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4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5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Ex6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charts/chartEx7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chartEx8.xml" ContentType="application/vnd.ms-office.chartex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2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0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package" Target="../embeddings/Microsoft_Excel_Worksheet5.xlsx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microsoft.com/office/2011/relationships/chartStyle" Target="style8.xml"/><Relationship Id="rId1" Type="http://schemas.openxmlformats.org/officeDocument/2006/relationships/package" Target="../embeddings/Microsoft_Excel_Worksheet7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Sheet1!$B$2:$B$89</cx:f>
        <cx:nf>Sheet1!$B$1</cx:nf>
        <cx:lvl ptCount="88" name="อำเภอ">
          <cx:pt idx="0">หนองหิน</cx:pt>
          <cx:pt idx="1">เอราวัณ</cx:pt>
          <cx:pt idx="2">ด่านซ้าย</cx:pt>
          <cx:pt idx="3">ผาขาว</cx:pt>
          <cx:pt idx="4">ภูหลวง</cx:pt>
          <cx:pt idx="5">ภูกระดึง</cx:pt>
          <cx:pt idx="6">วังสะพุง</cx:pt>
          <cx:pt idx="7">ท่าลี่</cx:pt>
          <cx:pt idx="8">ภูเรือ</cx:pt>
          <cx:pt idx="9">นาแห้ว</cx:pt>
          <cx:pt idx="10">ปากชม</cx:pt>
          <cx:pt idx="11">เชียงคาน</cx:pt>
          <cx:pt idx="12">นาด้วง</cx:pt>
          <cx:pt idx="13">เมืองเลย</cx:pt>
          <cx:pt idx="14">วังยาง</cx:pt>
          <cx:pt idx="15">ธาตุพนม</cx:pt>
          <cx:pt idx="16">โพนสวรรค์</cx:pt>
          <cx:pt idx="17">นาหว้า</cx:pt>
          <cx:pt idx="18">ศรีสงคราม</cx:pt>
          <cx:pt idx="19">นาแก</cx:pt>
          <cx:pt idx="20">เรณูนคร</cx:pt>
          <cx:pt idx="21">นาทม</cx:pt>
          <cx:pt idx="22">บ้านแพง</cx:pt>
          <cx:pt idx="23">ท่าอุเทน</cx:pt>
          <cx:pt idx="24">ปลาปาก</cx:pt>
          <cx:pt idx="25">เมืองนครพนม</cx:pt>
          <cx:pt idx="26">บุ่งคล้า</cx:pt>
          <cx:pt idx="27">ศรีวิไล</cx:pt>
          <cx:pt idx="28">บึงโขงหลง</cx:pt>
          <cx:pt idx="29">ปากคาด</cx:pt>
          <cx:pt idx="30">เซกา</cx:pt>
          <cx:pt idx="31">โซ่พิสัย</cx:pt>
          <cx:pt idx="32">พรเจริญ</cx:pt>
          <cx:pt idx="33">บึงกาฬ</cx:pt>
          <cx:pt idx="34">ภูพาน</cx:pt>
          <cx:pt idx="35">สว่างแดนดิน</cx:pt>
          <cx:pt idx="36">โพนนาแก้ว</cx:pt>
          <cx:pt idx="37">เจริญศิลป์</cx:pt>
          <cx:pt idx="38">โคกศรีสุพรรณ</cx:pt>
          <cx:pt idx="39">เต่างอย</cx:pt>
          <cx:pt idx="40">ส่องดาว</cx:pt>
          <cx:pt idx="41">อากาศอำนวย</cx:pt>
          <cx:pt idx="42">บ้านม่วง</cx:pt>
          <cx:pt idx="43">คำตากล้า</cx:pt>
          <cx:pt idx="44">วานรนิวาส</cx:pt>
          <cx:pt idx="45">นิคมน้ำอูน</cx:pt>
          <cx:pt idx="46">วาริชภูมิ</cx:pt>
          <cx:pt idx="47">พังโคน</cx:pt>
          <cx:pt idx="48">พรรณานิคม</cx:pt>
          <cx:pt idx="49">กุดบาก</cx:pt>
          <cx:pt idx="50">กุสุมาลย์</cx:pt>
          <cx:pt idx="51">เมืองสกลนคร</cx:pt>
          <cx:pt idx="52">รัตนวาปี</cx:pt>
          <cx:pt idx="53">เฝ้าไร่</cx:pt>
          <cx:pt idx="54">โพธิ์ตาก</cx:pt>
          <cx:pt idx="55">สระใคร</cx:pt>
          <cx:pt idx="56">ท่าบ่อ</cx:pt>
          <cx:pt idx="57">สังคม</cx:pt>
          <cx:pt idx="58">ศรีเชียงใหม่</cx:pt>
          <cx:pt idx="59">โพนพิสัย</cx:pt>
          <cx:pt idx="60">เมืองหนองคาย</cx:pt>
          <cx:pt idx="61">นาวัง</cx:pt>
          <cx:pt idx="62">สุวรรณคูหา</cx:pt>
          <cx:pt idx="63">ศรีบุญเรือง</cx:pt>
          <cx:pt idx="64">โนนสัง</cx:pt>
          <cx:pt idx="65">นากลาง</cx:pt>
          <cx:pt idx="66">เมืองหนองบัวลำภู</cx:pt>
          <cx:pt idx="67">ประจักษ์ศิลปาคม</cx:pt>
          <cx:pt idx="68">กู่แก้ว</cx:pt>
          <cx:pt idx="69">บ้านดุง</cx:pt>
          <cx:pt idx="70">พิบูลย์รักษ์</cx:pt>
          <cx:pt idx="71">นายูง</cx:pt>
          <cx:pt idx="72">หนองแสง</cx:pt>
          <cx:pt idx="73">สร้างคอม</cx:pt>
          <cx:pt idx="74">เพ็ญ</cx:pt>
          <cx:pt idx="75">น้ำโสม</cx:pt>
          <cx:pt idx="76">บ้านผือ</cx:pt>
          <cx:pt idx="77">วังสามหมอ</cx:pt>
          <cx:pt idx="78">ศรีธาตุ</cx:pt>
          <cx:pt idx="79">ไชยวาน</cx:pt>
          <cx:pt idx="80">ทุ่งฝน</cx:pt>
          <cx:pt idx="81">หนองหาน</cx:pt>
          <cx:pt idx="82">โนนสะอาด</cx:pt>
          <cx:pt idx="83">กุมภวาปี</cx:pt>
          <cx:pt idx="84">กุมภวาปี</cx:pt>
          <cx:pt idx="85">หนองวัวซอ</cx:pt>
          <cx:pt idx="86">กุดจับ</cx:pt>
          <cx:pt idx="87">เมืองอุดรธานี</cx:pt>
        </cx:lvl>
      </cx:strDim>
      <cx:numDim type="colorVal">
        <cx:f>Sheet1!$C$2:$C$89</cx:f>
        <cx:nf>Sheet1!$C$1</cx:nf>
        <cx:lvl ptCount="88" formatCode="#,##0" name="ประชากร">
          <cx:pt idx="0">19912</cx:pt>
          <cx:pt idx="1">31336</cx:pt>
          <cx:pt idx="2">42269</cx:pt>
          <cx:pt idx="3">32182</cx:pt>
          <cx:pt idx="4">20375</cx:pt>
          <cx:pt idx="5">26957</cx:pt>
          <cx:pt idx="6">86756</cx:pt>
          <cx:pt idx="7">22324</cx:pt>
          <cx:pt idx="8">18330</cx:pt>
          <cx:pt idx="9">8928</cx:pt>
          <cx:pt idx="10">36040</cx:pt>
          <cx:pt idx="11">48528</cx:pt>
          <cx:pt idx="12">21714</cx:pt>
          <cx:pt idx="13">130512</cx:pt>
          <cx:pt idx="14">11255</cx:pt>
          <cx:pt idx="15">59433</cx:pt>
          <cx:pt idx="16">42271</cx:pt>
          <cx:pt idx="17">36893</cx:pt>
          <cx:pt idx="18">51982</cx:pt>
          <cx:pt idx="19">53196</cx:pt>
          <cx:pt idx="20">31821</cx:pt>
          <cx:pt idx="21">17223</cx:pt>
          <cx:pt idx="22">26432</cx:pt>
          <cx:pt idx="23">43618</cx:pt>
          <cx:pt idx="24">38525</cx:pt>
          <cx:pt idx="25">133332</cx:pt>
          <cx:pt idx="26">12099</cx:pt>
          <cx:pt idx="27">34009</cx:pt>
          <cx:pt idx="28">33204</cx:pt>
          <cx:pt idx="29">33039</cx:pt>
          <cx:pt idx="30">57109</cx:pt>
          <cx:pt idx="31">51871</cx:pt>
          <cx:pt idx="32">44465</cx:pt>
          <cx:pt idx="33">99417</cx:pt>
          <cx:pt idx="34">29096</cx:pt>
          <cx:pt idx="35">125184</cx:pt>
          <cx:pt idx="36">28729</cx:pt>
          <cx:pt idx="37">33651</cx:pt>
          <cx:pt idx="38">25269</cx:pt>
          <cx:pt idx="39">18261</cx:pt>
          <cx:pt idx="40">27010</cx:pt>
          <cx:pt idx="41">54407</cx:pt>
          <cx:pt idx="42">53811</cx:pt>
          <cx:pt idx="43">31321</cx:pt>
          <cx:pt idx="44">94333</cx:pt>
          <cx:pt idx="45">10975</cx:pt>
          <cx:pt idx="46">38343</cx:pt>
          <cx:pt idx="47">39927</cx:pt>
          <cx:pt idx="48">56213</cx:pt>
          <cx:pt idx="49">24502</cx:pt>
          <cx:pt idx="50">36721</cx:pt>
          <cx:pt idx="51">199591</cx:pt>
          <cx:pt idx="52">32950</cx:pt>
          <cx:pt idx="53">41415</cx:pt>
          <cx:pt idx="54">13628</cx:pt>
          <cx:pt idx="55">22951</cx:pt>
          <cx:pt idx="56">79551</cx:pt>
          <cx:pt idx="57">23594</cx:pt>
          <cx:pt idx="58">27161</cx:pt>
          <cx:pt idx="59">67718</cx:pt>
          <cx:pt idx="60">160038</cx:pt>
          <cx:pt idx="61">34300</cx:pt>
          <cx:pt idx="62">63339</cx:pt>
          <cx:pt idx="63">97330</cx:pt>
          <cx:pt idx="64">55994</cx:pt>
          <cx:pt idx="65">82174</cx:pt>
          <cx:pt idx="66">146636</cx:pt>
          <cx:pt idx="67">19595</cx:pt>
          <cx:pt idx="68">18772</cx:pt>
          <cx:pt idx="69">103702</cx:pt>
          <cx:pt idx="70">19918</cx:pt>
          <cx:pt idx="71">24320</cx:pt>
          <cx:pt idx="72">21522</cx:pt>
          <cx:pt idx="73">23017</cx:pt>
          <cx:pt idx="74">90482</cx:pt>
          <cx:pt idx="75">47878</cx:pt>
          <cx:pt idx="76">88836</cx:pt>
          <cx:pt idx="77">44539</cx:pt>
          <cx:pt idx="78">37438</cx:pt>
          <cx:pt idx="79">30603</cx:pt>
          <cx:pt idx="80">25682</cx:pt>
          <cx:pt idx="81">93461</cx:pt>
          <cx:pt idx="82">37643</cx:pt>
          <cx:pt idx="83">4162</cx:pt>
          <cx:pt idx="84">86272</cx:pt>
          <cx:pt idx="85">50868</cx:pt>
          <cx:pt idx="86">52662</cx:pt>
          <cx:pt idx="87">354850</cx:pt>
        </cx:lvl>
      </cx:numDim>
    </cx:data>
  </cx:chartData>
  <cx:chart>
    <cx:plotArea>
      <cx:plotAreaRegion>
        <cx:series layoutId="regionMap" uniqueId="{2307E58F-E7F8-43BE-BC6C-017544FFD69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800">
                    <a:solidFill>
                      <a:schemeClr val="tx1"/>
                    </a:solidFill>
                    <a:latin typeface="Prompt" panose="00000500000000000000" pitchFamily="2" charset="-34"/>
                    <a:ea typeface="Prompt" panose="00000500000000000000" pitchFamily="2" charset="-34"/>
                    <a:cs typeface="Prompt" panose="00000500000000000000" pitchFamily="2" charset="-34"/>
                  </a:defRPr>
                </a:pPr>
                <a:endParaRPr lang="en-US" sz="800" b="0" i="0" u="none" strike="noStrike" baseline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geography viewedRegionType="dataOnly" cultureLanguage="en-US" cultureRegion="TH" attribution="Powered by Bing">
              <cx:geoCache provider="{E9337A44-BEBE-4D9F-B70C-5C5E7DAFC167}">
                <cx:binary>1H3ZbuTYmearCHk9VJHncDk0XAZMxqZdmcp0ZtUNEaVUct93Xo27DdjTbl/ZDS893bDLMNzjngHa
21j5NnqU+RiLYlFEVIYiDEwIWapMUecn43z89+V8+7b61q13N0yOKt8L0m/dVp+/sLIs+tZnn6W3
1p0/TI99+zYJ0/BDdnwb+p+FHz7Yt3efvU+GpR2YnxFeED+7tYZJdle9+M63Qc28C8/D22Fmh8HL
/C6pX92luZelG66tvHQ0fO/bQcdOs8S+zcjnLx7uf/1w//Hh/vsP9799uP+vh/ufPdz/34f7H744
ugsyO6tf19Hd5y8WV704+myZ+JMHOfLwrFn+HosF+ZipVGU8T/nRF3lx5IWBOb3MC8dM5KmiMGF0
WZje+3LoY/l3/cgK746urfzoLBm+z+8Cc/oLKx9u9GjD9++TuzTFxx39fw2VhY/1+Yvz8M5+8WSH
Vt7/NsyDrEXBBCCfv3htDW1vGLx/cWSnoT6+pofth389GO3WZ4sQfufbSz/A/i39ZA7l5c3+pktP
PsIU5P98uP/dw/3v9wyvcgzciEKFCbzAbwlemTCFMnEK2xNcz/PhrqBOSGyL6GTZocEJIH/5cP9/
AOTDPf7+F/xzurkreWJLhlWOecCpSCJRx19PEGWEJwKlwvTyWFgsAHsJFj8a2MHGB9vIrDMK28A6
W3VoqP5hIoM//uPD/Q/w9407tzWkssyoCj5dwpIcKzxgluj0bgsg3gyPzqxkCLG4QR1sBHFGYQnE
EU5nEJxrRe5s6YEh+fG/P9z/08P9Xx/uvx6xKMD8095ZlBFZZESRxyzIlmAVjhWwp6xK0gYW1S0b
ghcID3fg0gUiSxhv1KgLCw8M4fufP3z80QhVKNS/4u8bGWR7XhVkmTJBGWOnPsFWpKqg8Gs0KoyR
o/MdOHa6fhssp2sODMaP4EwwKrgURtH+WZQQoghUnLDoMoz0mCiAUYRh3H6tNnt1CMijt7vx55TC
EqBv3ofBEYAL1kvg2d0PDNgpniONClMJFtIY4T/smVFJawOJEyH7FGEIYSYySdmAMMAFDpd2Ocw2
PttGLbtAZAnnm6Hb3mDoWiHE/MJFOIAT92aBwKGB/auxzzryYsHF/3vjPm4pjNkx5QWZSXSN80qP
ZVEgVKLS9K4LBtRFfteqWK11W4/OduHjp5QWoPz8xeM9jq6TsLCD27u1aD+ldWCQtxYW3B+ELIA3
OPuPD/c/ne7/fjwggpiFSNhTu0qF4lV4fF8vtLsI4+wC9XT9EsAbranpmgMDEvGmiSEFKf3jh4//
Y4To13vGkhJeERVxBBn/NPxEhFHwCa7RCj+2MwyObnbxgB4JbAPn46JDw/N/jgD8hzFjTjd0PyzJ
S7xE1Km9tAwjOeYFIsqyuNqTvYZVDEcn3PhIG3XsjMI2QM5WHRqSY7H6w4d7xCUQGP73h/v7vUcO
iYIYkzQJ/K7gTEUgMJ4EtsGJheVigkEjK98lhrhIZRuAF1ceGsi/bqP/rTaFKv0bdOpG9tjSdFKO
RZ5QIktPlSj8V56Xp57R9KYLllMb8H8F62l6caUM+QaGnVLYBs/ZfQ8NS2jQPz18RCbnP0d69Pcb
d257LEVeFVS2JibBHyOGyBSy2gq+HB4Nhnc7yN5HAtsg+bjo0ID81dQO+uUITkjeH+4XS6aIokh5
gLWQqRGPiSCL8GahW1dYQhosIaiznRJw8zSWsBx7qO0dgtBf67rMEzg0XP91ZBWBQRFz+s10i1fK
ta25U0U0UBInelJdDkQIx6okE6RYcWEFsNdD90i32k1/bpR/RmEJ1I0+y2zVoSE5ErWt7wJ/BXbS
ntkTiTd4mFRcF/6FqFUYokpTvBb0JqReZ7d86ozCNmDOVh0YmB/hrMDzRDgfghaBQpi7CCfs1QVl
x4IoEZ5X1iRU6bEoMkZQ9rHB0L0JIRvtdBdXdI7EErRbBI/miBwa0rBzfzO2c9u8XGv2In2zV6SV
Y0nkJUFaL4kV5HaQO3/k7RXyeBKeG8vO54rkBSJLaG+UygsLDwzhWV4O0cH7EcI/33vmVeZVVVHl
NQFh8VhUeZWXFHmleG4zZW8y626HjOsciSVcP82Emlt/aPBC10I2/3CUskPkd896F/IZZlQbQFoy
i0U4soqyOkPX+v81/puivdKe2+inzig8C87Z8kNDc87PgVxuNfD+bSmGSD2dVkE8MYzpsUQom2Rg
1+VgW5fjYjeTao7EEsaflJ2bW35gGLfGFcwq2MuP0Ynv/z2iE0QQ4buStTKZ8q19JU/srymvLhjO
18iPIk2KLN0ukYpFKs8Be5HCgeF9/4uRj/svo2DxGPi9errysSoLFFHjWdXEkqwGu/OSTFdXm0L1
ZY8RhudaVgtElhD+ZA08e4xDQxgyGqoX8WL4SghkjCLIrVn9lylXrdSAW0c0EPgX4BHNDOUFnJF2
hxUmKhOHaXVc4+0wsTOU0SM3sENsY5HKEt6fJL4XKRwa3vCHfzsNSMLyQskUbOu9MrVyrKiosuCV
cQNAWwq1BDZSfzylayIeN20G6Gyn+NUciSWAP6FKam7xgWE7084AGXwNpsafHzx8/Of98jLSsryI
7MESrnCVoJZhoa2OZI0U4c1upRTzNJaQ/TRRPU/gwNAdm1xtg8Dvx/y7X1DBkgKVxJkEXuBZ8ZhX
AS0hq70m2FlvhxufZ6PLNFn+LEQnaw8NzP8Y8SZqysGnf3loK1d/t3H/tlS4CFFKKvp4Jhb0Chms
KDIML7Y6N3SDKlW0QNkbH2kjpDMKS6huE5p8fIpDQ3ecUAC0bXhj4yZuiatyTCWB8BKbALusW1E2
IwtQr+JqXEfMsktw45HAEqqj9g8tR6n6EA1++dp83+P6Q0P0kV+hWsdmE1QrDOff7BddmcqUUPVp
zIpQCmalq6OQYLYb9Ge56O3ZwTJepLIM8Kjg+NHZWrg6qzteJHFgGLcJhB+Pq473C6rKVNTGSGtY
lh6rvEjbDr3pXRfiGDd37g6adbx6Aa2tSovH6w8MyLng1HRL9+HEIlghwkZS1zVpwf6VKcyotjca
XxDNK5JBEICISE0vrXysjXp1un4J0k+zfqeLDw3PP4yiyeMG2Z+NxO7vN+7g9koVFeDQm2tS9G0+
V6VEkuQNwLYC+KizS0XqjMISuJ8UlZitPjR0gSsU6fdH36Fm8c8/j+LLMJ/2nMxFbwdcV3mSzV2u
Y4QgVnjEG4XVJcffdRFs/K4f5LuYxQtEngPzAoFDQ/qxYgruDiD/2T6ZmB1jLIHKy/JyGRw9bru2
MLRgNaxt1RIqyXfo1ppRWAJ0C1dnRuPAMJ0UG/90NHYEbg+Q/e0+YcXwglbsqmjgmRbTLAUmZFGh
srAmP//qLsgfm+WemyFYILKE8acp3gUKB4bwJO708737OowqPML+T30dAS16CDVNX6MFcxgmzOud
YsOPBJ4F5OPqAwNxFhr+u1XFKW1Vatsdu9aKQkMPsgJrfNg2MhvtWBA3T2MZ3tY82zifYn7xgaF7
/6tJy2wLM/4gQIEwMYrh9hp7YmjJUtE8y5Y1LILDCCYyCT9f4fFMtCDgNY/O8W36S9v7Pk8pLYG8
hcJ9SuvQMIcxBYRhRk2sqo37urVHhOLVNpCImMSSupWoIjNURE5vtyCdr73hEUyZ6bXtIX4ksITs
p6nZx9UHhmVrRCHl/reR8wPmndhR01qbPccYKTwgHpVxI2f2SWZAxKgZmUjCGnN5Uk66hMdzLavV
1J6F/WpSB/YitIIcda4/msaYf7f/TB/8JNQ0U4UhlLzA2nB/UelKhLZvc6UYHylQb4dgpIaeTujg
lsQSxFsJ7kcihwYuTC+UXoDXgS+yB395uP/JdKtXSsothTb0s4L2zPkqmiWAZYnAWRJX6+lRahwj
YpJwl2rmRSrPh3mRzqEhPa6iAt5Qz7/cJ8aIQaO0RpHQ+7XSHQYTEyT/0HI0veuifkYXbtuRN724
8rXbGH9u+2nHFJaw/aQg5Wz1oSGKtF+byx0FOPaqj8G1ULcoZV1TGkfQxYkBYdDJU9AWEG2rlTAK
aJe03yOFJUQ/ZaTf9OaHBudjOnekcO9/MhLLkMkTE2y61Sv5Y0uxjAgWL7U9gOPswRODCwDzDK/A
mm5OpFShN0e987v4TktkVkH9Cen7JSqHhjqYGLVT0L4Qy2gYQ8oB2SQY2/gOZbxXQY1pCZKEvrF1
ccs2pyTzKOOAh7XC2hrVybX5pLvgqLPL1NUnhJaQ/ySx/YTIoQEPTTyS3m185Ad7R5oyGR1i8niG
1BP+psftUEBFwbjW9ktYiXerUkdVrzup5hmN56A8/wwHBvCiUf1wD/EOhkZ45F/3XvwqA0ep1chr
7C+UeVAZIdCVME/M66ObXVh6gchzgF4gcGhIjzkYovtRhUOq349CJdDf+PPT6c7vSXlDcWMSw4ZW
JLwMmIc+veuCdYYydhdgH93k0U5W9zKd56C+TOPQgIff/C8z5d2WCXw93fN9IN1W9xA0e0/Huy5X
B4ioqEX2QmlHbq9Q2K+H4dGlGe5QMTuj8Bx0Z6sPDNdWH/+5hbY1ysDWf4eQl3LMBChfhS1Hs6Ga
maJIKJOeCvMVyCJp5B+9RtnWLqGvBSLPwXeBwKFBDBMb6hhA/6Y1t9spK0AcDPxx76aYoBAmCBKa
yUZfT0KcbYAM019Xa+dLu/WkUS7gH73ZwQ5bIvMctJdIHBreo0DnSBePI2CP8E9F5z4ENkrhMYZF
4NcN1qE4p0bEaKw1bWattRsMMam5xXzjc31DPGyBzHPAXnqSQwMbMhvm188e2txFK8I37uX2sRPk
qYR2Qu8ahmYYY4epkpOag+m9F42wPDvSdklKnk0JPAfdx8WHievYuIbcBrTwp77euz9FYXGhF3Ts
HD9xnjHDTlZx1smafPNZnub+LuHsRwLPg3Zy9wODdjndDIxHhtc07zzlov1I6XYGISZJTjr8EcVe
SErBrEZQhGKI0vSuC7w7yeouRqnGRtrKp9soq1cSew7wKwkd2EvQquc/juxuWGe/H/E3Ckn+OkVh
5e5uKb3RhKhiyLOMVuE10hsFYagBbAuKVhjer4ZZNgzQMBzt4FUtEFnC+psTHAurDwzglsv/bdLp
3/aXIvX8o+k+7wNd1PupOORvxRAeFJhQdCiuntnRg6P8apcS+kcCW6P5uPLAkJyNQcOIpR/Bc9ov
jBh+1tpQgGtBMpNjlHOizX9dwAOTz7QdZgC3Y8va9VujOF14YCBOKnB/0fpCH//5MeCxXygZKngE
ASmGJSSRfSQo3FutY1FqgfjGLkV7UwJbY/l46wMDs50qCqcHahNaFH9+OopuIJyBsts/7RdSjAFG
xe06JxfJYxHNDzy/Wtje5GXrnrpWbg03PtZGu2mRyiqQPyV1vPAoh4b3f4xgxtFwUKr/NDsL8OM/
jiBvp91t3N4tDSeoVrhFDAW4qw0niOZR0cjqXCLyDZPD+C520bNLZFbBvrGefmn9gSG+7COBsWEn
I2Y5LgGCN/z1fhFHN4wCXp74wZDUSyJcQXpCfmyumN57lbM0Z9bu6CnNUdoa/mk97qzv4tDegH8Y
QQ7UIezhKf1wuuf7MJ6RbUIuCdbVcpoJrE0YEo50YxM5Rhu2hV8bn2ijSAeyEwqrgP0EcT4jcGCw
zvLGMMXAxkg83W/cx61lN6IZAntyGgPOhySyguKA1c4upGU7iHDjk2xE9JHAEqCfMvFseu9DgxK8
CQTHsSv8Za8civQCUkkKE59a00QQRBUHa0zBWhDCl6NM4U68+UhhCcqROP4U3nwkcGCAblK6vxoJ
YVjciEL/eTyncrr/+xDIOPZeJm3Y4oniRf5BQop4dcpwXsvNI7MPxTtP75lvwrrHO7D3om1xg5f1
X6POCahicPz/GjnRMMuRWMYbgV+AAGgzzPt9KVrvCjMjnsZGMNMHR17x4yaq1Xb4dTK8tTBdAMVe
3jCCE7ZTnnEVsaW34hNE/cpnOrS3AfDjlLMfjQp4/y7jpwWZAnXU546+lhUAhagQBYppE9N3bUEB
nOXthJ8dImOPBLaH93HpoUE6PzseqWTEVvaszDHZBTP/149DJBImAGHQ9EpI24HtnZ0OJJxR2B7U
2dpDQxV1IBDP0NyIjE2SxyNBPhPh0+3ejwqXCBrcMEZ6ddSEotNGoTgdFjp+RboJp/F81TZa7BYJ
ndHYHuj5Jzg0qKdlXW2YG/7yntWwgslqyERMcIXcXQqOwN8C+6IMf/S1El7IaAxJ3KHS55HA9sA+
Lj08VFuz6usRA+9ZIKOiGlP/5RVY4oKiSqsD2vCuvthJED8SeA6Kk3sfGopzscu25wnsuWcsUYeH
kss2vbTElwpDaxs/G920QuyOnNqb3Y6hnKfxDFzbEOXkCQ4M2tZh/veHj4hJ/2Qq9PajSWXMc8Go
vEld9FOnWCWYEsFLq82l653Owxqv3h7G8boDAxDGUVsODSGLWBYOW//b3rP7MqxeeLDKE95E/yEy
wmsalVqbE83adxvfqo3xyBmF7aGcrT00OBGfgnELfoSQBai/maQH912ywaOjENOgMWy2/XrqoKLo
GS3Fa+qq2hPGIO/8o4sdnNQFItsjvLD80ED+eeugtoU4wPnf9t7CILUzhpHrW+fE4LRJDAmXx9iv
jjy9ttpJK71whyaGORLbozu3+NCwnbOVRsUce4cX2ImCuG4YAGJLbTdSm3RYZysNdql3HllKIwrb
ozpbe2Cgtj4p1Cv+QCojiIwsPmTzz6ZbvA+LCflciQg4PkVazbZk1Iyiwo+d3nUhZoithUTmdsn/
zZF4FrTT+x8Ytm0uANFCKNpf/73KmDHAA3l6xsQ1A/zJMY7GaacurY4rneU4EWPHKuZ5GtujO7/6
0OCdl8dj4wrff7x3K7ktVCdoUnhiJUtoEBUx22Ed25pHb3Hqyc0OltRIrE6JbA/uwvJDQ3fMvAj4
w5j6IyLF013eh0jGBBbk6DGq4anrI1EBg+7oJC4xvemCRG7btjAnIZpeXPlEGx2gGYXtQZ2tPTBE
lzP4ULWQzgAY6dtfTP3cv27c1K3rbSiCEUjvTAzmpyysMIY41PLJZZPU+CxnevTeTrPEvn1ODc4m
Ylugv4nM/98vwtqnmy+EWPilF1viLB0LOCIHA5XWnCopYDoxaiin15cMaNRW4Tyz4P3im7f4QKu5
ebZy4bc/fzG7YKehHuZBltR6+P4OVwajD/fZbfUt8y48D2+HmR0G3/n20g/SJz95md8l9au7NPey
TdewcEy6M8yG3SCzs3pu5eara5ZOvI2VUm5y7eT95y8QVRChDtETgmO2MQcH0yTncGwfZ5Xb0h5u
oM9VP6yldDdMs89fwAOCF4TTn1UKswuuEmzm8m58RcDEBozfwQBEhq7fF0dBmGQWlmCqKewvxmSm
wD3Ga/LiKA3z0SXlGN4yBsqLbZcpVaQX0y24Dr3aDIPH/Zr8+yjI/evQDrL08xcw6F8cRePfa58a
x8lDkuB4U4WHsSC0Y9tw/Xb4yg5M/Lrw35Qak4GYn7snBVH6Mif3eVvVrUQ695h6mjae7saGRjmi
h5R0Ei/oqlZ+QyrR0gW+6auV1MmpdOqz/KThDM0NXK0WJY0E0qtIKE5yXgp1NQ/OXeL0K0puvNAz
tCALP0gxd+ELRLcr+YOhilrKs5dRnVWdHH7JWWqrJ3zBThXqnhj5K9l7q/K5qTlRE2q2kPXFOLq0
GrErytGHsDG7ttncunX8zpfzLm8UgRbV4TkTzZMwTTXfIbpjJrHmupdG4V7LdX3K00qvTH5QlGbY
iSvOO/WL8KVYJLpgxpmWe9eRk12YDnsbhqKpWV7uaVlc6Cbx9di2nU4Ypy+TMrY00xVf2ikngaOM
RIs5ei65da37qnreBE2hMcM88VV2lZiqqceJeJ34Kd+LaklzM3lgh29TPnsT5K5uZfxFKmRXllAO
iFp+T5Ccc1eVbd0l3CnLs05QSx2ziIeBLDWaLafnpeqfY+r1MBSya8I5X6kN0QSbNzUh9we2mfRr
t3pZllm/CvNOxawTpQp8LUmTa5spN7JnX3Ju3AsboQ/OuAljj2pR6F4xuUy1JmBaRMyBktinSFRe
iFUed3jB7tE8upGt5ozYLOqXNA71oFQv05h8UGPyjudtPavFVPeIcBkq7jBh2YVSVad1Rm1NURRO
FyRKNSOTMi3j0hNX4U+oYnSrlNNDFvZNLu8id3peWZHW+OekzPXEl/QkEXQ1irXafskX1nXu0m7K
BYPGtHWnqHVqm75mUcXSFIFpjcR6lqJeY+x3v1D8HqFBqtlETAY5L/jdmNahJrP8WmLhy9gQL2Li
dD3ekvU4lvoZb3vdppH0yDQzLS4tX4vTQU797wUcPaniW85Me2VKXM1IjaoniyXppI7t97zQPaUv
jZ6bK0NFra7CWu1lYi53pMT5SgovIzN62fAnvDEM3LwnC9lJafGdPCGiLqWVLgvclR/7sZZXzpec
KQldOzZ016QDJyn9LovTK8kn4SDCQfNa6hrfC4P8LOSC1zLzvmiYy2s4yMvSyqR6bXD+ZcwJemSV
fbVWsaeDUmQnXhD1Rbc+LeIuqQydS87qzB1Igm67t7Flanx5khjkylTiDmdb+OximmupEQrdhmTX
vssqLajFfshVWu1kr0WqNZbZk0P7LR+osc4RFuqFF1xR+7WSF1/JbvQhkSVO42SKPVT9MzPm9LKM
X4Z06KpE1pio6rld61Ecn+RCoytKdCX4pqfJqfy2kpRII7z3RrGKS+IKncYzu1SVL2WV9fiEDBQ3
MbVIpdc+M84lO+yadakLrCtxqWYUb3BGXdfi5W5luqYmi6HuJM1pRfOOTayXXETPPC65qxO5YyWR
br9ueOdUiFWd2VUvi4wv3cb9wlO4TmrHvZgzA83l3JOYZFbHUSJHK6kKoAmvKZbRqdX8qg4C3VZ9
LSuKqGMx09Kr1HybxHe5W1/7nN3xHHMQKPJFbVvnGc86TKFfNhBxPFMGmR9eBmn1RqrDk8gNcbOg
1lnOBobs9GIiaCUrFS3LIImiiDsVSrurxqJOQ/XE5Lh3hUc6DasvzZhpnh9d8pGq5Zyi55HyqlKL
89iy+xHzT0s70lkhaVJWnNZyfCK6wiVfxdhuQUsTU6dK886OyjtbyTRZaTpRInZ4o+xHcdlNG8i6
gmRXfhpcF65zFXpfypzbz1y36/iJVsUymDXuMKvQMqM0tTwVzxUn6xPL6VSBN+Aj88o0jCuvqbup
YfdsX3qZyEbfVXktpDweimlmzXeoanXjTNGbxNZo+ZKBp2PvXVDSrpqBi7nXXNVoXP66cP1+Ub7y
uazTcG6XZ18V0SneIL0wQ712hm6SaIJpaFYRa44QaWjoB2reQMgdLVF9nVNJL0s93Sdux+IvvCrS
S48Hhq+Zeik6pWbKoqYGZsfAL8Vxpkvie975IqsLCCLaDwoVSqbouXi+gsU6SY0T2zG02CeDKsYL
EoWdSHyVxXXfqukgjekZgcB0FNpjQXIqS8mpH1englsJGuMTS3OFsOO7Rd/3qa3zfHWR++77JChO
rSA8c6NbOeJ6TsLrikG6CXW0zL1VgxgKNT21I/OM8MGplJhv/URJumkQmpqhFEMxTyHF1a7HoneK
Ug9rqezHkXpaF3Yvp8JZQ+JLqxBf+UJONLH4EnmaDkmFbphD1nK5X2hKkzl9STlHvOiksKhmOclJ
Q9lLI/YvwTmncfCSkOgicDy9EfwKdzX1jMinoeOfuHXWUSKz0sy0GaiVcMk59l1eB+cJx3WV4guP
KLbGSfzAzrkTrvqi4aCdrMLWzIJceUGWa9SMziUv683bpwtm0G0Y1YltWtnYKnr853dehz7+jEzY
2Q9bM3T2r/5d2LrQ6fIvtWbv42+B7sQMbq3FhX88sWSnhtpKM3fNxQVDdsFin5r+rR1H2qbmz+ZJ
LNitM9N+7L48LpkaqFJrUzLMHoIxSMV2+N/YQFXRNYBoEZEZxeEZIs5KeTRRCd8eDzmZQ0YlKqFa
YmKiglrr1KiYIIoxwGj8E7exUQUQmjNRYaJDF7QZpPb5kOEFtQUTlY/ySG0qLhu4jl1fS6TILzjJ
ZZbu5xVPO1FEObOfSSbNdSbxlaSJYiH5fdGmHF6lrGa0UyYZSzpzW7jCdoYJvvRYFNNuKRMw8wFl
1e0p8fOWs+RGVhF4Fh7Lzw0D9pDVCB05t7iqQ2rfOo+yILrgLMNOu0lM3euA8GXc3fwMrXU+s94x
7A1RPr51YBSJ8DgVbmlrlLDIlSIPK6h4n8p9k5qpokmy59ZaHfH4+JtvJ/BP7iehiwRjfiUgjDne
eB3mP7OrqjUJYkvpi5WR5t1Coe9cUglWx7MF/svS9ssrz1BtLQrKAoa/5BZEy/Iq8cYe5tgLXLH3
7RGGSx8cvhpaifFiwmnBJiw+SOQKTKpxrnTfMzMYt45SkWuRr833RmYIl6rHRF+njunGms031Zc8
FwU3Hm1MrptnRGilf2EaHdmJFfsbXot2yxcgGTl6DOfNYAYQOplbh2vOoTJjUSIhgyDHEM7S6ImW
JYuDxEkC4xvAWH7/FDhrGBQloLasHSm0jL2gBpjbGsV5X/Bww64Z86IA04WRt01cSh+IW1la7mS5
2Qk50TdgcgdG8g3vHzzXpQ+LWgxUIquSgHnviFktflgSq7aRVUHRD2F/MM3hYEkrflWTThkn1Dzn
S5t8w/62bLW4vxA6Ms4Mb083hUm7tL+lZCUkt/i8b6de9IVTer7d8ZXKDXUWitIZ/vMsWCE0qb7c
/PI//ayjFmbINMxhQ7X8Er/Xtt9ETZ0nfZr5fKFxEQ+B43JyhDfNM4xQM20D/t7mmz79tAAXhRHt
CeiQxPzSex6ESiOWlE/6MSutQaomgq85hVu+D9Qkek/kMNZj1y08ffNtWz5e3OT2RAZUXMAjQ/Vx
Wwm38BK3AzbyDNabWYsZ1Q0/Tz4oPt6ofu2Ydt5X0khR9To3WdBTFej7/ub7Iwi2yOE44BLFzdhw
IuLlkmVMZll8BKuMDUi8sOjXgS1ogZG9EwozOaVFyF9YmfQ6KuOe0oRRh9oqHVRObJ4yy3DsjllL
1VmSmLGGtoigQ5yKvhSTOD0xM0EdxGrlvXYtV7hKahL109K99RUHnkVA7YHVBGWXyJmvG4ZtaFLi
ZR0OfTBXZl3DubdqXzrlQiNyOixr4oFVc1agFTC3Y823bG7YqF6jF7CWzbiJP5A4JFopNGdBRZWT
VDDrU0UtUkQMTHvgV65xljKOdcIs8N9ZUWWdkIp+iJtQOFdo42iWC47KHIfduLzc9ORYsq68Ch+c
N61rk0pXOfjxxGamemqnhR9qPBcHXwqu+i6rfLGTmjI5d6MggX8uBzHMOj7XZFqchXGeDVQjh4Ov
+Jyps5Jnta64xKs1qjo3ReUosUZsvuiQPCzfVY2ddHmI0Y4n5XavUqABelxTBPZNkEVmrLNUEG29
UQop8jVTkiU10csgixWrFwql49a6GoQQQIVYCupZkbFG7dUszhGm8ZjrlaomuFGrqh1wltMxnMCO
HN0OKhcRnjxJRXjyXFLXkVY6zMoYniNjki4rcYPHkUgiaZURR1+4oBid83DIXUtjmcO4C3hwRhzD
MzaD5jr0KwjAKJQK922dlhDLnur6VicU6+o69QtB7kehhe8lPDz7pShl+DsJiFm98RCsk09tSwzd
ni1XUPQkZ4XjYEPDQkk0mW8yu71pjf2OWeDQzlgjVwjFBH0pKXnxQ2YKICvIoVi8MjgBRBq1ir4w
a4T7NJorYs5rgi8x40zyeAgxz0whZxzD4YWOl6t4atOJ8LwpCfA94R0TL0ns2qnO4R1yO4bP8Hhq
UPJ4sBjOQeVpqZkE/mUTFGbr+tWio7my7TDdkCslOK2EuBC/oLIvIZpBaFp37CIMByGD2jgX6ySO
4QNyErsUwxykS87lw16c8Elylpp+lZ4GfIF3mfcTVp97SRp9EecuE07ge8elTsFv2CiYC2HHtYLz
IOAR9wgcs9SVqk7SjiDUSX0iCY73Cq4D9TqqysHV8Dk5N3ol7H5yhWhcxd2YquHZL20xF7Nenbh+
cGtzwl1jOzWcDbUR3wuFXakXlStFVxEODcr1UlTwxsmNkakdP/MURUtTHztV0MjsILBhfchS7JMm
R7VtdqRQjCSdz5NGeuU5TRAOOLNmkY6YR6FovE2Ndwi9CPCKneAsEX1S6HLlcd24bhI4WLHUyiJL
5tNhbtoRfyaEiVIPPHhxrxXZUolWyWph9BJeanQuzpjQCSpEfk+Zn4op7DXfNK+qsLB9zVOFxh4o
Tg5BlkpGhPCWn5d67nhR3pM8NUn1iDVVEmqxK5dV3zFUvCmZGlqlLkt2kGhZJLFoYPiFeE35II56
Ls3jqENUvv6yCc0mGOQuAhod1y2hvyKaQ2c5tkT0SCz50NUkq4Y4lzJeLbUytdV+4PuwY3JXUowz
U2mopKuJYZgdMCY8UcX34n7IlFTqCJWda0EDN1DzU/ciyJRgUPB2Fpz78BV6AseMV/D2uZ4qhcGV
IHDyaVF5paNnkuB/CLzU0mNVda9IKpbnjcqnCAgEjfW+QNm98CaMDBVhV0cx9MC0uULnCwHbY2dZ
OghlBBcM07NoG4pTDT1nltqVS9uTtdqzw0TjFEOV9TAtaS+2ROmrugxaRor9qqc2ft0VckO8qkrV
PPOCRNR8yT5RIpJc8g5V+1XUIHhJOMTRIsRBEZWrDKXrixZ9k1MiO5pEmpdQoumAiaWD0EAW94o6
NrwT3rWkEz9iphbwjTNQ5YA79RCr19H9EfYKryxPUjeuv7IRI+iJgWqfOSwwL0KhecsLbuxrap7k
uk0DxdSktKn7jR+VN4XvEs2o4TTpVmDwWZ8V8JUzuyl7nODA7EthFVWQy7FQ6BlXBCcQfG7QdUs5
qiCkePEuh7eicamsDF1K3vKpXFyKUROfWFLDOlJjqoh05qzbcJEbd9JEzLihxxmQT2lWnqW+EFpd
Vqum2PNMqhqXtsixm4CLpWvXbCDPRTfqssIQk25mK3J+Rk0B6tNzvetaTUJT9x1HfZf4YWqdNqFn
Bnpag7X0QDWd87IMaXZRsVS9rVMpv4tgc3URRbcRyc8U1o24VOgZceCeSJkjMyCOWAVVvfrED4VU
1ilXlLZmM8nSjJCLXpa5Ew+gIITzmkanhsoTiE3GO5d2VWRXquPZGh82UFmFI11jD52O6ctmN089
aGnHDm5UKvrdhs9lBM0i/isqlWqoqRY+PaLkJddRFU+4pkhq3JURqbt1EVuuRmgiel3XDnyie2rp
nLiO69/YVun1EIazLmykGU6I6Lg6Ia4KIyLzHA3BnHPV5RnfhZxid7Ir0pM0TgXI6zTztKTy0is3
yUsP74XA6ZEcmxopwlrU7dyK3rge5QZmpoI3HNm9Toja2F0jFa3v8SUvD6SgSrpS7Jh9KYWRIDa0
Y1np+7KJyk4D7rziM6e6Khh5KSGoq4dGUPYrv5K6kL6kw/tG04Gp0wRd2XGDS7sWuBNFDLyOXPr8
LSzB9LyCxdPJeYg8/f9RdyY7kutoln6VfgElNA+bBlqSze7m8xB3I3hMojiJEimK1NPXscy6ldm3
0EDVooHuVYR7BNxcEofzn/P9VLfAGJu9TR6icj6TQstzFBM8knjaalMuqi77osyQBeFxN5Oy7D31
mZa1rMh4LWLGHtZxlXE9zr01kBV63UtPKrbzKZ/iuoTsr0gXnZxMgnrzsKqMGlCSysXC1wt2ARdw
5ix7SDsWfQB0i3bB5F5jrt44X19NmcsamU8la7rRrNak09fNx9sZjmhyzsLuHbX7b2qr3Rz1Pwvk
RPB64/tlKdhxxsK4G0p/7yz5yvptRNFDBXyH/m1Yg6y2m8J8Lbe3fFoeStqJNpxCTMhZXalM43vt
EOuQ2R1tVvH7OF9eUzWQfY9gtBmNbUdfyjpyvd0j/+C/F2Z8DVm2mzZDdiIguukKiqxjjuUuDYq9
J7k5VUSF+L7MmxRW93XQ+bqn1RQ2xG70PRXlb7OUw2nm/FuQZcHZyKWVuYDSKmYMQEs+eCi/4CvH
9VCFSbORVbd5JdZ3N/LvWILvsao/imQKW1ourF6qJYBd6j2GoMz2W8J/EW8/Bm7pPpOrb7HF32+U
TDsWs6ImufWI4syyJ1m6l2yb4c30h3meVY11aDhug/uhOjM2OTyGGkkNaytv6K4sYKvimTSd70yb
6K1oDSHVIYcCqtdN91eH+uQ4hpFvi6p7EYvKm2CojusYXW0QbrVU0KdpoMSxW7Svy4myX9UQIE3y
qqxhYoxYntPtk+kwq0uri3sH0+KIl2A9Od+pCxZPJFY8QyombPiKNfGN+rTbEdpX+5J53oaVLVmN
ZRMe/mSQLmlumi7Iu6ZKOW1E3gWtj0TYOFN8TdWctRsNTo4peN9r7Op5LH7ELH7MZPCS+ayvx3Kh
ePgTUi/avRMbRjWmBGz2Mcsfi9UdExXuQ1WsR6uwtA5SJ4ctmNW+9K6vXa+CE8Dds4cqOUa5YqcA
YFGtTf6mPVLPHpt+PE3k6Mlm4rrqwqodF7+0cKGr09apa7GGXT1qDzm7hSKtgyFGUiBgeddSEn9M
tuKhF/rF+qS7xpvdzmoyabNAid7RzdKdWxK1R/7zHinqf9pknU/BHCbPBXaB59Ww4MwoifZVUrJ9
ULr+lUxSvki6bbuex8mnVXT+MYTjWNRBCCs+6+32kcVJeNCigMJI5Xfv2Dxh68j6LyHzd4Gd5cGF
W1pHscibUJT2Irjr76nOyybc4ni/jD1r+2WcxH7tkPNOc//ps0LcHIS0UfMKD8MHY5vnomgI8rkj
i2yw6+P5M155cpUiUs/ahLzNyHRI5aRbMQr6Udgw6Gst4qFe41Rc4f/IBxkte4NA+Mom2TfxYsqy
DRFJndxKV9/wBXkZnSH6EauGGFrRU7eMbcqRJlUlnVsTst8zKthczruVMEgAHLnFH1AzV7Qu4nBC
HDJFMAD6JN+hNtdQ/QmCJ4MX7CGz9z1Sz84M0djg1On4Fe8qv09XMe21Gv3ZLBJJ7YzEEEeizhdD
+vzqwiq9jAPVL/2qsR2pzeoe8Z0XZ8LG/ns6TGlrFvACDYwztzSBlHrXbXNxoj080GbMNo84w495
Y/SGBXq1fX5TlKrm2zD0TcroJDGIq/TALQow65z4g09iQ2CM/aRrqykqunYOcBNg2gbanAE0ZtNe
TmF8H3LTnQOG2L0WQzI82WwtIHvTId7hxMDx1YaCykPnE0Q+HSkh4xwpUP+Wes0OsXLZI3K/vi0S
wo5QjzMB5DGuaQ02RD50i1OPLHSpbDzJKhQPGNU7VFGpa9cumNolhXbZe5u/r5xBY1LV63M459On
t+m0Nc72076CVksOHC5F1nSJKsIa2V584pEu10O3uVjV3axWfFrp93M2WV4XFSvuPAn7rzKy81e1
uOXsRFntJsQtgYonX2P92i6dzcu7Tt9iyMjiFjAmdgNk+m/jadp2vtK1ZONwQhWIgs37aG1znm3B
aR7miDaYYpTiSsJ1rwJb/spSNpxjN4hvZT//VLrQX7is8gRJ5WxT9qJqojk/3oYqBnmpw2NA4qzB
QAwfDF5ZgVDTFHcDHPvPklOEg7et5wHihZxQl6f3K8ti/KZBcEBDV/k0432BrGYO1ijSza1c9sJz
o+p8ATtRzyLQRxJEJmkd7/j70FO3H2NHv21h53bYl91+6jeQJXB74kcal9t9rkE6jMr2b5FI3Fwv
nmefI9XRnegQvlmqlufAletP5hf1hRLyIYWp9TRpaY8yN3FrLZ9xhyNlMQTTVzaO9AXHym6ALZLs
jQ2Ffw1dKXfrwni9GqAGcFpdo6CxdzqMxUs1uvBMCartRYqtpqFe4+b2XvkVoAc3bJchFST1Ns7b
Qdl4OLGpys6WIP0lc5jPbbBBd+YdQYGCgj9LkLZJFbdYs0ir1qrAziqyepuzH6stn4dYlfBporjm
gVeoW6pHxb2ot2SE7ZlWIFTmfID5aTsKM7J4catDIDmH03fVzahyp4Hml6iy61MW5OVZYA2p155+
DWbe6kTYsilRuSIK7rw4uClDtV4psuyk3/IHskElFNKCeMmNTMFTxOHrlGWmFRvAmGopAnOoEt39
LIjWD50qUsSx4XczR0XRxrkj+wTZ5q6iod+zXg9HS3PhLlXuyT5K5hg3wtsdCKp3pdXRLJlteCQP
IJ35UZo4rhNiqo8sYruero8rFtyrc8khTJc7i7B7dPxxhvhZ+yU9GmP+8OO2NImT8QW27Qo+Ic11
7TI8Laq4bsa17NstTG9JO82WN1JGRzqF3XddeizHK41eLUmRbQ+uwRG1agWeEvb8MA1uWCFDfKGv
cx+Wa42XMFXzMZKWo37PtTEoRXWHGIqzIGzWOc+jhm0YCe24wS5/HDQkdx2PpkIQ20+iayMemmqP
BIuRwxiuAKdSBwnxQMZQs1YnrBCXjShQWkNCy9+9IXY9jwsgjq3M4HN2U15XTLfbPKMOlMVlyZyu
14F9rDId2iHIjqJah8al+pKq5DuLNvAdbphC24DfEncEhpV38dm5oFUgIIaseA8oO7Ft/dSbzS/p
lqYNWzJ918ph1Y0bAdwYm+bAscQD4IFPpB28VoMv7qjpwBKEQCW6CiVxSatdQfwvb6r7JO4uGPrv
knCE9+RuHhkS4EB2+06PY0MyAQHtnrspkU3Bw30Xzy+J0HONWOOLCTqhUMkfxYiHlrr0RW/VKSJU
7hJVBRBBHDaP6fJm6/IMFaC9QKfzKxH591GVB+oob0mV0kM40edpCl5NtmDFYvdrCdJIKwZbrNo+
JuJPBeu7RkfDGbjDT5/PI5wWstyNZbVHgYSMjYJdGw0XjQ8XWRuNHW0S40VjwdmF8w14WWZwadhZ
6rDvYsgK/xmUfVmnU672fQlzbi9lrtdzpdYfQzSpmsLsDXdD5BQ2ZTAtBZ/zM81g/qVmqKsBRk8X
4obGhoGkgo5W0Yem1Uuv+vgQd3383uu0SeEK39stM8/LGNCLTUIofIG1RWY5+1JCDT24nTIAl0RT
tjQcbxcKdpZIt11gntAPONuj/x2xcKrefEe7H2MymL6FWNXkumrUGjVbotReZli0C2rnCnfcYzP0
+6gQ/U8aqGHbF+k4Lo+pBEvyxZOFyjaTGw8uXqVwK2o7j84cgpniBoB1IkFjKKoi4BNhNwLhm5k6
MeveZr0+SxI8RuXyDg+/GWcaHVM+szZaCWmxy+F3z8pXomxe264o9uFC1SfET7nvw/UdEpHt9Qyb
0Y7FcxEAPJjScL7ngb4jts8e89Xz5NBvxoZ1BSix7gS2udr0i3iae4hw59Ko2i3xGn7Av8WMA5uX
NlFHcnrsRTff0SzlpwmE5QyjpqfPfSFv10fiP3rcSlWPrEIWmvPCPGdWjx1WqLQ6x6EOEmj6fjmF
hHKAWxRqU3N4EiD0humYivzDxD73l4V1JD5XRqRv4dD9guNsr13hinOnkixtuA3jaR/1/SJ3CgU9
6qSih5Ebrp9lqFjtsBg+F8my7PvEqJNyc4ZnxPs97Bl63Xhhnws5L890nbK9xoE0AA7nH17Q5ZTz
gHzrsN4jUgwChefOZlNrFcKXDllWHkJR9Q9cmfPEZw9vd4KnT41mecP5KK5DPyT1mtEME8GK47Jo
9g258nYolsi0ZFtlG2k+ttyO37A+unOAGukosGPVge97itlu+ru4s3He2ArpwoKI7EH2fdXMQxSd
KxLBUuCzkK2wfjhv1aL2ViTZqcvwlGvSr10jfJG/SXjf79Mi6V6V3bSbCYRvxAVER6llM0UwMQ0u
CBkilw2Nx6G1Q7yxlla6xAAl6znBDteCJEyBFi7wLVSBRCgQXMq6j3sjd3QAytMnakWtZPO7rLPi
mxu25WWa3NfkRrML+i57WpLK3/iu/tWtA2kwxJ65dPwu2aR7plzQqK6UAfEIxOKgnUh+rs7xc0KK
GKMKQ3ez+NdwgLO7Au4683CQ+2Xo+98638hFyVF9Bdj7ajJadxfo5YeFAfrUieCeFfISpCEUWGUY
xOBYLeQ5xSK9D5GEtNwgpy8FaiWWmzCp/RgDwYugkaPWRfS9j6ZthWlKkx01mT9w7KXXuN+KdwP6
uLYTU23hyXJjR2ktStjwuOrh00l4Hx6yB9ZFFe0izn4JIsA3Zjk5pXp99ZsLjyqf86chqPwhNlv1
c+3G6SOuVHAJMtkdRp5VYGrzBI4ETFOlioBijMTuUsxJ/j3Ie/dUsDVs+i4Y3hArZHtiRzyPcTRN
SXgEexTE4TYs83PVlROWQJP+nuOp3JVk8g3VWdomcbCeII/KVkCqvGebVdcl22RdKu4aUo3pgVg7
tEblt4TBsLcpt6yO5Gw/iU22g63c2CYiXZtSEXFfTMTesWhmz55PL7HNyWExOW2yguaAXKmvAwi8
P2Qi6AOe9vpc5lPyumrKcG1xad8sUpy0Ccc4KK5zmQ27aR5ggCGGAqhrUaAL2TmObX1D5ZHE448c
8GkNG4DLerLZYNp84DPqPxTKbUoJig1g3FUtfDq7liZW/wiRGoVgQbv8uqrJwadRgfrukoB/yLga
rtiiJHx5In74KY5n5JlV/KwsoOi2EioSraSOwa7JFD0tFpYpsrx+l/nV7Ds2jcjeLJg/+MO7LoZW
yiIdnCqWj0tTlMPwzcYgOC/B1K9BvSI8Ee3KU7bnwAmfFHMeE6qY4EIW8f2A6xanderzSw5K+MC2
sbiRkuVykD7q37BNBe2wSl6LBMGrz6bpHYmGf450KtswqLBXidK80XFlpzBfgvssSeme5iDO62lY
yn0SJ0XjhC6wm/rvPvaokAtDMder7U6p1QFI9Mkh4/O2T0rtm0j5tY7XdKtRoI113I3jiXHoqHLL
UG50iEulWqIXjZveMBEUD/CS011Brdkj9xyOabUmdZoRpNZhF+wwg4t2mcWHK+nwI8QoHxo/wiAj
q0qxShasXbNtO4mO94/xWI373Oa7aKL2iIQOBqPsEkjEfjnCrclv2GXRoKqGK2orEJcBLxsaUfup
Zrnc50Manvkm3AGGQtDEKJ/aKmDsOFSo4TbJUMP1BQwu25VPwKC2Ji3scIfkgNzj/WVFyzvrPzQJ
x4Mrc32zUMvxs7B5hXu//ICuiho95OMnzTQAU16ah1Jt0RXlZfabEm8aOeRZW0aDOQK6wCDMl/Jr
iUbA8355p2tR7GRJ8hEsJXMH3iUGk6585WUIK7YU3xJRRHvvnTgMPv+JIEu2K8q82lW5aio/pjWq
IzBhAXlNM3mLmabyMJfj8rnoHvUkUuELjyGLN4MNB/EefSWJqxCncrhmgifid0QBPY8cRaweMn7S
NIToyNw6ojSJ5B7wR9KwcowbyJ15Oblto28cNsnWTgCZUWbm0zEynX/0C1i62hNjJ1wE1btUwaDe
RSRD+LGpmXeNZVKelk6oP5zRAjZOWeTDrkBXgB3mjUK+ipU0N6vtTiwbkAi3rphpEfkUwDxPRmvQ
lNXSdw+DmFCHzot/ymD8nEKlzbtiCy4y3laz7VCQDaDv0y2vxdTHYZv3KPJ/U9qX/bFayqw/rKWK
sMmOnU1vjlbaGDuulyVJyMWUvfvJV13BeJpYcioxjsZmzTdRq37x2JVc+TsMe/82kmxokiWLzlEX
3cJqk6anIcBDQZ8EDT8NiLhuZybef41MwEQf+/hBpkX4RBLR7WZTsfHic9a3plfbc5Wvm6mBhbm1
jhTJMS20jmtR8QILrEYMnwwrJkuiF3J0GKKf+dyRHyxd1Q5sOquR/H+RgvzwRQQv2veEPhYZDWud
5Ni6434JsCaizWSggTuvc2lQpA3ZdIj9Gl96xqo3mdJubIogyb7JSJWPxAi9XhRR6dmOW3rpeICK
iIjieyIkTFrRZ0cXUI9y3i7mfsUKw2pO0uUST0DYwx5Rq+E9QopkIgEez5h/FJMOG4iJtQdNr7uX
aCrMa5Kw4DFkjh/muGem9lIYiYS92E6a9ECgce/AEAdyiRpys4KcpskxGgMLc7U0qJsK/P8Ri+Cp
50ACYOPx6jKXEWlmvkZzk0JqfQBgLtF24QvxIHWv4cR7wpqc+bk/umiUA2Z2tV4iJbe2K8pWxhyu
J5zLQznAOTmkaSLiWiHVTXYbC5K0nmLN3gt6U1X9Le1DXVMcZ47nOOWxPUKnB7rB0TB4bLnPY+gh
u4wdyB10NDQhgs5DutCHkAx+x2Vp264v+S7ttpvHTdQLmrqgcINSRlutJ1E+bVW/9Fc4YMFFF9Fs
YbhmCd4H0g+HWIgZ8n4Il2YRi3jVHYVNWqQp2cOGdO2oUbFhrelVUWNHrrYHAAKY6IPJfQ2Yb4NL
UUzTXg1hJqE9jHuzQ5FYFDaZ94gppuFcxAn3hwQhIpJx2cuz6ZAy1kL4uNGaVy/WIlkjUwyTeo6w
RLXlhk1NYbHRbajHBDn7hFCkj8fTKNN83idEltGzXeLleyDn4Ym6vPAtKsPiJgJNkdV+TYaHcYAe
0mzcdgFSA6BLgUVQPncyXhs/mQ0QvVVkRzfQXDRGWOCc3p4Dod0xrwJn6oz3uPvWyxXkTRgfJurz
U4zCad3zJF9rOibo/yk9ZhmngWGwDUyPGn0ZrtoCFQinoTtoZnBdLOT3UWE+2Lpm30TlclL7YkUZ
FpD+CKmyXUgl+rBJOdnyli5uoEicpMFMgGvSJ1v8uUWeouskuS8DGGsY9rJhazZcJ1Q0qESxl8D0
sMW0Q5SywGGDvG90njznQuhW4lreiy7ne4ZoYA9sAMDJGPknEW5kv63JTzHkBt6vIciVRt0qp8l+
wehMSPlCy6g7Oo82iTQBiqU2s5/M/KNwIaoBJV6y3A9vCmL3iSaI5MIoWZ7jtERWT1heQA2KKRgO
W89Xf0bBi6giGJfcnUWPFGmHOgAOX225cSAGc5uCwZglRAH4+Ax0EiczuBVe2iFqh6no1uc1GvCd
rJyK9LTIMVjf3Dp79vGP7wjiYXdFmoXyra/CyT6iny8dee0gN+EfThzwUBwy/OjAajCoAR9u2CJz
1bxDmpX/itJOYc3oOguAaROwzU/qBkRFw0THs88wH2vHKqBQoceqfOvrmNwfmNvJ9D0gDlhQXgTq
WxmzYN6RQBD3FmCy6GuAeMg1q5YquyirsdJticq7yz94El7RIj3qBYqgLdwEGsOGXCNZQNubRAsA
Aq0cmwVD4fgcUTZBecquNOh5uZFIocutPIheEZBrNzZvJ6MSCJkoghmPoHJ+OQUIlqcHgT0pfuiC
giBLW2isvi3oRzqVk8FtAJsUwoMuhcOw3eKbM95LYOY6D+sO2dDdarLsxwhBDs8jctWxTwKson1l
CnxdXJNVCcQkyiy7edOw/4AsxtdumcNngia6CngYWU8oEmRUq2Lqf0TcrK+oJu8NUhUEQQuj626e
8xiMHHoYDomW4aca4upZr2a4DhR7XwfZ8joOIzulGRSuLTdyjbQbmoBAXpdq4L+USxmDho2MrdcR
clz0UXgarPJ70ADp17pk7PsIZfu2iAElukbjBZZaiXgEudiWfl9pTB872/EHtMv2kHyeXhiN12tu
hUdcb9xHv8q96spoqccU0wONILhV0xI8k5E9bkGOuL+I6HRCvbPBue2Nesd7Bz6NgDk8pG66swaO
sEO/6YPpAqyPPoIzROdPNB50h8KK8nVNbNoGhWWvfl3zd4Td8Q5FJ3pS0At2HKAq/1jQCbHjOZSL
UVGGFhvB9V1sSjBMcT6chyEY74VD4T6M1TMjRYjsAPhZ6cz8DQ7tF18WcZkYZ3ccM/sbEeSphLK7
i8L0U3c9WklTaLxGbzFvUxYCgXJg4/JhLNptg0gLl5t7XalLzmnUVuCz9xnar+5oLOaGhJUO2wAN
cnd/x2H/vXHk8R/k7V86VP7y5X+lYeV++DGPevxt/tqx8q8NK//z/722lv/tRAGgxv9sUvl7fzbI
qRIMcIYYrrzh9P/nPpf/hZNpxl+3g/7+x2X++rn8+udrK/6jR/uvP+3PFpgYpyljFcPBu5AbYYLP
+WePdl7cTk+PohJ/hODC/+zSxkk6cQlAGf8djSkh4O1/74CJ8r8VaIlBd0xWYkTCQv3vdMBgZQPs
/K88NrpLKpwXXEZhcXsj3u3sh3/lsa1KuGBmDhBHL9g4ha7TWezmIN/7JHoEO8KAVPYvkLEZpBi9
Q+n45cHZ1nqcG7SVP/dhAre1U7uk7IDVse5LLWhpliRb6qzop0NXivk0olCmaKkZp+BaZVA5YT6K
lgnzzRWI1NaluFtijvLbPbIJaWkW2j1Qs2QvB1buupW4eu3s74UXUbM5KGmwIE3IAb6x9FcQ9XUa
p/WyoDqiQDQW+pquwTnsv1Uyvjlah4p/z9Z5ZxEdb+kHdqdntWZNsiX7iKXtRtInE//GWXGP6JE9
FBC8jtOHdfiW59/KEVzPGL2HpTx1/rlY5Skb8na01cmDjSw0WtLm747mLRb2Fk4c7hO/VP0jh7dY
UvgU3dyIASVSXux60GzFOJ51iC08Bxmpd1Sb3VoFB1WNpzyFNK8G5HARaBJTuebWdsOW603cTQlw
kjh70j5t8wnRlXvJk+AZMvCnY2ELLO0+RgEr8+48DxaJEQojdOljz3cvhGdNJquzkOEVW9sZiO+H
SuXbZINf44gUMhVF7ZS8+Js+gW54uG3pk8r3FUkAj/hdwD4rIMUzFsWJvndpuPMVGliZ+eDb9AY4
4t3KDlFDnolmRgJT22WWdZehwjfYP9HwjxUTxoTe8h8B2d6E5NA4AgE+7QkCmjVGzgnOqR5SdcxK
jY5h9X1mjuJnFA4UwvjFBiGbnLgTYamowZ4/LWivH1l4SomWe4SQ8GEenLwPXdIu9i5fPxaCLP9+
jud9t6g/FGqmBf0q4Yl1v2JhG5iud2H0RMxLEb4S3+2yJLhGIB9o392NdNzHsB9Zai4RnIZ7VV1S
BOJgzguYCwSoniA7JOjPQ5DD6Bld3shEfcssGp8THHBggvGtoPwRxyTI6+rla4oQzKiwrOclQl96
9TSM8Q70z9YYDrtnqXYp6yBWp/eqL69idEnNyq8tU3elz36z8Rubk18h1b80Tx7l5vfb4ghaUk0t
RnKXb8NHhJ5xFEagBAe+1XYIMHuDutADPh8i6iZHlhhXWAH2tadyu/X1OrsLRL4L2QIDwnykzGIu
IvVCdb8hY0A0kgJwLdid1v091qSHsAyK2m9wm6FsHtlCdjqCt4+pOQXiean0aViz0zjJXaHcaQYJ
jWJIPwuTn/wwNUj5QFVGF8+Sx3hhL8mtHzcLYR6QSzDi72i0j0t3oUt5nsh0maV/W4vsKjbgrVkv
XiUm0qaqZtPRY7mEz6vidwP9NvCp6V1xv8zdR9/jqpMQXe7Vzptgr9R8b+UGuqT6LrIvS91JFMvV
9yEUgYH0QdcPC+8hNnbVxna3+BI9r63P4kM30M9yXeBkR4+a/5Jl+YCQ+Yh2RzQD5Rii6gFVy5EY
yIeRHMIgAC2xIZsHG1j8EcTTceI4vmAosn00lJfSZIB3oxfLrzJb70xhL4DP6y1K6gqnReBxhBVG
qNkwwN9myhEYwwGpZdS3MpdAz8jbolD0RbH+GSEXQQho1jYiWI1YBN9vkzD6lHz4v6IT/n9TAOhC
Qu8aTnAusNHeXkT2X1AAOIAQx13N46//ODP0TwXwn37anwog+RvOQkEfZYF9O0tubah/KoDkb/ga
LmiZ4DCUv7fH/qkAbq8Er9CIFqFzNgU6jC6mPyXA7aWXtxO5IpyNiZfVVtF/RwLg8/4qAdL/9Iv/
qwTgRpIKAbY5AaHUaJP219ijxZLQgxqAhknNdzQD8ceWNxDFHA5RRlvY1y1xEpvBtAuGXtWD8xSG
znZFAbWr7MEuxyp968zSTAtvcuwskWtGFjdI4+qlSGAmXTs/tDGH/wxy+N/YO48l17Fky/5K/QDK
oMUUgpoMhhYTWEho4ECLr++FqndfqmfdVWY9aesa5OBm5g1Bgue4b997uV18FOprGkd4vZKjU7TB
gDTTxsAdxBPe/SH/cZpXp73Oeh2EVqsBl4hv0w5ZNpMJhrZYWLEVDjFyTtQwDpiRUlT9rII1MKMG
ccLIP8tGBDq+TU3di4iohZoe5ib8khku6PVzry03di77pQzGo4su4bgzJS4ybXBbh8DKXPmqZDCX
cLxpOQHicJZtkVwr62iUudekeMOHHAspH3ZnV1hHRy03sAjMvEfuizDOqH49aG40PSxa4UWR7NZG
4mLG2krx6CddSDtT+FJjuiXH1ihZ/izbV1aIewb+Aq3c5M4L84tjqT10krTHBvnsJGSXCjAUyc+y
DAdTro4RDb6ETTmOd1V/Ijmxl51LLVsucwU6QrG1hB1kJb5TpNrBzv22/pmWH4LEp1S/iaJjUQdJ
U+zUPuLXTD2na+BoILcCd5kORn7M7YcZn+AyPcjx3ZL8DPZG5cxiYO6paAJOMyWuMQNFWCzTx6aw
VfrHKTFotZjIm69Ty3aPu8F5MPqXUed/lZ/V5FFT75IQS+DUeINt7nS1c2UVV8RDOph+ZCKfFeS4
zM81zqXYbdDRylEsgCpxqyl2ZZRdBQ2OZIdM2EVWv5UaJ6KGSR0cj5QEqoGKJX8YLWZaWEAlfqrS
zD3uHddp7s32S5WFWw79pp8Vj9vmx54fKlm9SGhRfdRiRmDGx7BvWu5nwQuUU+JOmEdtnFF4SNLI
S0MDd3GS2PfSFFJO752Qb93dkZU42PULM1Pu2vBqV++d9KEtw14V1q5aUl9gvxh1fKjpq2E/2nl1
bpxHpbsfxRPKhddRYTEWNlH7svobdyLD2sYNYbX8Ez8Ub+sF52+ET2dyM6zISosIi38Fnc7Ptc61
0BRIGnEjvcmjyQ3KQEzAh+HjNfD4IFyUSJ0drvV0Gd2OCTWPEvPWm4kYCJGDg8h46AdmCta4TSzz
uuoPhZ6fOpRvHIpHW9z0DRpItey1UNk5XerjMXLDSdnOJB47fGW6LLkD1Bs5UjZmsQS9Bk+CqXtX
bOz6NKaUcSNhN0X4Skfur+oPpja6bflpaPt4NM9tNm/HdnqenBd7Kp5Qw29qTdngtISohBUS/oan
1Z9hnXpKOm6bLPngdHWd2Yy9JBpOeIBuqGf8XNY2Y1rtkQ5fsgntLy793DxaZFEkRzvPSrlvB4zt
0hiMybTNxMNSm16oh8ysy4ukT+h96UloSpBpP3NkHVqmVxpj81Dil9Mf53IiI7OeUXu9pu//MrUm
mMPp3A5P2jC6TnvDkJrUpTseWsaZIaGH3Bg2kajcPhSbMq7dodA90wyxk0SuxUufW3iHsQS0/eiW
Nm718D2p7hz1AdQTsz9j2+P5X1qMQbLtqQ6pHhxA6ryLo9mv8a2JbnQXzu1FqhDBZ79J38Ky3eg6
Q1ydXFP2Y1riyLTLrUNxS5fgLTIBvCHdy4zBZMW8VUI9CMuZ/y57WlHvGz095xWq7DIGMy3jqND0
dTfKOhMoxaXtTawz0sOcwTpS+mNhx8+WM1/izvCxS7lq21+WAdFzKg/h0t3XVpmiBN6HeXwiaXVJ
wvHeHrgxcpxN0rR3ZhwKZa8fEa8zPLVMxqEmeEuFPz5NR8A5YfrMx+wLdTGoDbEHFfKIayyQ2mpD
BvU2NLh6lOa+NLK9sKqDrUTH1JB9bP87Y4jnTZFj+xrxyghbwV6fSr5StNcJR5heaMh4j4qNCRmz
9dGSymNUZV4kP8m17eUE2GTGLF7TSF9lax+dUaCrpZuYZFxLSMRNjPmltMIDHs7HrmkP8RAyUXA6
Lyqa99zUbgzbuOQQpMzR+Lb7L2OmdbNyLsYlhhY1HIcs3KSwYWqrfWWUemtKy6VxLPhf+fok5hh+
ugO5jkersk7GrH8YavzSDhYhvdRLF2Zz0YTWZ8nJpqZlmArzki6xuRFy7+e28hrZ40alFsav+c8M
//9tcen/taKR/dI6hl6dD4dmaEgz/8ei8R/k2V3yl4LxL1/pV8GoUOHxHUDf6CT0db7Hr4IRrJ9s
oiWp5NYNxfiDZAS9wNRRT6DiK1SGvxWMMLctdmY7lmORzUDs+XcKRljOfykY//KD/75gLKx4qmVR
RfsulHU3ktvApMEcSN+loeQR4Vu4iOH1TYPmJ1L23DvJaaJJLUeGgqmxbOzMuNpW/22n5nemvlo0
t8PQnOz6I197XsyMl5YmOBokagcnaGmOs7VLxsQSdL10K40qvSzShj4hq+riocgrOFdJeZ3K5jFe
e2+dJpyP7qtYu/J47c8rGnWbht1aO3d77eE1mvnKOQpdbc92MxwVmv2owuelSSfhCE9HDIgQBYb4
Merus/pWRS4IpYFf81tt9yNSQmUw1hZvg9VueuNcqNc6fA5z6BS6P5aksW4EokQ6b0KtQMrCVLIO
xOybdBi8bL2aSajJ2StdPbdgNNeB/l4rXGemfm4Uio4J12GsPc9TdUdk/WBaqukL8paj9mKE2ltq
Vo0PCcMzx8E1VQkjc7rLrEsaklOfsncC1lhPPqXMutbqvCX8jBmsPkqkaaXY2KKTb7Kqvcq24sqN
gbAWHRmbHFrsai3Wwz7qvQoHSbMo37zLHv4610rULdO1TZUIXy65wGRrEzbvYTVu4oSJQyleWoPf
WSgcipoeq6c4zAg7KPeJy2hMa3G1EMty+rdl+olX+3q4H+a7Nnt0iswrRv1o9bi7an3Lbei035r0
bOT1BwnkQ9oB8VNheMlloBjLhTfVSytGDHp4VZcumKwReqG0jl3UW6bkmH5NRoorSe/Tpri2JWRH
MlMdw/n0OS9uZek9JhGjbcM+3syW7FHcakJsQAq8TQsm+dCR/MhJf4yZxijp5x262tbJ6svYiUO3
2JfRnkI/MajFexxDujQdpwWjtc1kYwxdPe3x7yjMT0O9eCzmZW8SCqzleEMQ3avIkuSGuY2NbFML
+ZCoxLsVbWPU094CJhjW1PT1sM+z9IQRfLfYpq8P92opU9qXh7a3bsZ/BIqbRyErjCTA+MndTtWU
kwRLMunaG1oHDFRtRrwgxrcSUoqlz9rwwdTuPqp4E+UY8B62d9qFRrSHLPxIZO04VuGhs8Xd0opH
pyp3kl6+5nG0b2JUqwnJVsC2q3DNaWIbk5HMyjwYo/k+w1iajwL4QmXmx3SqeEERWxH+5nDZJDjk
3TIXW9B7e5iibqNqQanr3wZVn7U0pD0VX4/fVXLdfrYY+1SDmpf2yeqTqXG46/tu6Pc15kdc98Sk
xl1niZ8Q6SpDwrJWLatC1JIRtzr18h/9w14DTiaDBE4NBAYEq3/lKnv/2+53O1v/KX38D1/ot5sM
+qyswBMCLe2sI45fN5n8dxtzmmybbHq3FBkI0S/pw/o7gCODf/jRNFQ6dJnfpA8gUbyDKB8Kwolm
/js3mW7+FQXDRcpMRjaRYGRz/SF+f5OBGBgn29LDXRF2DwRpMQGmjVtxsGhg53SlDpRKyd01+BFJ
tCxp5zNNv4zacmqzRHL1kvwmT+Te4MTO4vw9YxJpqenFwhC9k2WSlCH1NN79zTAPz7wNbhjGQY83
T6qHu46uBcXVUKfzoEh+TEBftwvMQUn1ZPbyprTNG8Y3UFExxubyORX6k6xHdMDyZcEUMkOTrRbr
dRxpDuOYuIFhbBzza5A0QYA//2C25DZGg8dq9mQFvkn0WtofC/k0c0p8s3stmeSkyodUv0bR1ySP
HsQgJggxVqfiEqYm3WHBzXLqzft4cvw+tbwZC3fSeIbziMsTxeVKLuJa8RmeyuqkQcrUhqcJ/bfI
P1NyMXNMwrhEgQUyobiaUODyaexhQJHH54eJQmm99g0jk+uY57H3hVTs5/p20G+Rc9t9WvkWZ0XO
mL4Q1VExD7Uxe9KCobxZOOh1UiXvURpv0Ufp9/05H/xuGg+G1mxjE0VGjjaS9FaoGLlL9ALMmAMp
klVgDsA10EG6tR4sZcffkvcFoWWjQIlVHqICc4ztjyaCRPtJ71FsOItQbdYT2K8qMMa3zvJojJ+o
E56mbTtChqZxtWjObUCmds54WrLaIEPUrUA51Fus4BNh7ixLjmFobSyZsA5erSQ7YZNSY2l2yzqB
N8n9AMpSauf1Fzya0necVNiCLF8hndKrmtdnhHnJalTSW5JveFnjUi+Z2ohXKdZ+sklGrpfoa4sj
OXR8RmOQd25OkwVbmMnFUa8ryMFTYEqbqhVe2U00VDO3VLlX95jNoZbSnOf2pZOWc7LSJ6gEGmSw
inZ+6O29pCjfVQmpQnrrFm9U6IfatxgzX48OYYc3A1HC5jZfhzcwI5koaaHlSfZzNGDBwnR4o6Yg
fL6ktvGW3CGsMHmZrN8UC/EFKrjFiLdCH34cfF4GChgmqG5c3nut3y1UB8Ui7Rpmbcakn3L51kTz
Kygs0jY7ZCpPk5ajS2QlF7O6wSJ3DyHNa2NULDT2YenJZY/bKpIDfQkfVWW45HnkmXaFQ6rZaxM+
s2xcc6WRtRPAZjINfWmKdRg5yXth19lWkStlZ3EmjLLhk2ZAHjXIDpvXOCtu7H4hSEOKXakfK0IU
vLi6a42p446DEx8aAoaAhT80giMQWc56rB8cJ9nn89kqCQSY5T7TgRU4ebnhMTrHrX0dh/rKt3Er
nhS7KE8RlOjQeR7tNPaqXA/KVndnJyevfE+62x9gOqmpCJRFeC2vvwXBVrTExOGaJpVxnEfpvRUU
WLXzOibdrYPxrmnKrTavFGTpkndygBGBEjo9jJ12gglyE+VnYQAsGIhiNda043F5tsa9JMmbmIJV
T0hKhc6mmuuDGOKvSPlohbplCnmWm+TgqN1pMaK9NZqX2TKOBoADc1i9U9RYiukpYF6BGAZqg9cZ
z+xbnTW3WUakIhnus36vzjiYmzSYq2nHld8uXemOc3yowuqFzEQQxvGGFuQ9JvNlSONrZ8cvpR5u
ClrbCX05mrHMt/mtU0ePGn5n2BuQjimOV9pIYSwPDHQfMmMl0gzIj85GNXMfb+umMqPbWE75oCjH
TE1gT+BUrLoGK6p9Kdf3KRrFoZq4NPD28LlPT06nXKhHmHb/DNK7njrYXYjSxB2fi+wn0t7g+n6X
cfpkT6oLia91AUlhj4aIwFysiwbEVzNYUri2nImtWPyucHZtbR6ESQijWU7J1GxMdQW3tcEEhQhT
KfEt+WKL6aXHMAu5586ZM2pqZAn4tFBMd03/OouGfOODTiyS2DaO+ZGD1Z/G+F5U+uE/5ZIN0N+k
7LChltqKDSTwXyiX4KP+7ZT8xXjy56/zW7VkOMoKNmXDDroP3+FXtaT8XWWFAJLAOj+iIPqtViLk
LBuUML/sIL+rldAPqK5AIP2XivAL4/oHX1D0Xf3Xn3/P89dX7uvvnCI22DyGUBZmW8UC2Gr92SkC
+XQYZVHG+9luySaW6k6JFctLQhF5GLwMJPLmvpWxTxh2YOI9rSt4vFF+yKPorUmqTUTmXk+q3o2n
qx22XmS2vtPVIz6nYpeWIwlK8jIagWxVT45ShO9sSAKB0aNkTC5ghjQEisrydazA4uUWgx+6TzJN
5bUzGrfRkwvswMdmRDk2o9nt8cXb5kVfpEOVqzAFGcOoxo1ojS2GhmsoBuTx8SGR20uRdCdcbIEa
hnepJYJIODdEIz/hxm+MsN9K5fReoe7HgiqJWY2ZhPvUbvApSDeVxYh5ji9taxzVxtn2KlCmegXO
p42XL8tmwBpPPihf2zGvqZP9mISUaPM14m/gHr2b5fZUVSjyOOQC1SLLEks/swaCuRDQHd4yAxlT
F4Rws+1sVlu8SudFjCtCfcCQoz6ZeD/x7Zg7ktUCCaM+haPsFrlETiHBPRq/5GO1A8d8aTD3AITb
O814ALNy33Zfne1s69z2iddsgWO6cx6SkkHih974aEE5SHXlSkQOU06M4a7hNLOFugnz9iGM28ml
4WRWvhxSqfebKb0pyJUayXB0BusAfO1p6D5ZTQFJJJN3FC0bzbQuitFs7Ck5iDz9tNUB/ag9SR2E
pWk+2a161iZjb8lgJ7AWH21zQJxtvYyfiUj8yVTSzTzVFLTSKzMYwoHOvhk0jzOSQy28JnkYUMfT
1dvbUcTI05UW+3Ji7oRVeETePEdSzrMkwGXcDdZwqFr1GSSAz1xjo3Mm9lF2IRa/UxqeDPwPDe/q
0CY3Q/TSCMkrjeE5zV7sTL0vlcQf4/EaRU1OEK33Q34uyco2oi43FpYaUPWY94adanK34r3JzGdi
whi15ewZ4IxNkFDZt2t2rbM/mqIPYoWnxuhNuBiYiAeRvMKq3LSVeSvHfADg+5dyHcR2vqUJ2ZVJ
/OY4fUCZ97I0ANRG3agC5hIfZYSeb0p5UHSIEIqWvytsHICUZd5C+btYQBiacX6ddYzFk5FgwLxP
6u5+aHgN4Sb4Vi4CrN5buRoV0PXqxyCXO3yRAGWQQuRuTaS4009deEX1ao/pnU7ipsDxo6bDrs42
5AN8oFWbZoEwghX7YzbuEsU+QbnpMeDbDH5kXd2sOgBzx6bxIT9tQp5geXIHFdAFClruPPet8ZoR
EAzJJ0ln0GbAiKrbzlIDiXrtiCFV1I/6xEBzOVbmk5k9iuSc9ifc5ncW4cCwPqfMahT+Nq9mqG3k
ZvRTnKe5hWRmJ/EN9FViGVC3CDnw5ZZx3pRPMRTIhYCyJRmb3gJ2QhET9pAwqfOr/qYO+eSo4bUW
N7yomxgXV9fC7p9HxzcAVlggY6Nt35CZx3c8WddC/hhIHDv3Uk+KEbLeFw6mRweQPvpfeyYUQMKP
PMySbqxD2iafS/MdxgW1FRI+kAN9tcSIr3CpMJBKh4lFBBAFd3n8mYOYGZynsWrPszzsSz3bCnzV
XdIcRlnfjjGH1+pMKUuf0tUrZfmmNg1e/28pK3cMXijS8DuHjAijhBRGMl2UiICIxu4CG1FP1pPM
HfMSI4v5kMfDWWMYuvDv0sLZlykLH+hDFjnbT4MCs4RPR1lvS9LOZki7lRSSNxHGwyHwpjfGU0kO
Yql6DvWud/tK9gDDkT16JGLyk5k2UCM7vjdtoXsIBKB46nG35Bov6NK/dcSS1vQ0zmStyN16Ko6d
goalN35bSkwqG/uTrE/t/aeUoZSxZY24k4nogytlvcv/j0OMoGE1419GGH/5Or9KGVyvrBOTdeaD
qJYqkN3fShkbyQnPjfkPM8wfihkS70hBpBL0lc/7uxGGxVIrPLsYdZV/1Eb/lvCjmauw8wfbq47j
1tI0ON/syjKsP9GPCROLylyZNhWPb9fc1kgZS/MIR8cDNMRQQ4zn0cofcumtjZRLZE9Yg7Gvdsdp
RNFkkKvJD+U47q25w44Yf1VO+ySpbDIokgcbLMFexGrlzxqap5VgHDGxikhOkOH/UK1LNgu0FMeV
jW7Lp3QobpN6ftLTa6w9hdOtkDApFl/MdZn+bTtMIna3F0z852hTjYxMcnyuHAEmESrs+BP2VNcS
/b606nSniOXiVB9htYZyo+xZMsxXut7GVecU00y95A+zLHtdoj9N2nSiWd4Pk7M1kC/IVHNZTrdl
gesuKoAEZxzX5asan9iBRK/JpKGg+cO9HuupBynCUXYa64DGlQ4yviXLTpkRa4yDM+l7g15JFkcp
DH1ZvW0deDPiMg0szIhGtxpOUIeLIvOnYp8zsG67186A/XeNzdcoX05a9WSHK6vjPtPYs5Ed2+S6
5DpbKmr28YBDxQq6AI1qCl+rG+7P6l4Lk5c5zX4Ucwx6OfJGrTvWQt2HkX6H+WSXsjJKzqcrO6b8
LFGMt4gBhrrYt0SSnquCpBfmvFXlAaElzW+98qo2tNiDTe8ttdOGkP13pumcWm391BXZPdUtP4wJ
YQ2QlY0/0G6bbZpAFUlI6oimvo1G46xOURfo2nBSOsmL9Gqvg/MYpvgwxu1tQWXaosrUACBSzQpY
qBTjw2BMoH83FqIaIeuwsDYTqfxBdG5irTHP1k8YVvkaZ2TCPZZW9fpLbYe09prePKsaRmi7Bsag
7wg2/ZT02thlt2llYK8KQ5Yi6cP3sMTlNcpnEUyoPnFoszmjDeQcMWYh/9vFBzjAW+BQm0y2Uti2
NOt2fYgWJmKDEhjVVycyn7hzYOfGXotuLBPq25YRHPg7kII122XU9CwA5sjGZcBps2BOkZFXmKUb
fbRl55grM18jysvSIGzLsxBgiCAPEByJ0xqpbznO6XybC+MttWxckPxPvdX8xBOjJkyWeWr+wFn4
0sTHHMbblsVWSX3E3emZSEsKoJjOPvVgoFRM5nZznox4l8rLMyNCG0XN3HFA+gRX97QeQScxZqxv
NErkHP0G5EeL1eglid6t8U6o7/JKBUTIa5pHBReS0xsULViBtIQHH9EWu0Wh9oEGc1nI+1iSXitI
gHCxTqzuWrRnlXUvJnSMWZ9vGu2oOd9aOryN+X1BZB6MD/XHAez+NUT4lAQmNaP2h3zeWH0bcCap
IMySV0sdMANPoM5qmcFmMvjLnO4FZu3YkYVXmyA5lfSSV/Y1YtKGCIThjDuzaS7Q8rg1p+PsCJ+N
XD6mrS2ZPpRocWrq+ViFqmejHxVWdBjFZ59QZjtXoM/eYmo7fbRup0Ht3bVA7SWsuYiRCycUxqlP
DA5PszwfDVXsCOPzWaiZKJp0NH1gxHzfdfVMPlr+JIMbSjapEIOnVhfHoqZVzFcIpicgDwFjbd+y
gWAhF1bKtcw//3OZr5e5Yim0TTrXmQLL/1+4zK/oEsf4/b+X8f63hfXPX+m361wxuCZt1Ae2B/7p
OsdWwLoI1WAs8ydHAioG4x3crTLVAFXGrzkOjgTdYR60/tgKY6h/Z4yjWX8JsVAtAIZjZQd7BdaS
449jnEGvyJGFA5z7WCHdPkqbGVadi382qE37fjGLq57ml1CGQ9/o37JaeY3eQ82bd0MzbeKm3dpN
s13o6FtYlQFe1ldy9+QylsXZhRNxsK6aL/rU3Mu0kOmiTFc57g4Gdjo7geJi7sHMemWYvxIY8FRp
YexhujKyIPifYCzSwwAMk1ThJgl/6qTbltHsddor683cyJrgzoMmNEcAzwctaXYlvX2fXame9yJ7
jcvM6+MHO/kg8SwQYCtoVBY82b46LhkkEjBRcW25gl8LAvxWyJYPUW/XVslN15L8bPjcA5EcOfOM
8iG2hr2hfzOu28W0+xWL+8bwJdcqT03AuVmInKcybI9psq1AHEFHphj/irPbbFE9Xb2M+ROXYUAA
1atUwCGMmTkt+V60aol2r+f3ufJuNC86Dv1KfGBUcSPpKZ4zT68+zOUMheq+nm9DzBpVdkoGfnor
xuE2wnM0RJAOj+Esg1LdWQB6iEtG3ZdV7K3oaIgtSPVdIZvbdakcgrGfVw6keA1JGmWbzYSVeqaq
83TnUsSL1w4VoMYPu/o0xs1ckupXF8/BJDAp+tZR3nqgmKaJazUGfdJwH+XJQS4eTZPjuO5dnZYt
LFxj6pn9H5PaWFcx+JlxuzJwFuWcmwfJeTTEs1J99UI5Rhbo0054PZcxb4tUbsYIovbbNFfBBN1B
qu/YPIlvFgTGQeUnJVPZSmqgRy+S82oquM+wCnTaLgQubk8XR0M/MT2VfWmVQRobWTy9mMkdXl9T
/u5AEodKjgvlLuofFJk0P5c8NhRizYI5ASSIZNb8oUBmZyJeGR8D/gf4g3AOXipZ4iHPvRJT7RJt
NedRl/ahBj2BmHVWc6lQhYxIFEwKI5N9je3oAfFxHXs74Jalei2pgfP0WXTHfFBZSzddWUJwMca3
UUkfxrE/lyZzj94cPbl5bKiu4+gW+j/P7ucY3XY8ZuDbAoFW1HDuQ5w8tdwD+Lr9Pjxn6/VANH8z
y0c+Yz4bNMj9cI2EuITkBW3LnNOzluTP5H63yNewqdMXEJhPlTJA4XlZzFzZQTJgQmZfsO8Kd5by
+8kQd7kseAGrABlLOXXQULxmtauAK37J0d77dNg4oDJxtSwUh+yLYMEAKzJwvbQJXHNwojVumJIH
gVaUUyTfN7hlQm06gMc9AlQEnKdQkK3uwW7T6NrWGuBuRRgsNftUd9O2yY2rqn6SjNrk6luyWnVS
66Li3Klx5hqUc7JB0cnhgRdWeRu0F3K3AR0ViXY8QBNeoAVP0II3qMYjJGLtLBjBVK8rjcKqT1r5
rWSv5Pq91fwrKb2HUz0L6W9GqO/4kIY1+09eqiQ41RGgGghSRWuiyiBaxb5JMFWErZw1dVWv+Stc
oR86gayYYFayJrSoungpyhyVo2O+kK9JrpBIVysAqxPx+s+dvVovbFR0k9yJip3Q/FfubP+9/Nv9
+5+GCf/DF/p1ZSt/p8tXdK5sgyTp2gL/1oGTLlVJkFoKKVIZV8Rv4wTQRLptr7HQ1WCIX+O3K9vm
5tccx5DZ0WUQSPk3xgmaSS//uw78n+OEdZhhKlgWLXwof7yzGSIUSZWWBCUiyN2Q67eSBl0gDLMH
Nm0xzFQsjSI3xHmditIbu1R7VfR8PsRM4YuxDVRwU00lBUqibe3SCCTNOdty+JWN46EuCsxyjH3H
BBlRaOKFrTtpkCp5vmUvcMw9mKJcOnwirHzMCBb0OM97CmO9YKlGtwJZSh1/BzIwKTlR4VKHeqKV
0NQwRWNeVN542tlSUev1cbRAeJDvUo6TWkQ0Pj2g8xwTtOhLDMbseTvkUzNeWJ9WQVKhA66Thtld
E2p+p1v5SeBb8qFVwKjtAWqYHcuuohwPR4Zj5FYqOhmHX3YyJMlx9b7PgjAh+NXFFfP7Oq6CpJXZ
bauId13q3xpjOqRI/OFiP7Nn8ZCzDOGosikN99giHUUrH/FEntLcOSxw3ZkgsfJjqm9Gx/GXNr6p
VsyobJ7hMe5KXbnX9CEAF6Ze+nrEOBnL17guuN5UVoUMpnJiCHGsF8Awmbl8qA1+OBU+fBxNrAMF
SHSo+3WPhGM+k/89Acv7MhDng5rE2u2S08gAZiwlt5bHGqONRkVVgiB8bQY8X8Tp2XNUKsRek1w5
tNny1YFqrAG411LpI+GwiVOC35lOckCR+kAR+pEwhXXlrr+b1Pnd4PIM1wl8lyS4EPQpEJH0yWaN
JJg1kpEsimR3cph8oP0fQ7GcnQiHCQQhZM9rVyw/c8PbVcpKYMvAhcLeXLy50MBUSUCgDPQS6Edg
XLMF0538OGW4Xaq4e1ALmF6dAoDWUqXMGxQ72TSOXnuWWjxBQGo3ja1ZuzRRDxED6mZumKSp891Q
grUWlXOjrJR0FbKzDmW8x1kCDbCeSOwUlXOyzeahBphl5vcRptJxkoKc9c0Q77C+M55Bhl5J4iVE
uBmvi+D6HOMrMzk/a+19LDDsEu2wEZ7pKlv1Si4RocHZyfZzXt7NykcoGvZt+LRw+HzAD7TNXtYa
r7XfJQIEWldBZGsOYJ+DuP3s1eKRLQnerKGD1HjTLyQsXAllP1EwAGtMrhfQaeW7FYu7sGqf68J5
7ahh7UHkngiNO5a+vKLLxzPM7/BzKOtd1db+nDxBjIb8agFfIx/FYl1bXm/8Qy1pLvza46JHt5kO
g3V+roloGFJyF03M3FgvUp8hyBoCiEfZ7hqBBbH0iScQHYVHFlk8VfxZd7aNOvD3KkJaNvvFF5/f
p+pWiB8bVQ08nUk94DuWh88iNpxdl2vn0WnwMaUx2exF31hzT/ZT4L8S9aW1nNhNMGklmLWIMuHL
X33PRM0pzWjHicFoKkAba8MqmJE9L0n3LPUCP2xkNLsonk/lBFFJkIMmF+fkQdQxrLclWdmUjCVv
adC+FdZO+tH6khsj/T5wbf7BRiSyW7tdUA6KTuJstAhiDRidFV3wYbN4vIh6S1uNqoo3PiWnjp10
aKdyG3dYex1CO6js+m3U95dyrIxAOGGDKtE58JCwYLYZWYY8Q3VTq+HJGqO7PiTTlunTsa/UD1nq
wXfGlWAZNbNbjg9eCk6LEfFeDI2FDZliPNeal2rJd5EKnXrM0ktd1wlGm3q5jdICyAk9qDtrKWWQ
rrPmoW4ZJdb26E8Y8k995xARmqr/b5a2/m/pFtzjmsH9DuKCRY7/ksJ/7r/fy4gag0XQf7u8s37u
z3L/X7/or2JD//vae9u08pb2T+X+V7GhkWX4X+ydyXLkRrZtf6XsziFDD/dp9D0ZbJLNBEYySfSN
owe+/i3oXV1lpmogzTVRmUmVTDIYAfezz95r64zl/3trYHb/87JBjJWVsoGhkz9s/KwPEM2lcBun
we+RhX9y2bB/uWzMrA/gHA7JiPmlIDM7ext+qM5UUcbWocrV3p1GlvmJuWE7rUDJypH8AHxzkKrx
wWEDbRQm7QtMP6rHTq/5x0gPR5bH3mcPcJH3JYa6eFJY4rxR7CBUEscqhpVvmd/YaUaLFsfrMoDm
unTjSl+YOsXTjgb5RjI78FFoT42lXUuZP4xWGuD9w1VgpvF7akWHxLPWVaa/lKXaaqkGDtKgpYNX
aEnnwX1jzsZ2vgjupo9RG76aJrxGWXoqPPpojErf05J3z138MU7ra0r2AtwRbQT+qs7SpROdiq5Z
GoRKixpkcyHAqsqDgGoT4OfIy+KsZ2AQy/hEkcJR5DoHQLby0UTDxnyihw+zEtWzDGZZ3a2TFoN6
Qe6ScsQ27nnCE0lEMJExAxX18S6ek7z7bgTGIRbNkT3C0mIE6ep0H+i4prA7eXPTAKgLayx3kNbx
wSaluwhouI7Gd2Oi+qRTd7GFGoIqMGjGutcBkwzuw5hffFiDNtBURYla1DobJ8s2Xu2v6zLb4vzb
lX6+z7oAY3u0rHGoj7EDsou9cX4XxdOKwvl9zjjHvnY9ADfmp19QA7VqMiIskLd7oX0mpbpRAavJ
COykUG678UMDLB99Ip1PRzz3vmm26TuTkWO/OtRttE7ZJRtlvIOFvaXKaAGBcu0EkItUf5gsd4lP
9WwHD31rA22iMg57XEXskk8dx2OyYyW9ijV9X4H8ws6PG6JaiUzdm2VLWYXYKPi6Kp4rDoHUVc1a
Z7NuQFcU7X5i5eFoFr6DGm3L0y6dT2OaWW+lEgKeLgHpWDd25JOpqR0SSnmGtd3hI7QFXRRTQkWe
5cKIJ5n4NWhtvas9B/+kkGc9yJuN1vvpQxZRB5VGtbd0rFYuHGgQgz6my6IOroPLssd1nHhXJMFD
VOW7iTsW73d3lsGKbWfjo4BBuHZ06ORWeBrhY3I5yd/Y6Zw8EXFZRl4jkzyap6geHYCb/B39DIXD
ulJmIB2ICBiWc982XsUvuzcXXEjDvWW6b7lD+nHImnHVRG9DN22wUT7mGTBbLTM45SChkj3l7D+k
9beBHz+L3mQYgcN+Df17KPh0khWXLKifJqc7KJpG0nGGB4ItM8jK+MaTJevr1CcrLbbX5tjuavxF
Brw/D6hnbJUXwTnnA/WfoMi5PUNJA566PYN7Wdo5L4RT6fe02R4k/cmTd2L+5lZZlg8pzWpcnh+T
1r1l/Fq5or/C/1oM4/g4FZhoTECc2Zzj3DCKbzK3eK08a9dOPg4Lcrwpyk5wO/gBgGN/rxL/Uvqk
5tW4Lev8PCZ8+NvuMlCIMtnRuo3a1eACGzOAr2bWp9aOizAiHE2Bep8dvWhYuSYDl23R14CvVD25
pfvYBOm2GIonfbztuJhXsHPwo/visW9mkGN862qEVw2MRnrzyJXsaAT3NKWeAchtogTYSXbrDMna
9a9jf6iwN0X2BzvDBqSg7n8WY3Ezim+qfkCqpfQe2/3MvhjlKveKdUcvvRtYtAk6ayEzfMTnkcrO
BavPy1Sm18K0CvBD8UfbZ3jDaGNY4Or9suDi7pKRZk5LXIo5LRVa7ABJwWDN/NAmLPQiN/dWO25r
K74WedEtBjaa0jVuOoQWGaqdA9MP+US/9yyK5ic8V4kOu0xhIg4m4mRpT62J+TKqYdVwhdda+b0a
kp0L9Ghpc3208MrLKn2VoSDim1xzDC5jB4wxGA5mIJbVMOiLtBFXoHpMslb86JAN2LmqvwkoFtew
FgVYM7rKuE6BsTNgncOZvHEslyeHau6K6rmEuKaR7I0irLfeboDOzuuY++OS6oIbAZba6Ku91BRd
T9QT9ulauvXFCcbvVfQsTW3dsDLqcfpYidpVXnHKYxJ3k7GDtfcQu/axrvGLw27wxx7HNdbtJttW
2N8rm9+FNMNuYTfmGlfsNS2APLXd/l/th8sIqC2oHmxRdN1C//lb+5r2P6eW29lfrKS/fqk/LmQE
RdnToNa4s84kfvJf2C7/niv0HGCVP13ITBYyhEtna8QMJPlR/ZEOBDNpUXLKzfIfbmyMuWP5Z/8F
EdLZAEK5t+RW9ov/ImX8n+pR09i3RGvLGG9dQoUE6GOxaHVJs110plHqRLhlGfCIrUU3AS4CDhJ4
/cnlrlCz+WzxghvNgFGa6dAvXlriYSUxsRLpgF0MUO2hk+C/vH2bMv4V/duIVp0P2E5HAmVEz3LH
xiDHmpdIWkY0LZwzanB04D4Z63R0n3hGL8Myzo6DjtlbH8VTn+r3KJ484QFDaMD9WdyPBOJwTb3U
BOQygnKBk7/4BOeo134MtYriBu0w4rxPmo+amJ3dBcyN6bokfhcSwzOI403+e0s4jya65SCQf+fQ
3pzec8v2xmvzZdtapACbnZDNjdKNO3xkjx3xP0yRN8ZQHDJlrANxPzLV9SGPAic5gRfaZ0n6ZdHl
5xIqBMAJizT+FnrJZwPZV0kMKDGhRJoInSCmWTk81zS/QF7FXpsSxosJWYTai1fm+8ZRS9j91z6B
JAs9whiaVZrb96Vbi1Oop4jq2GbMikAwtgsqywehHbw2sx5D1ex62lDqcxMfh/Gxmj766qZkDUM9
HiGYnZnX21KOy4T2CHkN5LSSpCHrlkOYpqZjZR08Xd4yHfMo0ugEolB2LI9OBp09AoJRyFWSRycW
eHuh2ctBmtgNifAITk6qZOwMGc/9CEC6pM2lml6FODnmuNFCAXuO3jRbR3dSNEJIJB2iWFcZaCBS
Sdz35IODvNg7/O5G6LO81bA16kSxyuBeOTkypLvhk7SJ05kXCySUphfwnfHaKLODURnrUSWnIdA2
XeSvfdw6RtWu+Wji0IxOngz8RR+O5waRbkQpETLcq/42xxqp5f3Bz6yV7pgHDvWlpC1N9u42atp2
LTD5LpFO95FPSVnf0ZdAJ1htT8tKL58HpNCqlM9OnyyHgLsaLQywWbtdmZYHnuuHABsoKs5pTHCS
xN0d/Q/sJ9pVIYxtkOM1VcgEVNFyMO90fA1i1KgOag5TG/AbV68046FxuJT0xCm89+x+SNPHwEM3
ZP0QmUdgxIu+tBY01MCfG/z91MuTKjxorgbVgTRPxurFNHvMys2BvoJHvTE2TtLtkhDIHw6W2GAz
JCrtrrGCSyEwIpo0wrHzwK1hXfTGOU6m/60Z8ofEULvYYrfYbQZNsuhpbpVH6WFZWHSHmPsmkJ9T
Ve2U8nZZ61yZmNY19BEIQzaRHhiyrvwAbfsWJ/VtErt3LcYooyrYNnYGlokMi1O6Fso5gHdYUcW2
jWqcNdV0o/W2AXIIf4fHKEN/NE1mfnRpegNnRlSCitcLeEp2uKR+9T3xSL9l9lVm2tEiMJXK8Ozz
fsYtz0gnzoPdPvx7cAqXQcizDR1RwCBT+reMDk+cmeNfz82/fqU/zk37N8fkiNY97JFsZ9Ak/hAy
kDgcw2YrQgyEHMjP6AVLEiEFr/m7o+En36Kuu2C/cBm6xGydf7Q1Afz167kJ+5OU/3wEm3wr3hxo
/UHIqEvNdWkogI5IIjwY6ys9JnsK45cOJkHNTDetRU2Hj6AexdmZJu+3qeA6GLeCWjXoxn6875qz
VuTbyDIfVZy9anV40iK8XcStM9y7tCI5lHwA0Hu1SjrmLKe7obhiTXqNHqSAp+kQI4vG8XvYIUCS
/d6NRXjGbr7x5DAs/NIj5FC9ZYqzVeu0dzPLsS6NHgUwE1E8VhigCaGKJlc1iVeK2BYU550rvz5J
P9oljQbFFwdz7VGZmQku5ePkR/eDZ34lXnhjZ+FZcwqPdQfDttSiTVqV54njWjs3Y3SS9fewDF85
Irnq4yZq+2pHuF5N7JioTZ5govixU+K6lo+FfqqZUwY5vaXNV+0/Up61VGyXc9wUepZsJv0F6vum
LOq9RxUvGG0q7EqaC4GJUnwevtuUDRXuXK1ZcoTpvPLkKHjETbbaRiCXgvaQlgQHyLUkDFa6cwzy
c1ZR4t0QLW488IrRshteETW3ynvR68fQRnpq0k3Aqz1S9zLQOySwYJga6EiHh6TD6oU8SciAGerj
QbGhjxNa/grm9XRDIwQ/Gh5TemQ6Xmqvfcim1zwWS+IBUNg+KE5eTX63DuxnnzV+J/g+Kgkh3pxL
lOjk4USZ4nWf5HQE3FJzvSxpumgd2iWDeMMouMJCwM6gWoqRvT8SkatALJExntxuYRRv1kgkRKDq
dvj9yrum3bVzM67+VuGwZ+UMv4J3KEK1D9oobIxtyO956k5D9zCYtPmYH42nbTUn3ICIXSKY0bCN
7OtT/+xo6wmvJdiNKB4WcXeu6mhB0clK9P61n4KVy0JC4IvMrO7o628uWpIkNJLHJvrXV4kr0vXr
vcW7byx91u2QruA1mUG/a81mJRpMfNYOrXCZoV1bBsuWMFzTO3SME+uJpSlbg3Bfu7Rh2f1C8RuK
9BxfhAvlrWKdd+H1rFGS4J9ptrcWAOBrmW2FVazApGXBC6KZNomTRszZ6N8ri+IF59+R6X/+P6sZ
EZl5Rdo4vcTfWZfPT360bGok/9vU9MtX++PpD3hntpK5DEjm7760/3v6s013XTGTB2buwBzN+1PG
ZmMuZ2s60jf29Z+e/vjxTBRu8/f/wpnxD3bmpAB/ffozOf7yjf/49BehXwLtd8K9Y1Z3qajuAIbe
tzkbysDzLwN+lxzLyE74z5DU73r8MIGbPhOl2E2Tt43b/GlU6VknBLIw2m5l4dR0cWyOwXAscHBa
ODm7JpmBqzw8xMHE6YlC385qzJXw2q7AC6pQgXCG9u47pRf7RGtWJb5RFKdjUJUnFrgLC19phb90
Yp2u0umIu5oPE3wpqIxU54SzLTXDn6qDQEUlxUnN89iA45gHKWJFt5KR44IrYTdMNuwEB+Vlmu2v
Ah9sz0xg44tlZcSlVi2dUt3q3j5FFs9x0fbOnY2n1paftcV2cLyJIm2dEU/XracKjRkvrl1zfcWb
a4g9YG6mzYad44i1puEEjF4THL0OsHgTh29dPfYz9J9bWmG+WeJubN8G9ZLlxG9KjdhLnbMWvikn
Vr3krHuh75XJcm5yd9huBT+P+TTiOBbG2cJ/7JfOomX4gMal9PnuPSwjSm/wLE94l+2SzXX9PcPR
zJ4bnGa/7nA6Fziek9n6nOGBnvBCV3ii5VQdhtx7pwz64IZQb2e+2GyiNnBTT7iqXdzVNPotHY02
n3YXtwY+ce+imteiTc8VzuwIym0/O7WRz+DaVDe1AZ2XfIGTptRCfo9HEEs4vTUc3xW3g3S2gGuz
FxxPuIc3XC829K3RDIVnfCwTog21CA9UWS7KRuNoYuvKoGNoxpdhBGvIBYvMSE9mWAGVjO6aftyD
2djSALPU4mY7udo2gLSXsha17HlaNqZrqnFmob5tchXegiX/hgmTR+kUm1vL9xlAPPOQGxg0tQ/i
E4d+CJ5b19xkEkxwxHM3eo3T6eBo1HLa6kBxImInPG63xb1VFwmYJB2b2QhARg5gtmvRrEeze2yj
GdqgvlWNf1VGfaKaGxt5yzrFo3xu/t3YMB+tmGVzzObFqujpqV2AbZZGdS4lmI5uPzCKrg0RnkWZ
n2XjvlYNLUTl9yqplhCCl0PvLTO7XMP53nVsmEm80t/pPXkNSS+QQWuNQgayog4SeH5tHCo9YBRe
KWkPFs1kOuuY2i16aRY6mp83dQ8xrZb0vVYR7Sal/oCLl3KNnndYQHN45lN8FjvU2VgPJhy9TkS0
2mLMVG24zduGlc7c45IVV2Fmm9KSUDBcBYmnoPmItHkJV2rDIoALDHgHnfZvqQ/mWjTIK5lFKLAz
aoiXJN/aXPBhR413OZuhvXfRRohpU+Lm52XBeEPQ/UL19bMXjFsrgUFCcDOy/B3A+xx50dlk0Laa
keWvY95ouUnVYkQfZmj5Dz0M0WYYD2iPjE1t8zWE99habufI5kTkMBGwhUS8Gx3/aqUVLZ2fveCh
47fd3RS4297Rnr2aRq0UhdbzHfL6vr+l9S1ZFnm9GjuflibMBrT/+LNtLvIlvAjZwVZguZ2w/Ohz
fdvb/c7nxjQ3GycFt9NB24dpccx9eF8tRT1BAdOiWwVxvYzYrRRMkop3udsNO648i7qLtjQd3jb1
u4eXRpE1xe67REtl9aQebMb4CTd/LeO70uChDoghp+8w6rk3ZzqWXI0syrtZOisrLdaBfCvCo+Pg
IAl3pmefvdDdVjNsYCRnEVi7DldPUKQHV9yh5uztNjtb8r6EtWXlH6oQaxK0p9Qej9EsauSzvAHT
fdhJ2qZpEcyKfYcKwoRNYiMxVzb6SGfyVipI7pCtor4aDcUbfJ6nVLMKNhtvSXPRBhQg9d1iWmgo
IhdoMXmMMoQ2w7S09NBqYjSbHO2G9S8aTbst0HR821h6aDyFNq6A9dzCW6RkmTdgiBrkyEPv6auI
o6j4VOhFWd9sLbHjeoWChgHSvFHTR6M9tqj05rlrbwyj3Wlqsh6LLg3oq0WWyhJAq4pqpkVj5nfN
aIrTULv3OmoWYPZVh7rloHKFPFRdVK9Ae7FmESxBDQtNQg0V+liHTmajlznoZqx39yU6Wug3q2DW
1dDXlDKPkWccGpluwlhs7ZAlFsAvZUeMSFSohAaRpPLRmslg1swIq4GF9QhiPfAwC4hYM9PEQrBi
3cwXIyZ86QCOiURdLAJjUTTskNtRdUT8JUGU9TOrLAdaNrVqA3lrDHWqWvnkWduovanb9yS75sNT
G98iyRB+xnA9s4aL7/imNs0M+cHzWVfXcGan9TNFrTXadY+5BhTvuw8NiWn8ooxiPRu+qSfbMm0e
bLBsVfMs6k9JYSjANi2nnQWAm+DNlQyP7XgnjX0A4m0cviqAbwbgN3bjX4pkKTw4Mr1rByfuv8LH
78IHJk6ij8QvMI7+rY1B+vaf27fkl30BuscvX+iPm6/9mytsTBq/E7dYEPyke8wpSeqdTJ0d5E/7
AtYX8+UXGR9XqPjBLUqBiecKlww3gokLtuKf3Hz/i4ED3YPvnK2jh/7DC/Kz7hH53VAp6kL2Nfyc
U+xRk5lLHjbTxZfTocJ/OfIGNDzWnRmL7c9kkmvNf42IPvQxj0rnI4oZP+tnra+JVjw1GvkGSBTG
RxXd+gzKU3OAl0Sq+taBiUwz6ULiNBwwOna1WA4pQsCxoTTTah9Tj7My/BY05l0mn/LxKzSvlvEx
SSx1E1dwjfCzhXSNnaJyvtr8u99fsHVhxboJwudqfiAT4iDknbNjrQldxzo8H2/cNhTZO8RHQuof
iI87xVX171n6EAxzpXbJp3LrRhec73QGFMN7AiXDsPcWMitY4QxIT76L6FKummNlzNSMKV1XUu1F
OH0UBejM3izon7a+F1l51fTP0XY4Py5WBFzD5gpLvQo7zDGW+yDTL/SiYO7T13R0rqWfQ9lGSy/f
Q2olrFbhJYXbIQbE0GDRYhLRSB3mUJrkaqTDMhmidd3b1Gh8eJZacJa54XcPYJpy020jvudEwWKD
CAycJWO6KOesrBNMDi2AgNC+GP5mDL5zfVSY46VfM19fdMyMbPgX/sSaIXkuDSjn4b1pFswEt3Zq
rFvpLHmTLD2VrKkDZVuBigWvKhd3uvyma/DYaGtA35BcpsyqhVGJgmRPwdIxbgvuD9WobVysGW5J
L/u9obVbqWHKD/vnNhNgQK6cVmb6IYJzypa6s9fEYw749zHVAFfGIBKAOFKLfSHDTSl7zolnCwKZ
S2PL0fO0ZY9xF/mOcwtBJVBU5PD/E3tL5+oHPMAcKX8feb/I26G5WFXM4qml1ONGxzk3AV+bjCeT
xfVkIYeE2bprMTDl+RLnzkQ8Ut4E3c2gg/zJzqkPACs+6v4tj+Oke2H62CTRN8w0C6/H1Y+vZOi/
J9TwJNGhoWlxVPwSEG66OSGFOj9BjiPeBClZJ9bzWmf0h2/a9MMVNOKOy9J71Nvz4OWbYgpuZQuZ
kRPVZsbKAZkSEYTcUTkglPAM1um3MeyuNCimYBfYVixj9z5rnuNRQGcB4OzoqwSNH5V9bwMioy2Q
9pubMN81CXlJ+BkuC5oMv7NClqyZOAaX1+GlpfSn5v5F+RzOC67HDY4m59Bj2bVvvR5Y2OvoP1Sj
s/ZCuTPYe9Mtv4j5XlmwxyhNMngyE3fXNs/Kulfi3R+41rK/SOOrr9/NXzqbPhJuJ9pA1bp85GK6
qGI0Pvd20IOVI+xj5afZSaYKsSgQ1W0LYYXpV+kbKtO9dVMYX16j1JE6tWnhalW+1OyY4jGTtUGc
s66f6HhXCpuJo+IYI7zB8KJLqNIWNwgrWdbaDaPfCXoq8eoKom5ou1u775fVVG4U9i14f6vMyA/a
+FzTZAPRGz/ZOjeTXeurfVCflNkeVBlvzKZbVSXyk3LIlvqfuvfVTrC0560YOZssf3XCANv8xeL6
NUSgPvg28rq5mVghRcxtmaItqdxY5kNHPMgzXlS5LSBuEq49mu1dS0AmL4OFDq+qZLnS+HdZe7Cz
fG9M3E0KuTV1BscwsVAiLYPqBXSGwS2uKGnbIXLLdYQNb0+6XBxtXx0HP8N1JOUuBP+VzcWOthGv
xMW7yZW55v1Cf2O0cWYN2J/VYAtZOEYe7pGJh1kvTmflGLMJ2aWEHzKpQphD0a7T2zloeg5zhuRE
e3WTK080DNqQgxYeArVAqDZmxRrKC67pcaxw81X6zq9dEjRdboNn1xcDsA4nkLu04V3ifMtgAls8
oPXpXJLfSRNeOzdeF3iwKGoFvk9BdEF5RPY6cSP+98ID5wHTJw4JukbR4ggi/w2LBKit5j/kWvMi
++XS89cv9uelxxPET3CEuqyW3B/opFyHCBfiZiWcQ0kca6A/5b7ZREps0bHgmc4srj8TMmxkDAlL
lcgrf9L8J3ceU8y7nD89EoK/WDgOwVlH536FV+IX0yrtUdRKDKreywwzZMtSON+XYN6IelR3fDTs
CcUIsDP1V8ZNS0KvDXkgGzAo6IvMh+HMVncZudlSpayCWXwA6mTZAozb0CilDfqM+oMapKLVbuoU
C6REkViO+bQbM5skHIert6OqIzQ6Fhtnj5E4Z1dsul9Zl106gqpwce7NxFjbMFI77KlWOiMvxdIR
Z7vZj5ASQmDFsbsLfTS6qMboV5ncJrqBoixgiDaJEGsYOFzIGIqQ5geZYpvMxsZbNTFwg0QW2G11
Pkdplr2FdXeTBuCxU3v+u/jJhgldSdrGmy/b4iYbxiejhZnVKex5Q+fby0o2h4xnMFpc+L3UO50G
SmN4tFmaj7CUyLi9mcRJ3l0n0Y56T6TeziFY1LUR7ykT6Th0qHwMkuiTg3Ol2nwnKTgX1LTNVZBD
TXecET5OJTWufP5rthZDyZapYlGUQccAZqTmUFONzT1JL0lSMOA23YPthqCPRbsEUfpM/8/rpHFM
9ER6tQTlw7qaolqUbDJabJiBra4io/0jq3eDKA8U3UJ5QDMLGpDg9p1O3nnwNah+isyD2dTBMkyj
Y95V51qWhBB1bhZoLngiIMUdglacqzy85v3ccY8EFYsHKm13ujKfB0sc6BC/c3DpeQWqI462W4m9
YJHBbnBxrcnIpiR+m1bNQ0+PDAgLaimdg2HHLzg6V5aC+qNZ4YPig8fVB2k0bKuVVUaki/uVTc9G
qOS1liAOR9aI3keTlauIZsBYueBTE2rIb3NJQNbhKX4sc2OLMvs4F7hvXae4sVz/lJcDhTd2cCry
B31ItmFhvvYWsKE4XpktZKrY2BDl3tBgu+6wq276HsiXPmW3PmyRhlzFwkTI0fzmJU1D9vz99BFZ
+qGgvAbjROypG7PmqkAGDhC5WMlW3+tYdUvRHfMpOWcCQ5Gf8dv3XGIdOB8yfZkCtGus+pglyY1r
WN2yTPw7eJWL0v4iDrFw3duK3j+dGUM1b+XUQm4hrLINIKgVoLRGAQNs2rcJLkMs3uVlMu+DzF7o
AB1p1F5ncfhoAYTNtJ2JbOBPuyoE2ELDCkVMtb6tnQNc8SZlE9jQfdFCIxPLSL9OLhA8Pdo2XGIs
dRora1GrB+G9ROI9nvhgD/fzmzJCfTNzmBCQ5ZoPZQSbf0+p2cg35yQl4UqHzIP4O6fU3CB6R87i
lyPqr1/pjyPKoCHMk/NJyP+SUvhzLgcJiQdgzpDiifilCgIWAohKNmam+XOK0/sNEjfLKEsySsNg
+EdnFIyHX84oV5+hkPMpbfF3OS7n5I8bqaFVsOTbCDa8E7w4NcgTp7tvI9YOTm2tqEs+lk2+hoDz
pqfN0iu979xAT0kiniAhE0w20o1o3LNvcJBR/s5lTT8Gc3SQOLy98BvW2HF3H6HK8jjHgpOwbpoF
Ww/l1p0lXHcWc/PcWg6ouzoqr4ba26dsxEP900YFnhjcWkwKdVJt9RlMV8HwBhk5hvew7b5swejV
oirPDVUI0Q/RLDcHBcLzhALdokTnKNLUNW+AmVORhFatlL200a4FGraPlj247UUORL/SMoNOFhnY
1gzC6+T1VjZaeDeL4uksj/fo5K0UYG8KnQpGxzLXtaYQosuQ9oBxVdrxMa+090JzH7IwjQn+VxfQ
UqsyZ+HV1+TU7PASj8AcrHhYe064MFmTxWyY/Zbkm9PvikbSUkUSxQ3iBm5iCkBuYuZIUDsAcFoy
22QAOTXgvhWATg9QZ0fzsaijbZKU95np8uJLiMhDwY5iZIO0c5GySZGysgKx1systRLo2tCNmwoI
G5HydEFVhEL8h9AmQLVZvxcLAG8rCcQuvJnn5gN245T3lyWotxzkWxft24jGyJkEp4OEq6ia603v
WxAHryPIuBh0nDcz5KiMBVKhtgZwubEzDloW75H5FwXwuQQInQ6Mzg5qZNXuHFjuA5Xur8RVmDzJ
8tuze2zm2U2/g+0QW0iXLiJM4wL0XZBynjefI7bBAjCeBJCXkQuch7cBcN4AmmsYShKsDOB9vJ0A
7BW9IgH4bfDTVRZ+WJm9G9kGisA/aMD5WvfDphszAdln1HOIGXZwYn+L/XTrPVYIItFcUIZUHH1L
B5+pEaClIvOMU384e2LEyait9DR/1CvvyD56mVeYbaB5mfV81lICFKhjxvbJnbIDe28ijhNIBm5P
XAhIEIcrR/KzeuPRTE2siVeNdlttsg7sCm6jLuwI7eBGtIFOFNbKcYKz7EEKcIXMekiEOTNKoG5Z
pu2lnT1n9FvJHnMiAHHaRRJofYjViTQPk+ttMpOjq3fPuHduNAx6AYVzrRtiwnTXVtRuTDKxloHq
RnbnmBTqasE5DiO1nlpWsKV11GPvGBHtJqZ0iYS8tcytKmBnZaRtNflshdrnUPdfAj9Gmr+Xioqu
AaOvqx+bqWabahB6+pDdqyuvZNMWojhG8buBvyWrD51RHAXbhBzzStK/BvKg7GRRtjr5lGTLWqZ2
vkInxX57H2XWUon0ZTQUJt53h7qlYrqPh4zo603vA32mNH5mKLYYBnFOgxSZaCTuViZpYofSG5/x
rgzsRazVW6Nhq9Md8IBuUuNEWxk9xfu5LM7PX2r9s+OP9xYTNkRKlh5LCd9j1LVNzWTr+BtJVmPi
xpZEeHV0ss2AUBrjFE495P435mYEADItUUCN1hZ0J56bDXkOFj1I9g4MNzI1cQjkskNAwl3ajpfA
f/X6j8mmRC+XGyWTrURgMYmVjlEOe4ktjqMti4lYSsw1gN2xkaOhVR/cvqi6WcUj10bY+jzp1w4e
4yJ5q5KPxpV7yUPDxe6ieSNrTG4XsDJNx4es4X5J1iRhBYnETuScjDo7VfeSzspnihZWegfl1lc7
0TYZS5IlECo61kT5XgAO2XC5Rh017IQOrrBkbWvT6xcSDJ1KuggwOGzK1j7QcW/CxYn78vnfmwo3
FTRzlHqHydWw6BT/G/P05q34z92vuIn/8oX+uKhYv0GGZh5G8TeBRf9wUbF+4z8QROCfDNQzBuqP
WVr8BtGarPnsnvHMH2vOvd/EHJPQ/3fG/ge2GYbmny4ps3voLz/9j5eUcew7Ykpk2KMh+RZyTc5R
2/T+xnQQjmhvCk39QbT9pR3qb5lRP8L56wnRY5VUu1CSFXUresYHvImU1NAoShRfAyebOneIjnty
Ew+THt26lONlIH/zlPxZaOzaAPxqivWNFijWXyukqXVROmtXtDSTi3NuatQJOCT5whSKVLlplbOx
Z6BbqwGKcQBXWzvmQizQtzloCDmJczBldwN5Rj9h2HSrfW2/5GpWJ68WsutMhqhtdy8qqDuxoBTO
IOFDqTWJuNHnsWZ5G4SNuyxQyzyl67zxljFZQrBJq8nJnGXh4muL0/Yh7VJYzRm1lESfaGT40rvw
waQ/wMTeAP6H2AGKPBF+2nfoVQi+Gw7o/caA1tAWOx5Fe+Wkt24/S9Wk5Ydi38CjmT39AQgMvaHb
GYRV/wnqdVGTyxxQIQSp1PZhCF916uMlTu7iXvGrUgdd3Jt0rbpYt61Fo7RrhCGQsmiy4BuDPo0S
e0oQXJo8P3VFvaEq/U6bPl1rHdI1mBnepksx3kix8HD05flrKY9hdROQNky4iUV9QOi2X+mkB8P2
yxCPg/eSVtfYMbYYVkTIxrSYoBV9GqX+FE1vRYajopLaJUx4RIX4gKIcXlV2J0brRhuNL3OkKyVm
QsWEm3D1kscINLY5yPVkcaex3zxE0t55sMS93wEbg/ak+68Omn0UJvhO79kfYEohi7AP/T22j0VP
KkXw5kuBizlgRQv9GfQi0jo8yIHCyOGblh1tB4rkSHshFy1IYON4PylwVVyBreze0V5CaJLQ2Jjk
nypWXDAmASHvYA3R44VP59nvHYgolN5DAHM2E94RH4bmoFcrk+DzFPbHsDNYefn/j73zWI4cy5Lo
r8wPoAzqQWxDa0YwqIIbGCW0lg9fPwc5XdaZWW02XfvadJt1dWaymEHg3uvux6lkGdz6TdVvY6Zi
/WRC9or1iD932MjqvqdaNqD7Enb7WLy24TdA75lefOmYaoNhVRUXxz6gMoOQeiRWOIuY9kt6gUPO
+739KgEUQFsX3tbLH3t941jXGs2p8t4EDgxxAOZohgsjrTig6HOyEnV6K9xXUZ8rWiQaE7FuQmjU
n1n3BOxgG6Qvkuab1j0U9gOtbkgIFH1xW/IMqtNx0LgUlTRby7/vS1DgU7hhstcqW5nQW1a9dJPK
UfEBPw99+MRyLcYrcJNVHRyFJBRNcCMVPUcEErFqvbb4uip/rtTUj7XZ0SOhMk43cVPlxwyYFB/D
LrOWg2NM7OsVdXO808tlasf4oNx1pL6VcJ+BH18069VsI/YXXnQ4bMJvO0dh4I7Cu1aF954WXCIw
qQXnXnma/E4x/HFRVrh8VWDIKAlyViSfOsdALm4zWd/nOgoCV7vUeMagoisXvd2PykHa3wUoFMt/
KBGy2JWgSbz62osAqCYOgb80smsevSuFv0qjq0tJHshWS0OxEjpB4gZaPKcb9yH330qimhA8/MnD
zXUpuXdjhgp+ui37HuTuvBvvnQL8mc7nCaeY6jZLjHYgSbEUea47cbiKuQIc3ksv+lCu4mKL8fno
OFQ7MxmPjjoz8gOOBGKPnON9lCvq/Qb13cVCGIdrlsZ5gw97aM6hcfb0VYfG5TDs2EQy1PLqTlJA
excwpWmrpj6Ezi6BZ59VX0n+VDqfenpvE3NU+otV3sphl+UtPhl3bg4OE9yjG+5y5417LYapqUv2
VvETwttwAQxnVRr7gsIgI2mWsjeXSXzx5b5lSfHbZy37LsRxCLnDRteaG5Drtfi1nDmvv3kaYjJm
oUmarwIvVZGfKsXdFoWc0ZNqIUF6GiKu9aCHw8xnYEvSq9Sf+7G600gd5+6DpnxHFd4K+36ob9J7
V3BrD9FHhtOmHL6LcKv2z2q1M/vnxiA+zf8T8lxHA596VG0bP9S56J6M7Ju6marFqWNvYo3yQYfK
kEusPCo6yK/4KSpoUxqJMlPt69YJ74Y3z1iq+r3pC+yBgPqcbd2KeesBUFLfq5RyKKKlueKup38t
36XOSULWa75CoH3Fhwg/x4RTFwlntX51xmareZ+gGMG0n22alQcFr59CKpvvkI2D1SlJdx/tSHnS
hqO3jLh1mulnYI/3iQs43rWzh0xPQCNRqyI2jnNNk3XVBVhS3/vSW7jRJ+gUZFs85u23Plx9aMCp
/pCUkkz0BylzYmLPDrhdHzcaJkitzOAWH13KdagImwlqgbm+R8XAp0GhnyfmfYuthsJheaeM6NiR
NyuKAzaq2egmO98jxXg3FvQ37abBldwgKqbF8/K7Cux5UZzt6tWdXq/GNgYwadVv+kiK7aWPQNJm
HS66Ap3PmAnrpW/2MTBVrAtmcouinWuXIAeusXZr2xeR3FL7wwg+huY9ACdt473P8QwcO2zvlnvi
fjMz+rNZ8uPbgpJwdBAMHyOYCqsaN6bRbIL0qWdHCKKdb74r1H8L69pqmGCHqbKy9x9HOFkBu4im
83kr+ckuoztO83PF+VLJZMpK2ypjtBkg1oxA8qkSJykCckcHK+gei+xdjjZ8JmXeOuqrZ1VrOfUq
2edKe4o4lVtE+lqWyVZ/0PmmA9lKWT5psuw2TjAsJ3RSr70Hcq4V3tqJzu3ALSTaJ00PaPfZMMC+
n4WXrOzxYAfBFezZbCDKOjO6G6Akw7I4E2NO49UQJbxIof4kwdTwxhiX0h/mG7McCcQyV15PLNvd
c2NvA4F/4mHy9ROLXdjpJmWbdPTvVOtWAjwzQGqKTOtiS4eWK9O57KNZ3FGCEgMSy76tnuR2UeJY
gFXobEr9Mao5ZfnUdDaboR0wGYq9VtxXzTusHJF+5aK4cnXhe+eukIROHB6BkuxlwWVcY0C6BcQr
Yh2gsVyYFV5ZZy6nyL3/3cD+opdpkSrxXZeEbHwwhtr61gt57yk3F6CCMZKGCdYWiY3SuwVqSEYk
xthcKZNge85VcXDV7lTS45wrxCly85okoKDRaVTMClXyXrfeCj8JvusrMVzuPlwZjLUf75Q6PtUs
8Qn3Hbc4ct/HFbIcUFOLrOVXv462frCrjaxZ8dR0XXqE47HOXeNwWHZujKBAOVfHz4xzzvP6pEFS
0vDZcvkEvrB2hmGZQUUBhJqTyzFPLomanGROvZWwlu0uvreJpEcUUhqXiKEcoIvVfDr6odIO+M6G
9kU6D6LZePZr4LxniFNR9tq6XPZH1v4k+ufO/SN9wWmXfiGuvRpIof9mewQ9PeUvYAz/zhAyIfH8
+pv9uUESvlA1YuGqDrXQNH6JrNNRMP1v5M5/Wh5VIqO00PzI6f0sxNp/WJjPSO+xh1quYfyt2AUs
4V/2R4TYqeTAZYmcWDs8Ln4znwGvSOs4GelDV1R10XvmW44rCp5rIjcsQXCCqujoqmW+KHPtUunD
W2aTfqqH6Na5WGEcU7xAVFvUzXj0ckxkXt2vpwqAegA0JDBXznRb7oSodo5Z70LbWHlcqx3P3INw
3bTQPJr6fiBC0PCTUaX6xiLVZNTetneowSF4XJKAjQQzSmGsW7y6WnRrMJuXzbwl/MAVlcs5r7CI
bpfxFLkPvcJLdShQrVhD4wW9dbz1aGPRsvmAujQYyaYZNKLMvNZY0XRuSQkP6lC+9dibaaCZtwVt
H2CIYBFija+c+6rO1n5Hb6DKIezBIVQPrXRZJS/1FNLqLxmzainRV91gwiovLPw6ZqhOl3BWWQ85
1gALixWF6sPA8+60wr9rZLrBer5wSAh0GFxarycHDXXCYxmSpXUwzAo3H/TeLF334+voJ3d6WZx7
vblrRu7tZdkvNa9fl5W5KEkDRjYpj6L/Mu3xJQ6Z/wNc0mgFItZOFik/q+l2iNFMAgWZ63xXBeFa
ut0Be8h9B/BYKyYcWnXyfaLzjoSFTAZOUV7M3KWFQczZ+3jP+fug4Jrtm7RTFbqGZhevHBu3CLma
EvYWG3S+zWsssml+IoW0UQJCHoQEAhWXVxgceDkfhwb8ohJiScYWJ740I3wOHZ9H54SYidx0NuL9
Gt32jlTQImkhOfes+JnF562kOW4BX3NbUqoD+bBcpVMd5Bjf2sJ7dUOI1ynA/TjZlU8hB/KyJomX
FV+jpu0jPbhIo10YjroDgY0gD2rZ7UlymAYi5KPFtVt3lgE9nxNGN3O8Q+kaZyfGB6hRZomUtaJi
juMAewNXTifoToaaQKuzwV4K5znIIwzhdnHXaQShHfzl1C0gVBGK1tnbjLehLy9BqfAiTvejx6xs
ZP5zFw7n0dSJ/8tJ3a7ypRUZZ82XzKJMdB5wAZGuSko6perB28WohnnvrbHlxsFWAAaYzbq+xDa+
vMSX24wlIdeRm0MBnUeJpQZxa6BGskRRHbqLhuyGy0elrKJR1kHkMsK7nHMm+iFjeOjdjU701WRA
K5h0iMA7S9VVNgBhviJdbn0sSa4xXJrqPnfugkGuMXjNQ3vDljiIRD/rlRXt29ihljCiSFsbuc9i
4CBiYY79zVTHhcY2qJomyBgqhAL8RoZf3pdQB5Z6xSexkdZC2sg0SoKvNV00BBskL1cDZ3VkQCiK
x27t+PXO8RU2ZRXFeoL8cI+KQlp9QHTRYybnvYdXvIgtGEeyXolCh/xV0OLdc241gEu/tw7uwX4L
b6ZnhU0sUrwb2X1pVNrOSk1b+VG5zabiAcIhNreIomOILUkSpCe/W/cUSYudDExJTrO7eNjYUbvD
iys3IW5xCZoqW0tPvjoYJX0YrlZDK3k2byhZMvLzGHCAplMkgAxQaugyRz8/RPKjtOxzIfDUYS/o
sOoLNnUWWPkVTRVlDl1loamdLbrLHDrM4qnMbKDVrOAUxXy2Lmg7q2k9i72Phg40zmU7HWBqRpzL
pyMtBjjl9tFLzHqf0KHm9nxWZH4o4C7wqLc2YqpbGwv9qaJ/TRbA2hPoQFLyr0JDW2/nmBrJJLSv
QZvPB3rcmsz5JtewisvirUbSGj0FyobkzmGuxrRb9S2LRW8+5E66q5TsrmNjjkgM2Hb6ppXNlSH9
7KQ6ShGnFDdKdhASZoMF071u2FdoVOL/+mZiVV1EEa2QAuUKZUjH1Z97+DOsU2u6V0K7E4GNdgrF
XRRWefVVBIyAsjIgXW7ZvpakA4gLLdpOXIda2XcT8LXE609iIl0nvnkmdbROA4f0n1hZMKlMYEhm
R3+bFu+Vwdwn6vDRZt5zqmKzLJ4z336Hs7dgdZxXDHYsCptWAzStvitOjbcGxyWPFyszH3oP242i
U2NW2FctU7dxwwMFKqbuNOeIxDQD9pow3aWDde3a4Zak1W2gZ/ef6/8UHzA4wBuaOnncXBsj2f/b
9vQvFuT/USD/s63ur7/rn4Oc+YdDHFQwl+FB+HHw/zdDAQ8BBAPNwNGgTVSiP6UA+w/T1XBTGLpN
0ACZ4N++Orqf+DWwIlEQXAa+v+VZYHr6fZwjlwA7AZa1KoRO3oh//hNDgYu4ixRVttuyzKN101cd
LTq1OBcc27lLwcLtMXShZw4jpyo+dhoxsmPi9F9BxuVJuORd/QT6vzvVF8VdQv8eFYL3MlEeuzHV
qBU0hgXYQTmvlPFB7V3lgEPU38IMwVWglWLt+V/a8ISN3Fwa0lVeKr5XAFOmZmdSUlRSWO6dUr71
5muRUlOYJ09KXqyKMVu79b4d9o5HNWLypYoWhnM+x6GxcZLpInVNBDD8hL5NDHAcO72kYMp6qEDV
NTH9VdNz3aE5OaS04F6yzreiPLqjOx+xYWsW+nFuzjWNSUnZGNzHuhdlQIWwXhxx9KW+ipX+k2Ep
3bZmG66awX0Pe+3Uae5WBMWbAa5ZBMm57ruVZucXxW6/sBmyzaFqzj0Q1MP4oXnPcfpgAMg33zln
yHhy566TyINn+JBYq6pq+FrHxYijmOcEx6DmoRuAtsXLwD/0wzVRV3bL6yL5tNFtZHzKu51VvnLs
3fn+F7WOcXRo3RI32d6kXKItzFlYPrV6R/SJVIQmZ7bpb/WkmzXYNVoF7/yLxgUpseAndvpjIKgM
z+F4581zK66pCb9SsQ7o3pQNG8siyJaEEcY1QL55gTW5Sb9tQ27aPt6KSGULxuOcOy2BxDyi+8K1
9o1fb5s+/zBBYVoqmVHHGp1taOrNzI+9fdH2bLq8XTYVcbI6pyMswfS/kBqR1XLMi3OUfqXjePEK
DAplSz53GZHNhk0F/lNE8Cw9mid5b4xvLmzjDIhdeJaAcOwkRDQvqPD0T5bJ8cnNVpNaAddg1dnE
4aBJ5t4bMKqZDxtyZtoeT+SSQCBY/3J4ijGiJz8c6ZM33Zxc6uEPw3o/edexifsK9+TILfRliJ9w
PqoV8ZB+xMAd4nubVHN98sM3kzMe6F11phkon2VNlx6II+0bCJa+fVawFeCy4bb05CMuOYRxs/FD
5W9LUe/j6FIYBq8XXhjVR2FcU/tFw7jv+c9GRxahvwsx9VNROSu09uRg9u803IXeQ2e80sA8mOdh
/G7FzmHhwInPVYXbJr+1zuBk+DcgXxWhghDWFtWFM5uwQUjmsiV8QJ4m8M8BqpYgmFBb1pYzK1Xv
2qKmjzImwOBZL7F1zUmbFPSnZ85FhsOlSp7gZIAOxCLISdtGmVP0L8N4Fo0gt2puM0ITxHpXY3ts
WoiJA1sBaOkPPIuOR93bKy1UZr7TiWAY47vtvLSc8kvSEwMxjYHcQxTuakTIvv8MVT7nRDo6lpiI
hAet4VF36yD3jech2ge025XkQQj0Ku1dJu+keM3zY8zq0BIfEcRIFH6lNvEQ22dlcBYjYZOwuPOJ
niBqzvvmpGf22ZTfHvgLn1FAJ67ijtvpE5QyD6VGw1kLtGkbLdMqWtjiEmF2bbMXN+rnGVIWEKhK
2UjyMQXCXkBexlfDXSWXE+sxNg5a8lG4C9O76ApdrmNDtCck79usB+sqrQ9BIqckmZPh3dLKs0Fe
xyU+pU0BHst8TXqxUIuPkXjP6D5V/b1SY9wg+hMz3XZVsuyJBOkh2mZElik56xpDXnjVKI8x4hfd
M2ap4O+W6TwRJzZwOsMJcI/Lwf9UvVXY3iqlXkbZOQyOlTgWxanlA9rZw5wuc/Aln1LGrKawx7EX
mxeHsFM2vDc4fZyeq75JEr13Fl4A/euoV0BD7G/20SkYvRoHjK9Tmop2DXQXyu7oAbFBh4HFJHvl
V/I0kMVqyGTV3XcTcykmqdXLkyQ2ViWY27JLkH/2LqFiC2TOsm5Ld2/F186mcEDRidTSgdY0HBXs
elNzPjTN+tJgKHZj+CMYjAdhXDw7WXgYj7O6AKtlvvoYklMTZ7KBRZl1+CGa7KGUJ7mThxn/+mwa
xuOgWUkOAj1m5wrTs4X5uVPzD4kZWquAt2KO5iE7H7r6SAnCho8o6NTwq5jc1O7kq/5nbJuGFJf5
SWddNplUVOaU/3dsO739z+I/YyJ/+53+HNV0ejUdR1DGpZI3mM5rf45q2h8Ow6LK4U03MXn+EvuE
EcnljWsc9ZKG4F72ZwTC/sOAcUUEAhaWzjD3dxIQRB1+mdR+GDdUXXfxuBq2CvLrt0ltMJU0dPMk
2o4IgE1XEmNykPwn7D0/O/m3wuyQJEMwwwEHX9YjV9wsxqK7F5NKaXAoUqLsaFdiYw5gEpVi7Zok
JTzcfPgtM/XQgFksqnwTDsO25mHo0G9npc19ap5yajGwOyJ5zCNp0TTSLhTnppbZxiyrdaU6y65Z
x/2dC1kaj0GQ3VSqlri0L3j/32PKRZDHYBaT31CDdFv437hPMQSQIQ++BQGHDH3fiNQnGzt/HrpY
SrIDrqcXr9KxlEHSGlH9/S7exVW0Nh2y+8yGFYXkYcxmqHvzkUtZBI5CFtgGSKZhC8BoJvSCWDq4
pA4Tg47UpoCWkK188kU6VyQkfmDbnBvJVeiDNeOsuYGd91B5H7SerQO/O9NxceBGsvQBBHY2u3mm
76y0vVPM6smMWfianjQDA+uo8pga9F0NTEmU7jLzKFsSzk3k48VttIdWA55QyoQagVxblJW8+V0I
aDey3ovc/orsiDZKw+ceynxKta/iXAYv/qzq8rGz9bsqQ23sKrTiOG42RmfdjZmJRdjCKBpZa5YF
WB5ltVJAY/uRODiFwKKTLRI9hG0VHpSgZWdPHukZXjFT7XoQM1Dgl24Kpphx0xDOuS5VaN8VGYev
wq2uRAzJvWto41Qhji6oDcjpBSIxQZU6c+a2Yq3Hmj87aVamXxzSDPdq0Ol3HaXNmATTmS9voefv
fEvdpDpSnNPdakVZdjI7TCkSoY+noB43ToHyl8hm0WsxHW/cSPCoqtSlY2tN5oZeENG4cJvbKWTy
SBtdwqja9gFqIBBFyz5kKpXRURB1gBgYYtNSXZLXWBjda6qU+nSJu88ckNaRupdVgKExgWKW0+9l
ZYeWM00sYTaDQF/xYzfVz9G4QAsklZfbpsvfEn5MRu0m2Q0A9UBgHbcFfpCGUTHKeuAxWrjGmZrP
enggNhuKXnK47Gi5ZP7IpXMClrp1ypqLS7NV1XE5Ud8KjmiKRTVtUCxyPgZ8igghkGjIxps00jVI
RW/u6dZz7jK4qK9Wi1hPwoYENrElH3nOrflut/wNYiw6CqKttRrs8Aze2SK552ybzIdsaspIXzMv
nHqpgnmj4ywxA/NRcJqn4EJcRDncxwbfgjS2/WXT4Bhq+UxgB9qkwu1hHWUHUsrUlhfKMI8Gecxc
Gnqwn89TNXLntKjslRyXLV/VOu36eUHBakjRKh2gn+k0VmTOEdl/3lPIqgbVm47XJJjaWjtqWwNa
B/559f1w7HFQxkAy8bP+u4vFrP36ITjl/CfRn7+QkmmO/vV3/PMVaP6hOT+1Uf5iXOTY8K/cxW/S
E6XR4BJYrHkT8qT5+Q3okIcQrmVpHF6m9+bf8C6aDhHEX0OAeCYNY3JuWpRkiMm5+fOxojWb1rLi
vt0OgudeLNphbfpmh3lOX3nM06qvvaqDUS2UPtJJ4pbj3O5otAL+zeiIqJ7p1jCj2fBYsscQyF3k
wVVJSOY1Gm5mNFVWFaPVSXrRSdQMC1KyMwAwFNgnNCwN1RtfGCS/flyE0JJxaBnXRh9vQ2M+SRV6
X55c1aZl/3moB+U+VQ9TlEhtceY47kZnAVTKG7La2tXTBR0VOh0PhKgw6+SzIANHnxwleJ/06JDK
96mk0T/7OD0pVb5vRXiH7eypwytJs5FUsE6FKp6gCXRroBdQTJ+1KzU/+flehhYeyKfS7q9OYJ0V
MDhJ083Ifq771t1Hxd5OBYfwe480dB7a0Ls0whNps+tTCgYFQGd06cT01hMzwlHfnepDaeF2hXMF
u4bExyBy+LtIFAzrdkjNbnMIsa+1WXYFU7Yxvf7MqYHZIk0Bzdg+8rSk3XmmJjl3kzJpDqIMx1tU
KeD03ZjfM6xwyUdlRw1UQFYibS9Sars2mdgy1qhgbvAI2fuIEbSQ01OpFM5zmHvOLOcduDCpW+Jr
XwaJYDscMAOUhn2sZITH6FGJCGqqx2p8bCJ/VzcHj+5pN3Ww6e2cml2RYd5t4ds6LwPpho533shb
13kLuMeqGUSJ6jrmPJeXRbMVzlca7GVzbw/HXDn50Z0+MsYoGW63B5jXNAizSiP8deQrhoGgzNGQ
BcWRdJdnR7VJqJv25/iQyAPOHaQuEm5++cKWyt+7zx8tedErtsJNt6SLsoDdHCyC7kA/9S5C7cLd
O7c8rkrrjhUXoalXd2P03VanRIOVwxfbXSvjxVG2ip2vPJOIRbAu5NkxD6CycCFdLZe/9I7PCkE6
+RSzDhbVhtLaRYuVgphIab2F2UGl37DkAIVUK4ov07nFzroE2ONEW/7NifXYpEoU6pp8pYVBATEb
a41aAs0O5kRiZ2n6oFC/EXMKSCWVqIBDmmoNmZtqlOcMq77uzGPtXBO819WvkLyBI2JwZMaGIvJZ
H0brPn4zVWRJtn6NkN63ZATU8NT52pfFtGrQCco7vDhM6o8NZqfCi9Wmj1NxiJsTWzXujZoWaixT
OV/TiA94ql2n5mbW4Aeqv4MIx6h+6NurHr3U/llVkvnIncgnYaiGnwacC1dcR/yGNnafdtROXtIu
Rp+/DlwwIbVlFkBOH0Ay6mJX8RkRrruK1Fc7DPn71ubMl55prTqmG5hoPHfyVU+sy+sosvHVc1XL
d88fPov6reHE5PWyWTZU5gmYbJj25AMPDNgAFsuq0dFSjgeuqsyty/HTcW9pc/HTpaqeWuO5Vd78
/KWHD1JF32HGw6Ik28QNQp2rXr8yGn4u4A349s0ERBEUsNhp5eBzmpOCRJ6YKW255tOvsAebELJd
/tt2zr1qnpKBu4dfrrTwOPLnpU22jc1qHpbZUUE/swE4C+Uw8DcRkv5Q25sdlg8twWYmbqxn9bKw
T9SC8U/tc8yIHYSy4a7UPljQDweua6OFH7mkbwx1th2cp6p6NNWzWg0zq3vR5Qn9ltl63dmnOHzk
ZEjW12r2JtdatT5SuBMjchnhtrcolbmgRyV0CKFJcUJ7ti1JsPbYJw8JJ66wP+vOu2bcSfVZeiPb
yc7BvRvwhB5yol4kmDuNp/5nau3C6hjHpz7vZ0O2G914ZVJAN/ANa6q9V+5cfRsZ/dL2XgqZLmXy
1hSHshNbGfSw6CLoK3yXucpJ48Fm3OWHJC3Q1d3HkLRSrGLa4UdmXJv4MTW74WGc3zlDtmpUnTOD
VxyLBB/RqLzklvUIffsk6gaFuWmfCu0urrxNDBY+zUC4bDs2kh9txsHun0lqOiIQytChKRC9wLzz
33h3/qX9HPKv8C8x1d9/sz+HKLw7sFGnLIfzL/Xm33cEeIdY1hi+tN9JCpMVyFJhSKnMS78oPnSX
6RqlpRYat6v/LcXnh6z00xD1w8D0+9f98xAVs5GjBMhgO6QqBNOISJZM4aKM1Fj72MtGQwhk9X6f
K3RaeVIpVnVEriqrO3MepzzAqs5vnpVadPMKcKRBndDW48xuwpaMAuWMV3SdgJ1swE9CfvdmWgxg
X4wKHBmQlXmSAuJXidhJ4asXOYrPnCwV5aeGML6F70BfivKTq+HPcU6ufsBxb82GGPFGdUD0DGBn
qTRMe4nqkSqPbjblrKYlZWBbMTpjPFMkY3xZ7DadZl90CaSmdJxwSbWmuzcEGVGbnUm6zDhkLqj5
UadSzayumQA62EmNTbTKasipjTD6OsP4Msvkzig6njRt3C9MAqpaNzbzzBnJc9j+e1kVn6KoH9S4
JW3CcEWJIViJdNopTbavKB68Zdur/n4Ykn7Z5kG9dPXwOW5sbV75evIwFIG6q7JanYmQJGgPXxOk
KHYqv8JYVUwWK7PS3xzZqQsvNAoyKgG14VBlie9vVXRiu0hfhkk4Hq08nokiWpfKuPHH6NEEsY/l
PSQAUtew/PJ034bWoaQnrG3yl3Ii3ZUtdCiDknBSlQG2fxuXsoUcbgMdQl0jyVjxTq2SStvnvjAY
39DXMy9S5rX+o5C6qJ65QVD54VXPPMcOmYY8kGuWuhSq857L/t52OJP7+gCljPeoZeKHlgFXARnw
5VktVVpSrYItqzpvrPAjr+w7Tedpng8Qw2lA5YPXmG+pMO4KL9zm2ISiMt/3WU6TTyrR8Jx0meWk
TV1ZMTrjhw+Ji68h3KhHr3d3Hj6TrfTEFSruuSybcgX6lkEgv0B58Gk08yMiLF3MQKqmW23ifbqR
Q65XqNx/tMxaqGbdLjwRrboSM0rCAoGXXqXfFv6ocLqcg3N5qSc+ac6l5/WfJ/IPNd5AHgeZRyxV
F/+NGn+mihGWdf8XMyUa/G+/158PZAA2lGJiK/tLHG/ad/ll1EOC7Put/0cAnebeDGEb/I7Ny+Kn
w66lI/xqwAiAcP+9HgOSyr+stTyR//qF//xEbvM8bH3DaLaG9lVqY3EO5WSFNNR8oSpETrtA39qT
IpqYBrUkQtnTZQDVNHfQTXlwoH11+yGpkIeaLemMPeVghM8KLV4FsQOmJNevrMFbJVI3hf6dI9NG
yLXjpNvmCLg+Qm5cCTrjnYNXdftGXAvk3qgIlj7yb2KajzFy8FA5EERvXvNWT1c20WG1CrcpEnIB
nqtBUg7dxwaB2UBolv2+QXZW64NXbBXl0xmolCxffXNnI1IDEVDiTwvheuB26F59H4GNNr7hQ80e
qvKSonW7a9DPHEqbeRCsx/5BpBT74pbXySaMt94kBn5O0oeifgFZQrfYIqsmoIIBMZo6wRHmtjli
qS8a5EEYx51jfUuvfrCs/haUVK4qAXQwrYxIo0dgSwxulp5qvCc6Y54yPskyu9ltfGjG96pp19Lv
z16kOvusCKbE8mbUamzYFe4m2MtczkelXjnZQwdexKxePRf3BMm8LoYMTIjSMbZdfsop4vY2mOV4
hX5XBkfP5s3XjOXEiem6i943YLTv/epemQ6iYlPpRwXAGX/cUo+8RYmgZmsI2c4ua764vsbDy8T0
VZLD2NjHwFuPuNxZH1ki+uhrEONCyI0fYhuNF6I/TbhXU1lntNbH/S4pbw2zb4tknqjPOdwCoQO/
9vYuhlOnreZZvgs5Ik+oMV71sZcBo+apR28dGy8RZXcvjGDdgq4YymEuBmut1yTitYOGMl/BOyrI
dqk5NndbXSoq9Wwd+2tqPgvpLbIJBaaAj47kMvTtS6/W5Uym9ucQJQ9FRXRUB9YykMhqZPnS5mNK
NYTzLPQmWmHt+axNhc+qx5bIHVhqBPMQTbZqDGnObD77PHo1U+cYtHh/rZGwy7hzmUSy2l862PbL
sfzwR2L7VbrzhU1FosxXLbpJ7xHEqo4epIaO3qRQ0KFU4dci7zJUB6J9qHjPooQ3X2M2NBfN8FYH
7MDZjTBqC1ZCCW4xnMsEGxzLW4OI7BqvEkuxWxyCDI3Xd9YSvd6FjOMCUbbNpSimiUTgZSE7OujM
IpZ51rwEY6AKiwFulXCD9ZA71G+yAqpYxoor1wDRu3MNXkaXvsftzmW1aAOAPTfkz3munyOkyti8
9HVAywRUiHpKl74YCNFF9ZZYa5t6o1Y8hB6UwrPVXbpQ34UKSZ7CYRLSy0h5Fz7mP02hSyLoSK3R
6RUOd359V+ZBOnX+EUWwDhqPCHoWn0yw79s4iRG6K3Okx4QQVGN/Esl9Tk3xPAac6lte4e6kro/e
pp38vNG7Kh5N4+gjTCucYTz8OLjY5zU4e1IhGKChxyH8qkEfrtQ45Pimqassl4/1qM9Sm11VjO+j
7S5KGrcAt8LzOAcpmLya5EjIFxmtZHHL+UQy9s5L4y2baspTFyOQt9PGR7qoWsK+SQu4mZXKLMxD
6oFmJDHrFu3clB9N4M3jWpurAiJQdVC9N7Nvlr11b/OTETQb6mvnWtogzjwVRb2GcoGCfuGDp+t3
ZvsqQuMlQNZhht4TeT0D3J4oIETUyqGBlw92ca9mpuChktNQVlZLdVRfbOy2a92clGQ9p1xb9sXD
MOJrTkGkzE11iigGyQmD+aKQ9QEVbsFMMuMHlVyIs7Srz7ElXuNxEkiT+ymg7bxq+TFqoieXS4+k
2LduhnX0v+yd2Y7cSLZlf6Vw3ymQNJJGNtAPHT57+BCDx/hCxCTSOM/T1/eiqrKlVN3GrXxPFBIF
CFIo5OFOO3b23mvz4B3BffeSuio54tRJl2GYb+zu0PsPnufuKjrc6TVde3SzaG27qAFTRPazZXH+
hDdh/MXH5OCjaCmUtYLJMhGkSU1Q2OhhA9gvvXRueQmvoIJxLV400YhvCuTj6B9DElox+kRRLP8e
lX5MCbpBfH++IQp24D9ek4/hfwVf+fKtefvHF2/dZjy9pV//+7/+T1qE+Re91f94+p2uxLDx25f5
OSXhJ/x/VYi/Rk6sb/rM3aNm6o8L7U+nIoVONIGgTONL/CFO/DIlScYnsiLwoBi+/hL1GMH8v5mS
fvvGf52SNCAtdqlVnLrCXcUTj5LwsXfH68a6CZHBNCPHZZHe5CK5mwD4qya4M/JHkOKfw9jtChqO
vZ7tPwXhXCYusRfzJ3P6fWo6moe979CiVAXbVOQ8PPstPt4ZumQam6HTr1X2NYM6krZf5WUGFo+S
QLNj15oBx6lGuowZ1Vg/Vi2rrpHzvr5zGkx+gQPyvgF6/myheQlRk2Bw1pghLzBSbjRX7rkc7VUZ
b7hCbPOEbrWc6ms7f+BJC4+Xc7eDjDBa3s6KYAhQKh0BR0ir7AzoDm6qtmr9cR0Z8d4RAf8QfOG9
e9e3Lw0rcMZulIzwIYv8vaDtzU55kpflIm7zpR23qzLi0Ulpk9I1TIZ3XhBCeICnUJp7VgMURDQk
TOqRHfRoEP9D3B+KLVZXlF6Bv4xiJfXZU8lo5dPBFiMVTSRY2mTRa9zIpHUUcf1BguUigKKY/msJ
vsa9l3AXAutUAytt4pt0POf2rqDExFDnEGVk6kwCLB9R+RwplH3tM9C/J7DrGH3nmW5RZ2LngJwf
HiV8lynCzXkfqVNOQCBMH1we4XbjQSNiSS7wLT3mhrZPeNxLD06BeIuUhVOQyiPxUnA0GBwR9ISp
+cCobiTHh4Jdo3OchK35nrYYLThmZK8/0Nu+ji1iq3pjqjV/3a5tvYXiiGo4qgyOLJany4nrbMhR
ZoujYT9QjdVxyOmMfMZTRgeK5ADUOQe1QuA8ldgZFWik6ipn2W757dGQ1UaZySEy72YDBsHbVVTX
97KilAMQjdYJ8K8HunZlFe5VcJLVdZ3dZ9w3i+JTRW8lTjww/os8OTbWRQ3f/cTF+XoBv7RMGU69
4Zh6yYt0XpXqtlLzVklBzJ7XRAnvTugUcwfVsSnUgzYQuoBy2NAbMkL9wNsa68m2A4yZRj69g3Po
tzkO/nvowU0QlG1QaeBM077A5ddbcp3n4P9mhG5whaoZwao4TzSKcxSs1UjUcqRhXEuJ839U03Ad
j29YK19mXELdVcuMyLXf7wEOckenXoSeBr/dBMyMZuauRqfYp0a6IKx2lQwjoz3SHzPl1Ly0bnQa
R34YxrgaaeA1OLYmuLRlZS77+EmV2rpSEAEaTBrJxcwKIh4NteX93HhwnXugeSFB1nlBDBvYsZN8
1A3Rk7Jcjb5+Nrj+D6SaijC96bDW5vy0U2/l4gPxfZ3rmcfuwMTfzJwmE5tPmspvc119JXLsZo3t
VjNRTcJK8R0W8hWBf68zRUSgn4XR3onMOuRoTlQwUxzwqJX6U0oLsujtTWW366jwFLFb3GaJ8zCJ
11xmj2E6Ozf94jMS51i5vEY00OBgtXGRDuCBstBmvzUsI2AJMb08AeZoHnn9BJRLnNNILTNFLc60
IumsB8SJnOfBBa0poU4LylUptbbFdV6am86KNthx+CercqNF3bkFz244lzh4KKGSx/3TjJPXuQqG
k74iO78bY/cq5LmQOnLZBvGtm3QbGh+vukYth/SG33rbIEnBfAMnBZosHk6Nez3VN0151zoYpYN0
G1B87ljRSUAoA6hz6bNo2xjt97pyFrbun9pQWwpNHrMCKWwcy/3ovuajtWPATxAlJBl8Wvym0LrV
KIFoeNeExffayg4NvbOU/UiDAFkIvt0Ob6bWJ1ZzLxEvyRJywPjWjZUWWzlUC8PHS5v0zrZzq+vS
9zZWW22NoTqmNOhWFvQoL9/0A8x9I8TCDfa74A1ZAWQhPWcl9JzZ8iKjT5o3D8m0E9VJ9tZHrqfb
gUzViIxa0mEIhcMQxNwLxJPKDHZaCqIS+fbKwf7qynXjzeUUVrJQ1a2WNBtf8Iar+JWNRt9NgIHE
7TBwcrP0wl04WddaewkBnAeEkiv4CKGfLVDSJtL0LjHkqcMfxMVnuCFKVMdvRRIsVYNdkjh8OS3j
cjchZZnFWQMh2/mbGsdwrnZ2+96Tv6mnnkj3SWpPdkdqu0Jl3BfxsWs+Ur5Dc7gOuNd4yQckMF0/
ZHIkXfiSeRBu9Q++90ijTdgnS57S0I2/DJZqYrzY1UOGz3TaUg96hXrOa8dNAOQ0P/KCVYZTL/Nh
44U17yzC51gwPbaHAhABe77F6LxYxMpFlyyt/k0fgPsu2/Y0xXur1hY2W5GSXXJE5Xp2afMbgz9e
BseSgd+Y9gGFisBxfPPiBTEppmuBLp1b+6TeF846NCMwvLsp2BfGLTxy7gLbEo8zT1iOhjZ95WKg
+l3iEpbU7oa0QpcnLRFcTPwISVW+2SI59DVv0PmUNOzVZCFn6ndjoPFiE1KXS1ffioAVwAx7pGYp
TWe+mZ099CCLWuKquHxPMdZsv+g2QfC9D41VbTrHJssPyhHcgvo7M1a8VxP3thrZZldfkspjvwsW
SnFzD/7uF/mvH/qIRcLEdWeVBvvmfyISMWe//HfNer9/oT8mbfPbvxaRP4w0f4hD5jd+7gZumR85
7V9b9dxvOuKVyQjOilKa8wbx55QNGQwW6qwM/dUhG+7p70O2JX//nn8dsll5DrFmNcDnbVYgnjvd
CQPhZeoG+iQ6PGhafCjYTFk2gW2P0t4IJz3l33mrbfSuWlgp2QKvP4k0WhKgJNDHqjBIFLWjTMgF
B3/Gp3Ios+fYfKbydO9kccKG3/1RCe5D/WwaPHYO3pdqZU1NAjVhcgkZUiDm8T0EXr4y8gDbAEHv
LDDuSrs/6vVc6txg3xT70ImvA6Pfe15Dz90rteq0PxXr0GtZ8yUby8mWtmEtkqFYOaw9gH4VzuMY
229l/JwU9cDY4b2XIyZ+m0M89qELhsVJr5yj3oPf1rrk3m+84zAAFB7BQciijxZ5lb80zGyy/Z7M
IIomS8eVrwXm0qhonhYte9qCVmkH1k8x6dmj6bBmqc3XMhebyR93VNmCHNRYQQ2L1DhYrNz6kRn6
aItXxZ3c8b/G8UXYnx1eIs15G/LvUUQycjWCSjIIQwUvHNo5uZJKf2vi9CpKEdrYM2b0inYUhUg6
lPzqduj97eie7Qj9ubE5t/bucCPavWnWGDAF6E7YUN97rA12fBubGzv7bGCLSXVp2V747sZREBBJ
uVCCyBS088lfzKxv3f+CAqXY/QYkKHySwq641Qk50ui1KBvSMWrTum8jmpibtquoeXDGALeCk8tF
WFf4WCe6q6W3EQx/epg9Wh22TAdsVNGvx0mjbG9YGZ27QELl3XLSApjoQi5wrbIMm64FEJTQv4wj
AWlIbXqs4QLd5+qhZFvS5bRAGh2HkLtMve8QUNeREFdGs1Lte5utXfxDRcHvy9bdEICTw+plHcZw
OnDn5Z/WrrQIXR9TUJuvo+pJ817leNajT9YdC+C4GFpYuVpPc3cJyeG1Ob1FUIKKTts1NKwOrtwQ
mDUwY8RadiyAUgncN55OYHzuwaN70nK5MZabZISpCdtcRR+T2d3XxinNg5LvIiDBYqUbobSbOL6v
60fPeKR1/EoYA/S8+W261zGEKd1c1rLbmAlDb4zNhbEbiuZSYV8RGGRIpmEfnc1VFPXy5oS1B37l
e9Xe1/A1S3fYFpCjSHwtVVrTa6gvNZ8pvrnkenfQiSi7KrqKIqrnSUPHGqn+xtUJBgVLoaM0sg51
Y/oH26Om9biCZ85PNu4z+cmKlChzZB+FDPa5GWzFAPHOYVzM8/hM0RdTvw7iu9Q3fowsVwen0JX3
oilIQ/FuTsgLeiWk2Lzmy3S3jqB1K4LSrnQq+LihtXXISFLd6I6BEyY5hE59iDKTN0VXvoFeWNZM
aTrX4Nox4b3QMml4/SPPiW1lNOeg0Y9piw2PjkvHeYwaAEouQZu01jHtWtTS4XBNPPfM2m1LJQCl
Fp53sGLKX7xIHPJYAliuNcpEIuu27NEPsrK+LZSiJJKBs5h5sAn2RKvm46Ip9ymPmmOTEKZibYgF
Z5F0+a2isHpfNTJbNvq4jf1+YY/j3uviG0+fYRnErjVAVfgDLfpaOux8Goj2kYdIYyUHpjL8ZPuo
xv1WQzpuTa4+w84dXqsA0bN9NPloZFBg6qe6fRiz+y4oMQXNPA7d20weCIdBS7et62z+XsXNPhLL
mvvNLZMmLuc/Yp3fq3/8CwNz/HeO6L99uZ+DAnx8mOrwmCj9Mjj3fw4LKI8O8wKOWHwmf0qkeB56
qmfQjksXGXu3X4YFYixInfwhzJ6G95dWcoYxR07+VMohPSrSeAWIuGBrmU0rv04LsZygN+lTtvNi
jQ/+vaEM4nXBG1F9SFs+2/tuq+Js3QpCapUeL6dEv3hWu03deCVmkGgbLPqhrw5Jnay0wqIwK7P3
pWf7rOqhu6XgA3RCWWF8N4knAX6N932PykQ9qYn0E7Od81mvtYAQNA8wm9hmGF8zA2uf7NpNFVIC
2Ju9WhizjbfQjGhltDjNusovrwbd7IAwZ/o6JL9bjOFxsFkEjHxujOzk9HKtTyzfFQ5BzWvY8If0
4TYhxZ2Jp14SkQj8rJwWYgIQmu/r2L3lDAgfCEvvLL/DZterO0wfHuWxXOqmFJ8tzel5QmVv4n2F
1LgtnLnZ1zfnwoQGTTYJe2+t2UAdYyN88mT+FAc8ZkrlY2ALJaYayj0O7Ax8qKPd5wg8wGiDJUD0
Q2reGM1LxAOkTMNlMp5yO9ykNUBBMS0GqW9rqLOLnr6lE2Hbs9PbZ8VtRDgEsx8TAZdmeJAVf7v6
DDqKi13WUDzu2JI15unvh8K8n2cwnz8GHv05uoV1/n9MqPFQuMedH5N8+L2n59+/2h/PBOubpfNZ
FPbcJCgMAmd/PBNY03M/+Llv/4UngDdfssDXTQcksMVu/ef9gbgb/zMIt5nWjCr+CxZ92/7zI+GH
l+H3V+HXRwIOHTbaNfzCznQJJgwrVXGAa9W5QjqkSeUFKMmWuphw6VXFtuVG8J7PemM4K4+VLvZ2
d+tq59D/QqsXrbeOnU1ZvUWgaqrxOaDRr0TM7HPWqvWtQuLsw9sawVPJF396chFBXRMX+ztQVkBL
CKTd3irw+BNoZp7vEVFhLm0yRFV3Vld1ZFYbtdXlqg1889NBhrVmPbZDmB0tILBOeh7VLi69DZLs
wsfoCYLGFa8hJXQpEq/q2qsYzKEfvpgsnPT0LjBeGjThMHins2QZGg33+7tEPU0mJ71xqNGSDRUt
IrTliaWpxkVLN1iltjP1c4U1jNH0qOke3mZ8XOzJWXl7wcmqzmY0XFVWtY0DnkYDkMoC1xoOdf3L
1PGx9bF9LbJ8PdDNyAKokHTHUugQsZ13e0zO49YIhncqX4Aa0Aoj+MtrKJ5JWF7rE6YAkHQYqsNB
39hedEnyGp+scV1O0Pe0Sm1oEVvLkKKaMha7PAYLj6A94zNP2N8Y0sLwMa6z94Ao0BSDgR+E9VYH
8in0o4NlEh4L/J5B2UBU0GR0yt38yK6e9SAFrGCVBJbeHth84IUVX6B6MufAgAJO2NjDOZQ05XJD
ibz7snNWluddigaSbb9WwP0diZcXCmz5bLU9e0N7XXvasWKXFTYVb5Hqs0vTYxgwRPWXUl5X8rZj
cYveYIyPWOWWEtmnaQ5j3lw5DLmafrSKeN16OMQLLAXuHbSaK4ccwWReJDU/SY8sWt5oQmcoRvB0
Lx6PZLSYRYcMlAX4dWpy6OJudCA+RFLdm11w8gfA0JM1DYcKYLwf0jpuFCu/PjfpfUl8Lc7sK9vf
mpRtmrxKQ5/dT8zyjTadxKRBL6JfiC+nO+ywBherxU3BByGZF4XJjU/p8STDjUZ7wBSQS5PJS5z4
m1a5t0Y2rbNYLlVBKlPy4x7AMTn7Lpiurbzk0B3QjsZFHbQECO0L+s5CESXQOL+b2N5mllx248ju
T195ChlA5/bHBXzGRnRTcFDYq8eUZtwZxWWxyOy53NnRnYaT3gZaKOtiraAkZjSPC/D8Q4OuNdfy
NPVZ4qEJRbqzQKJS4mTgwqYgpO+dR/ySIDkp62APIbDcabRADeGpYjyewnRZQuCQNa0ieWWAWvR7
Xn4MRWUnz6GyMAZUbr82hMkmVSfbIeI3R/c33mhhhYk/G1Xj7k+Js5YwNxN7E0PDHIx9jOvEdLy1
MTQ0BjxrsEJKk6dY9FqX23y8aZx6m5JlMGy1osMe50O5d9THQCLQ68VKuiUczfS+ZWKH15B1qyln
sS6Me697o7/kzfLIWvjhUrHyG4S5zSP7qWEwUG2190GyJjWoH6++mzxgIw4gOPOmldG1m4e7GrpA
g6W9joO1U8qd72jXAQ0Wbk7PvePw1MN5QNDepm6+LLRtSR9Bbczrf+7foVwGOCS8Vu4hS9JtYK9y
17xy3IYI661oPy2lwMh+4Gu+ijrtKqnlSScJ1XCj6GCxmGOxzSvyqkO+kNx3UT4hNvEBJKzrzg2g
RAY8eutdGpjSJL5m6lkGw1mJs4k4EcwqRYZcMYrXAfFCImKoWc0oZ1kjszYJMoeP3CHTxwzxI0ME
MRFDzFkUISs1IZKkRE99RJNgVk/8WUchYA/EDGUlQ2KJkFr4OfKIndWXDBkmRo7xkGUk8oyhYJKx
AG8LjKPpDamGVdg1ywFRZ0LcqSN3E6XRh4Ho0yD+OAAlaLLeFMZ47SAOkaBetXp2bSWXFumog4Ee
ISXl4rFAWNIRmFi8LrBc7AJzzhx4i9ZMUMle3NFbRhWVnchUOs/bhPugU+R7cpHU0HyPzGZj8mBC
42oGb+316Fr1VTyWyw4lLEYR06O3Gn3MyD5q1DKMtYDOeNCgomn8lGzthPYeXU1lwKonPeXavkN7
o3ibeCccg5aVjvCoCU+3RvfuothNKHfgZU4Te+QERc9oOSrNdY3OxzJ966P7UX750OXF0UQPDGdd
EONMMfmbLtJWIbqh47z6Vf7iD8eWrAdsrGXvXXzp8kz6HiYPRXK0ayo70LTG4c2wPlP0yVreOegm
5clBubT9t6Q8VBqgElRNB3VToXKS115VqJ7KvKNd/KCjhSL6HeGpbXU00lLwT0cztWfx1KQzSRrV
Ux/7xGdwxcyOo2j2HllTWu9y7Eg6tqS/p1ausrhi50zCvPg1HYuF8P84tRLjm2Gmye/Okn//Uj9H
Vn22rZB6EFLwV/0cWcU3l+LIHwQqjLh/3nlzr7VMno00Z//z7vvHzEpTBi4WEKRSUgg5M7X+wswq
uSr/douVxCtswA8kbP9JdP11ZG1iqQdktLpdK2pnFWSfVorlTSU82SYTPpPJerBUb4ZUaLn+0ZrT
iPQERwsR8lSrAK4o1x5JaYu7qAAznhDsU01ym9bkr89Dq0AmV0CfrvikRg8cIDyC3BSR2evmYsTo
FuL7o/TloUn07Giyzws5GBf5qH+nTmqTqOkOm75Bqq41KCIcL8T5o6h9Mqi9OiXKLVfeRKtVGg8I
ulOOHYNtXj1BhRgsnsyRGqaFmUMgx/+Z7qbOSta+5l5K7F3X6dBvnQH3O//az7InLzsMH1OqvypS
AosgFeOSDDiEGT6Y9djTRqzHW3BOO0elt05akQRL7adOyvrY+iLY5OlY/o0z+XFN4vrG7c02MRz9
ZxRhRKbrt6/fQkg/roF/+jo/P3P4e+ibh3JHgMX+ZXVkfTPBB0vLMA3QJPN+6Kebi+yR/RM7zEfl
j8+c880VcwrJFC7fsvmXNkfIU3/6zPHvd4UDxsWzQKcC4XNmHeoX7JzV2pkXNVa1o+1sXeiMl+W4
arHHRMN9UbHAdbVFRodBWztHkoHrjEm8JUMzlIx5QRksBCjRiZ4Fs6csT0VnOYuc+HVS7kCmmkDp
K3v2LTWksIcbRwFr0ttuZWPMbQiNmDsqs97GXG2tUB60EnJI3wWP0gkf874jEeVES+yZ8ESEwVWO
aAjTP5FEdZu1OnkoPjBQHrIS+l0LNhdn1zmpXoLJXDq5udcS84OJZ27Y7l/83ti0P3o2B/cFTw3V
GTRw9nMXp5mey+ZsFhr0U3vXDs+yC8nytOzE4iMu4UwNSz2V7wHuCCbLgysffUEWM7x08bAe8a4q
gbWKY88cg6VJYkn0BAznCmgPEruwFunoHLPqHCXakdOeJNbcqBqAgaX/p+LuKYadAYNSNHcVfils
1OvMor5WoxYsbQ9CQzTHmzWQr6eGe1uGt+ywr60SY4F8nTR21OQim5mElUMzboJ+n6X3NbYznLlr
O5BHtyXyox6iHIRd95DDrI0YFNxJ34740oDD9kqsGqO+jH2NH4GCVOTwmP8nbHq0QcAPmnYtoN2n
QF8zrzxx/7mJZbmJax+/Tbyjw3qrLGvp9d+jbJeNGF79LtmIJNv1pIXcQaz8ucezaO6LKWXVFiW3
hgtVJKhQLB4tOCyiMK6wsDEf0jYDj79gx5iMTxFgeiwaSd7vx/pMOP4ulvYh0KabTvJLSbpx67d0
HHepV0PVKK6g1wKrSmlcUyzscS/U5b0yW+iBVKJbD4P7pjfNMpyyhY4pKurAXxdr2zoUvX1fpK8+
sLpgzHDnYYnDICX05yh/6lrtrOoK9Wxgx0i5XsvFkEvCKjWjjY5Hwtcx9uZL18DsMqtOrBFy6rZp
lVyUfXelM8ch0PmUEbfpU8qk6gTe1httHLjTFaZ83gRzm3doVvp2mBu+Ka2ca96096S0rVXJ8sUr
JN0JQHi0Pl0PeXis3WjrJZhInC549zAqgobWruA2gdCpJZeg5mwVPtf51n1NbXYvVdze8YdTbplg
oKXQrtUUvZat/hCFwKrzo+FHO2eI1nFLXp3xbVHFzlsUkYjXMu2qI1o+jfE6KdBW3Q6TkrcDgXfb
Z9ouHeIteMmbQXsPhnbJo+dQcA3UqdohbYBhZlMjd1Wuu9IGxe4YwGJ/MJ16BWMapSlfqAkjHlVP
tcxXQ8bnj4LgOBZPpUHDbRiuzLkoCeNLRPWeEFTw4Lg3GyonWrQgkt2BgrLkbyt4sRK5z7PGpaO+
QzuknQhNDpavpr+1UXtdl/VSRtHKEtpC+S7XxxT9nFFb0unBwG4iNiWLbLxJute8+z5Z2jqiMFPS
bdl0D3yQeyz8unsf+VhV/bU07tL2BY63UYu1MG7khPorb0yCbk64oJNvBVi4HD8SWlWC7qCxewls
8yovH9LxXhJVcJ1V0j9HmJ4a/KLBc+Ae9OCUNO16XpWp8a5jyxRZ/TJMDNbBCQ+TemZ97nvJSxBN
CwZK1l41D57o4kNrLhNIh4woNOT42zR5KPunXHtPaeoz611Gm13s7eryIQ8gUDzV0yWfK0hsFO/4
5EN4DFjdAAFf6ual9uhdcqn5mjF09Ld4h6Czl7QJT/oxcAmL1tyYWQykA9XRkG1Uzc8v6pcmoXLD
/4gzqHLmW5w+2NR2tuEnxKZl0nFRJCjlo4ailp7QJ6IYdRpDlolPyxuDvVfuzdTdoiJEzHEmSZoq
OU586oR33Vp0cpCIwUeqKrGo5H7CDh86m254COXR4oCajJlphR2M1xdW+0g7Tct/GcFIKlc66AZN
v4zzjh8OEoJ2QynmVsrH2SkF+IO3mE/zYO74qxwRINW+J9GXYdlnljfvA62ynWB9z3frEAHqWWUF
RvUw4npuU1WiC0w9yjwoeRlvrHFamuP4VRn8RMLu4rN0cEyUzzQoXr2O8k6NxuzKu51iHBY19ifT
y6lQVyC6qnYJVP6aoe/gG9bL1BZ4IgzrjlwDbWL1PqOfJEUmrwdzl0g0l5qdbJFzCYQ0Mtlk/9tD
b5JAZeLeyoz3b2iu3dG/ytF8gpL3HLYRn6PJ618jg52QHbKcYdSGjqz7+6EIFnaZQPXknlplS0Wl
mE/qFlQGz4EIUMR0HaTlTgz8nrFEoWEjNJpvIn0wgpb9BsdHONEPd9NplAwYCMe8VEXT7nt/Nmzz
2Uuqua4kXBmxe84EnhZzmlaure6caLztksego8E9TjoWG2OyhwB6N+nDperrldCGrZHjd3W8Y29S
JqCH+oFxChNy2GAABqmVtGvBYXM15vanrVc39CJADeidTx80bUCTm6F0WBwVn0XiJIO1U3l+F1cu
7/P+Ou5ZFQR1ehl6dKgm2fZjvg1Hj1JrgaWxQzAnoY1mm/k7DqFrF3onH5NDGMtn1yl5S3TZByGq
Fy7/nGmZRXPY3CU2XcYp2nfSeNfdFP7ouCqc7EHTk51vBaspqvdslU9O5/Mkp3OmNqulC1qrceSp
saLZV9lc4c15j638PY8uWWbsTN0a12V90dKcVWqKfc2/a9moFL0Fgw0wOS+Xrjn7OAqve+3dh7pR
OnShGoTGDcgfibUVpbapp7sBRL1HQEUbniyWRoo+Pjd3DpUjZyYxjptwQeXBMiT+p8c9G6tTbarN
UD70Wr9y6qfSpAXFAwsCfipxmnva4c8zp7L2X9oSQBvtXnZHTNkJ9jC8thEcutKHFjtIIApOvGqx
mLDAXhp+DhgU2ctpdYxGsti60GVSY6+DKBu4kFVDudNMSf45heNSnXPN/ghhcxma2/GxrjhZDG+2
Df2NYuAUxq4mZnka9pIH2pFLyP9/7/AvBsPDJ8HfCyUq6h+fqm4q9dH8dhv69y/6x23I/ObxhLM8
aFQ//tafGwjzG9/FfEf650WJe9LP25AN0Yqths5dBZn/T0wGE/kcAZ2MMD4A5y8xGSQIh19XEL+9
Gi5f+c/XoSmJSyBFfbprIpIlgbVu4WUroKNtArWU47cAXZ+MiComqnTOhr62F5Z1a07PgO3q+tXt
+QjW7VVWcDRxPbfhKju+udKS1zjY5o23MLODqY7z/SAIjpVRbaIxXYI2UEohodwT3OMPE5kPt2nz
LFwMPBWdJEjSjXhNCMp02d4CoGsHEw9NyHxUn7QuVHwUKfQT5TrHwplQ63J4KPaKT9xy0EBDes4+
9MQV+cpV0Y2neHzFYXjddA2+KP66rmREzQPyxRRqueW1nzic/AUxg8I3t6z2WJEYAVTWlkdBM/jf
4TWIY9EzkXa6uSoG6+IV7icRwRTWTnJMspYTx4Jkq+OWEX3nL616+kwnWmQittnlWaGvxRNlvOm9
UafHqefYnH3TAKDLRmx8YsAKqJYGZmma144q7RH1vsjlFdjvglcVb/vkkb5AMAs8Qy4udh+Rk75t
CWLQxEsKR+c4xkk4jq+OP2znmppCHmsi3WZorGuqyX350lovNYmdzsHqdj0GzzVsIGwKNUMInoga
q+EY0YIHj5ssXemMeP6xHKtr6qIPvWgXWfiiMdQ0/i3h7rhFMZlbpodj02EMP0usQUF10yTHLIaK
2N2Osr8K7YQu1ktik+gg0picmpJYBgDnoqOTkgskoYkOMuG+4Qrb0sYgJVqEHRBOKkgmz9lPT9F4
Ymk0pDiU4cTOyulMnfKr/ugHAZ47cI1uX6wDtzjQp37T1sqaoT5rA8VqoFo6lghLYCudKKdg/V7L
6jvFQKwafG+EVrWvGO3HlulOBeExjshj1haMDhKTXY8g6uUh+pyAQ6LFtloPbnQ3Ry5HO9kpO2Sa
TZe0E/H1a8emBWSgQaaVoVoVKVcLp4qe2DOTppXJzlSUnE5fJhCLMP3qOrVtWJAV021ekdGS/Wqi
RMdEpfUxwFuMAoWfb7JEmyPJzXuXwQ+L5cYJ+qWjfRhhvzCmfhOxTBsbeW2bWPx4gbSqXzt5e7K1
+87VrsrynLkX5cZLLdm6mf5gt/RhpvpHXJfpHvF1XEa+dyNxcCJv1Wz//EfHPDWFtYhQXIaOH26+
6urHIRnvjEmRi2ekjJMzJSurNKWEEO4rb2dF91JD2UYrbgbagOLw7KfRIk1WSa22Efq2H82tagzL
9dLV9JfYSYcF9elrnTArv0CFZTYsh8p/7Qfz1fTbcxRArGLxlxuEn2Pjzm50ggCNa2P4C9cmupTK
eTTRdDc13+miWIzWpy7eCoMW7/C+z1/C/lymNjabeEXJ4tJAWDLqL2sg6dBzX8WXaDMzWQ7cy2Ex
jfD5PZN4KPxoEuqaiwRMn3CLNCLwvtWutYohVxskbb361CbnLouXlkG8mzZvgHmLwTZWasKlamHq
05J9ITcFqknZ3afjJW2oZStaKm4eCaBwX16J5qutUDvt45ADM2AYK0YwfWSYbeBw2SeZmdI5Z326
auJLSQ+vOVBFrj31ZGrshtJ3IkFaTA+w9pq11bIaKKscXpq6P875aOESDtGoGHJOKe3iZt6tc0bT
eOC5knkHzznH9bjw4fHaPX3wbJl864zueCXixxoboPIvUIZXYnzIo2wzCLA3A1y81x51iXuEbpLC
mcCvqV3FFaNOepg990hHhNAIpuvHNuKW5Z1cTpHAjpe9uoj4y8nxuzrPSqvw364m7qssc1qeX+Eh
Z3UTph9Tuw4tLonGe6rdMKxehUTFRgyMZvrspDhyx//L3pntyI1lWfZXCv3OaM6XBKoaKJvn2Xx6
IXzkPM/8+l5UpFKKUHVlxkMB/ZBIIBMKZZhL5m68556999pPSfgZy+7OK1+tUD0LHluQYPpefvAS
laIGmy1X3G0g0BA6ISzudNEc8q8pcOYOjxFXhg5tvVeVJ6GESxcwfV5m4IdYBGo+7tQRHVR2SMwi
SJ7TCkRj1OaQCciNSN6T5UnXquLSVJmorJrus5cq2wEuam2v/dE60cWeOhOVOGQiwdcQgUK3glne
0bacdg4atftZ6OqBSze3DVYnXm/eAp1vHm5IRlA1WEDJeChE+RYL/9jEN1MnId1kC9Gr81A1Fo06
nsxcK7mSThuPWp+QZDtswhFQTFx23Q60+JR04nZkQDUcJGn8mZgPChGhQFxyIP+DSrRPpfxGdzZu
m84dh1UMQW7ACkW3iVvuWp75Ig/VwXbeHWDjZtzc3CoGgPQs+e9y/hnT7RmImWQ+2CHxE5dlnmwt
E67LUVJwEza2kt2uG+7X4ZAsPKXjCAk3dZ3sskxbqxipmxbzi+4Tn03PmR6sGo+HtLwPGaNBuqWG
MQkbMWF+2ugjIKIEmOStRGvPqKdmrzrVnFvFd8nUD1pxFjAdTI9CQmMpUmmVcEh6fTBvcUUEYcQH
IYI7Gb3bdHYkDof48G7GFO4QuJHQ7FVMBWn4oAwmdUgWx4SxtXtp2ulfDeVirhibRx8TrtmlQxqH
pq5ephzWPLUeiFrnOQ+eomSjGpjp0nWGiuo3VFvyWKLpK+XeakkfRi/PY0O8qDyfI5d1UrxpGnoM
rK3E2546Oh4JZdWA6mxYRRlJzyL0dWSIOmlItr9AwRWLsCA0NQA4ZJscMq3pg0PY6T3s9Wd+JGd1
R4lJIG1tP7i01aPms+ABsicqku/qJgx7xON0z458QRHkMlfTZRd+dG56GGjUMqp8WUTeVBU3qbhl
EI4a56Wy0smQhSthNMAcPpLucZBYx0nHHt63yM9yDjq/es64S7sFHZXBO0sYxcgIJR1cFthWyIaQ
2obYs5nnzka6F/JTSi1dLrg9n1p9Z9rurM0/Zak7RvkruIVJjJXJbixwiGAu+KDGtK2WKUAAdxaH
r9A/IGCbEuhRbnwMkHF0+x+RWx/90M8+P/zXf//fZOHf06wvGA6q//PHX5a///pvUfk//AKXPbH5
c/1Z9JfPso74V3+E6v/Z3/xb+P7WZ4TvXz9in83E7zcURv3Pb19h/fEfY7oIwcYAdq4ifegKCsx/
d+/5z99T/JfPpCbKH8I9+ocv9v2+o/8Gk143hQLs7neu0Q+TIFgjrl6oL7KFvPrzfUcxDRNevWwo
3MrGassf6o+N+1jF2fitqgjN6Pu7dPrdEMwb/Pu79rdf/xuD9in1qe3+j/+lYSr8032HdwFtSoei
hP4EVOCP951Kb7ymUK0SzeNYB8Nco0JBIS4U2/U66oKZnngTkhXjXWGZJTfaE3ZpxtIp6EnrqSSJ
U9UCCdnclVZdVkMSbGN7SDaOc8o7vCg433xM/3WczfL8owGML7sW/eXS2aCTVXW7Wapgq2LU63Pu
MqQIDALiwW2I8FHEajvLkhgnrbnp2G52mTWPi+qmRqusN9bCtaaxQxmKVEB568ITGCYeeczXbVxf
7AyqSK4+kRxedblziyiQS0kUN0nAttrZO9QbbJyEvUQ57pkrO6tgsRZ71OatVpVcCHIdUijLlqnS
SghNnr3tqReC5xNq87Js3xOCx+zC2WYXxJqp0GEp7CWrujjiIxOMMbSNlRFLF/9Ni7eKszP8Q1wv
R5SI3hn0Cd96783R47NhOChJD8KtpqW3cPpuGcrBrPBZekK65fKtOzxnbXvWDo+yfoyoLJTaQ6y/
N9kXCRLiTx1LSol7AQ5FLDmqwiB8ifsvtXnUM/mSeQ9A4tjr3UvBrKpvBuep6MS0jTk00RlCzeXU
ySZJemICJVi2sbFwl/7JVYANc9+QtrH24LDzGpxHL+CV8vcuMGY+37GB3eHATbn5HIG6HKKzQV82
Wr+Q7GGje8MBQgMEun5h4bzeqbWPXlTNxaidKCyvK8QUM8ihStk0Lz5aWf+kI2CQZXO5Zo6tQZH+
TD3UNWp2cZguwmY/XvMgt0zDtpzZ1auq331kHQ95x0PmKZB7Yup7wjSaNaVPkVxGFWfJMp9sl/Ni
2uGyRjSSnOEUICKR+7h05bEzuo2efPgITUb4mCM7WchPAzJUS35MRZZqreZZCh9UxCqZBTz+gXPU
jFXNYXGtJWkXQktokLlU5C4b2QvSLuQLcPPtl89+UaT0K+fBOkIsIwXHieydhJ8dHFQfFVFNkb2d
zUjXs9EKE0KwQpr2/G+HGEdy5tYgzsWIdHl9F0h2SWfTE+nOG+vuI+jp9d0iUx2Z1r7GOFiMtIn+
it9vkxKrK0dVUEceTOKWC++LhmioIR766snIlVWVKwsTaTEI+ZJIjUILlsSGJ4ZRAiCGQmlcMkxY
Ih7WHkKlGAXLkCocjwKFsZUIQXNwj46u7y12yfg0FgGyp8p6o6bd0lGp1y4Qihgmfcma18ilsneD
LsSl9sFESk1JOlGA+Va4/Qx/b4PgOiC8mgiwVffkDOZaQZbNquP/yKG2/ExHjkv5x0Ps/9szjU5g
yO/EUNmRYT//Z860aw2/L+FMq71fbUR/frXvh5pKoQpWdRKqJHONn21ERGfB+NFfp4CIZ2v386Fm
CtZ3Nks3DrZvidfvhxote4BgZYw/sowHwfhLzcjaGMb5yUc0LvF4GxSd2j5TMznZ/5SGkVuh5jkN
wuuGIVywPYszhcf0l0xHatQd1GC0IFiLCk8bd4TIdYmFE9VCeY60l4CbHkf5Is4/5PbTTYHIdztj
4EnwabA8Itmn+puEmPzgvnj4bNyVBzQ+18ttmCjwAXjwTeJatladcU0ET8joo/Rvuvua8gCNiax4
4Aq8a1plM4frdg0UJG6mbreWWPrXYyORhUPTnTnmOZAOJn7HsPTWbN5GClcqb+F1EBWjkj286WY4
S2sKOWjoi/bYKHzG4krXUCvegLdPs+rZyD5ErU+ainpKMm5tuyvN9RC95NyuMm8JLojN5KFX4+ng
MEEm9JTwgE8DapqGh7I0Xy0R0Efj4koAk+xRjWLbaL+ohA0rUQbaEGpdFmYk/qJcm1mqcg+ii8ve
8IKXa+u5bGQguJAJJQLDeK9QMItVYY6/eEAB1ZmkG+orWsIUyIPmnZ1xQfAn0xdthzpR+W5PpxVq
CwP6RJG8R+AtXRQta01PZyrSlKPbuyay+ZKDcXK4fIH3OsIQglZaYwRvTE+aS96ggT6sFnYmFfOu
zV4bHeRsEBeouO0+jC49OUvQYzz6IHVFy97C/GAE/qUwVHlp50Dkbd/aGGZ1ot5GUGjSQaMFwNjO
KE7FqjVeU6l/13ay+ogeG3QXbK7Y6AH8d9kqpDK4pjHHauDdVApcu3SWpe2iA5VrNA+Vpy8NtqUO
8p8T7r3i0+N0TuIHBXNsWj8rSOHpzWMfqhVbkWuMENHVrY58jk7mcB1sY1kFJsvWg6x/yS2Sc1dM
Yk46JRbEKs9yHH8OdP2F0oPHlZtKr2XQ0M6VyGiT5Sy32UvRECAwL7T+oZdU1iJjn31yVkf0r1t9
xRncwOpD7zpYhhmpatysEetvOdzZSXQah7V+LMFRacPpx1qcugDwMBbl1DTm5EjNLQ06kHits12w
UEnGeh3/W9EOjTvU5rxJtU/clkM2GEt5Mtp5qrGmx0uGm5J0ZzUznwdfHEz6fCo0/lSSNxqOkkCx
uG4hqGtYi0uNEr/YxUHPlWwApsZBvNYTNipAyLOxRrCe1eFF1XYdLgOlvdZDscSPdwqdU0ynoVnH
W5JsXPySk65Km7wLKzzdVjvpTfrdlGBE/lQOtUg0XrY6Bo4BC4lbDbNeQ2aVE2iNkTPMm8F6C0mL
4ed2mKJJ4zqpvg98Z8W6huE3nFF7gOSt3HXd/epl75wENOjV4VGVWGPGxofsEgaPcPAnzXsOe9mo
iUL0UfdUysYp0r2P0rRP/zoPx4MAnWm82Siagun1nyRI3Lz0zyGwX1/o+1GIh28kso2eXa5zqGff
r3fab7aljN46QqPWt8ToDzkLFBtACwKjlERwPfxxvRO/8TrIWQqmQC6m2l87CfVf3H2GKgQGP9Pg
jVDpbPnj9a4xDZ6znVmtWxuWzyonhUyGIqgBYvZPkMcm8LIWAUmLCoYzuYu+wUbBiDeBzT0tSWbo
JDS8nllfkpZalryWJDg6z+T/4AbdIqqY4f3KPmKK8sEEsBZLQ22vASea9bq2SJx4RhH5KiqCQz3G
Rmi/Xege9RLVGClpyJa0Y8ikH+MmGrmTMDyZbT3HwDozEqyB0YE/zVmJjT0PCBbCClLAQ43Ignd2
4vvdvOziZTKqcbAS5ZQiKps0SSWOcmVM8577keA0jsuZVmb3IVGVqRduYj8mWymWetvdwZnOuXFx
tQJ1aTd7U1157jBD3NmUZcUaTFm0vvTZmGE6NxxzaxTDSUj6M8cNoRwqZfKtAgHP0CMyKejO7pmb
x0TIJ+6QPJG5PNnGCLlakp6fES9mP8/iljja1NaJL9D64Dv1tgrYTNXDsdQSyr76Jb6r/YDs1pQ4
ikRgv5QeZLWKLZndU1kWffCmwZgMikXNrkziVbJGrDJFh3j7YZdvVUYvjsyADmJPaD4CgzHXW7gG
HA5B1M8bGzuTl3DDdEubi1OnH7hpsKjGZIKPmJYQr9TNFYFjmR5Z/WrXPv4zKKw1imXEtc9zUuhG
ibFOGqRI1Yo48zJT2coFxG+ZLgTVDicaNwu80+iKyBhLktKYCAdvI6hJEESTnXVCc4KQGb5wELon
UdUP5tivYFG0kHb6vaJ4IaeAQTjZviZwMbepZmjy+Oil5dYYKxuGZYzcEciboGB12d5hT8GW42kf
L/ziRiMdday8CxRB9Hi3DNicGkaIIZ11fNusz6Cl0TV8S8W2QbHNndem2sqUEOFPxRWIIaF50nA+
AiRb5+Gr3dwsQX9KhHIEaE48Ni1YYQIekny3WmvFlVDuDPxZ2aSF7Vdln1E1bGlUmxOCnirpqxLT
3eeO5jljUyIUZCCZiZEEgfM5JF9BBzoQdawNIIsYpIwTV5sxZR9jT1+Y5asee1OWMnVabfu0fEKJ
3PhqspGB83VOecmxMNIWu6gqzLTpRIkSprnPNKE+qdXRuUhPp3Dvgk1prJTOJbSJM8m2ZollL+iY
W9h1tCwYAaEpni20537IX5PcXbSxOWVHDJJBmhn5q8t41lign/jHidUvbVdfSYTK1GGX2wp/W0qo
NdhbsKE1LziaPmKiDFYqwD9igwEOgJ8JwBcd9/IqApCNIBYagBxKmw+hGNOqzVIj0pizH5Ky/OI0
FDRR/tbb1MvlXBtzL5oDzFtUukQQlXZgtaIlkXW1VCo1U2xGjq+KqzlgmmOqeETfvZkk2lnjaO++
/e5YYkXo9IEF7AIVYo4I8mT25cFqHbw92nMj3krsSbQfzDQR7jU53Hc6P/qZWv/rBjpuVVUxHmoK
F0PWlP8UkGHymoxV7vSk/Xmp+str/Th0NVmVR/P872yFH6cuGHlF4dxnqWoIIis/7p+gmwi+KPwX
XhJe+SdL/Xjq6lxOOawNzl37L5lINMEr/XT/5OI9nuDEbGhj48/y7U342VMfKFUGU2Go1y4e88Bf
V2EwKzkZOotY4Oi6RS4lQVpQX9WZykEmWWrL2VVjKVbzqIBMHpE/NVVCfv3VLo+6SrKEjKoGwKAf
Q6v2GF9VyLEmUnjtic1OhJAurILmXYSY118K+aP3PwSliCLW501+16pzwQVFVBMpfTRGVJq1i7yD
iI+BlrBHOkTSuaDcx1x7GsBx2HXUZUxa6TM3jCkOuwku5jKCTh+ukE0mabwOVazRLJziVRm8kKQj
PXtQKkzmNdeKkq5qtZJ3KUdkoMibOm/P1Eys+6JdRjjW1aqdS467GPx+37X4kq1IX2YD9MpeSxCb
ve4QxHcTtZgdZTuKOST22JVRRwJlZioZGzf7YJlYccwU/VvCzcmAGK9Ra9koqxCDyVBiQM1p7ai7
VdfKWAfAGFrDjrAhcnS+MNX6Mcvp4iLljD86lh6cbtM3wStKm9vz1BciU5CMtZKdgY/qr3TeOvSu
RhGC17RZGScAtLiGt3oLCAtPiB0rwalL/GqZp6k31aX6hIdzhRXj6nWMBuHOpJ/NrtDfKk6rZunD
RXc5+McVuMti03qz5bdxqerV9tLwaMrSw3lDD5yqFJsE92I2FsQRJF8U5cUae+P6bVfbW4c2uZid
peubSxvvZyHaq9AeBrrnXGlTOvvUrxYeRt2SfrqScvKBLo0+sybDeJ5Y+0arHmrbhSeebjuyiwjt
GEtswoJsIyFZtkBMs2rGu8CbQthq5B1ZiH3RzK7NZUBNPSJd31grABjYdAj4UwpG654d32W5gswT
XHN+tkgBPJR09DV09fW1gjuR9j76ComCj31+Y7FfABpEOESHafzLaf5T2RxwEDPBjQhzCp/LAb/N
VaMvMGuCuVGYV3WcUdxxWvHGuUUfJ5h2nGVchhqpYLpxxzmnHiceiYExZATSGIUURiKT0Sg0TaiG
0axkZDLEW2u9p4xRKeMUAY9dxXglxjFrnLey6COTZbi+cA7lxD00vfkiQOEukl5Z8SNIW1S/DIfo
qqZHimd5XUa7mlexGPWUceajfd5iBnQS9Fc4uTKNbyYzosqsqGVw4gnxy6eEOVJnnvQSJidvKyJY
bynCBlOnUnZcto2tkOgAaDPrU43IwBiYwJlXMR7PhLqywnrfMc1K41TbR3ONKddh2lXjZKGUm34c
goVc3FWsnCnTccaUPDAtE344KnqxGJiiFabpoIG5y3Ttu9TkMG1DRCO8+8DzdTmmu7tK29fM5nZ0
UHR5HRMTMpjcg/DkkiFPGLnzvD7WZMsrktsD4eWYzLlH9lzr8gWbBMCk4TzSzw0J9VYzV0qCcb0j
u24mAbOwuxt7LWzBQ4iMu1HFK53yhZrsu9DNWUkWXkjtKrfJvnv6VCjajbKJRU52nmGTvBwIYFne
lmBd2+ZcpNnWpDSIctWZTAJf8az3WiM1kVEmSEKfCoVTT2LfJrn/r2v1t0MenyZ6ITgOYmPsX//f
ltG/Sae4Rf/tXnmfvwin6uj2/PmlfpzxQhWYMeA/auTWuCR/v1lz5RYcr8Lm638rffnJKDpKmaos
MwLw2xzkfxdO2TGruO1sheScOYqqf0U4RSf+9YyXbRhOQKH44TI0krQ/n/FN5g2p0LxmHeghmQiO
4ELuPjMrPxdtA+EzOQ0mqX4vey0iaZ0X2sGL3fc6VNBpUns8PoePlCuybeyb9NnttZVpPRVk5SUI
jQqAU2IPpjdL6KG0+DSrXbn3E37Y00vUPvYQrvXInJShNgNAhtUZBwQFlbD6ShIj6fASGvrKS68l
H3I2BPSOwJnN202gfLKEpGZvXxXxUtC81KbRQyXn604nz/9qpqe0A5xn6Pit6f/qlRwHvlenN2FI
+qLEgXuRA6DuqS7Zq5byhIMpOzwZTC/dMFutatMEVyQL9dGWDY6s3utwzfQhxm1FmySB+doEjD+a
j7GuSfLTCNn24UJxTfXGPCtrac1wsc5ZpfEpM6NYuXKsnM5eO6I4MHkmRxjLztT1m2vVsWEtKpyI
TgGghCdbfqBcsl2ByLJXTpX6bOnsiwctcyaP8CeqxHZNjKDoBGIqUQUzSQrpo5X6q1+UjxS5KxEM
ijjudwbTQs/U4Jo9EBAGHaaJktBvGMi8rdWzrr0FeT/J+7eMc7WiacZ4d4wNcv4Ub60HHqVmYmnz
55T5JcfJg1GYmQZSTM53hzGntKBmjYOPlGHZZBJSmIisoXlTXdiYWrKumJiI9mxaD5qK1u/iwMBt
BQnQyMAllweDiUvuXhxnaVHFLVHrEK8DJjMsR9zQ5+T+G6a23tGnjfRZ8uMZM9O5zHa1udbEMpTO
QXJMVIq6rIOn7WEE2XiLaATtxxnRRnY+t/ndZHpMLHnS+R+5/NH2l5b50mSDYDJv1lBVWM/MUyAr
dsQKqQfh6eASvLElwiFAU4d0DOGzYEOaJcHdCAS4MEJE7cXDxqJiONRguwTS3mC92UF88bSdCf9F
AUst9w9pwJ3amufi7PfbpL255Edq6DEpvTJKVGJZqjeh5h0UKDMt0o6jPckKSqXY8HFbNC0ONJuS
O/dewKlpspvEAGkrXJfV4ehBs1FGrE0P3wbFpViCkrjy0MEbPNj2qE4bfJDChL2tT6EroznuLfbM
v+Nzgl0BT6fKxWs/AnZgAy+DMnkLIe9kI4JHwOLxRyhPwlU2g9JjjrgetpQLgEvLXiNGl+fyFuf1
o615t2xE/dB1holJRwUO4QAV8ID6EQwEgYq4FoXvZf2mQA7SrfbqD7vUpQ7X4n0kTsWkHgTJwm21
bZ2H3Sxsuk/WzJBEnfCrlDF0SjBTnJElVhwNdR9rSKuYmeEeC5IVarVP8GJLBtU7EtCKiC4eicpU
GDzvgo6eovTm2fgTxtK969QPUpvPqUv+Xo9esqb9GOj6Ifi87kitzvCsAXyhDshqvL1Xio8qIK8U
OM6jU2sY/6SSlihpp7BzTAvKhRRcJb5jf+gWDy/Ts885ooiCd63ACKj0Eo7Ax6HLadnjDczoL6IB
epnSZ9SMP18UCFjOToFDpwjgnrQfxVgDdEx7TodrocTcQEsSNgr+BMkc09Y0GCnvxiqGEgcFyqJh
KadoyUdTH3uX4sdq1LNY1GTWU8Dzkm2dBksF97TeHgKo/pK3Uug2FcDug08HVh4iR48LWF1iON4P
1ras6VRBuDaZyT9NayOxFM3oi4IUhxFQnTv0SHFzGwcYGedYfmn0iwojizGFyqwUR6MheEh2mGS/
NFwkYIgonRD9QS/VtSjvAti0TKFVXeR8O1+CysMNd2vMYlFSfuUbMbsf7DSUYtmtusLXNLPHtqzO
bU859Vnl8GZSpgX4F0zXQzh2bNmUbbUGqh5YpaM89nA5YyOXm9PNZVDSxXrpJlT7y4piH1NetdEG
5aGn1qtg5Jo6/Kn/NTONUgQFLIDpeHCgnAvmhX84M51eQ+ger79ka355pe8jk/abTqcpTXhMRt+y
MH8fmTRIA1TVMKyMU9GoOHwXI6zfkBlgz4jxP5o5aiTfZXnoHia/CRaEvQh/busvjUzyLyMTQxvj
GX5bDValYfxpZOqJaSkObc1r96FW1ppDdNddK+IeAf9qzhEmpoBYNZsNCXS65t1BrcXBU57gob61
w66OYPIkCzGGOoKHgLt3YfJ8r9/pf8EDRfAQ6Jt/DVuLoo+vdDBo9D53ztrLQfsDn1Kam6Cw3W/4
Qef67vF8cc1TmL7zrszD1OGIpRGTOPQqlMxs7vJIrHTW5jHOX9zrNvdZjNh7tcanQnlFdLSTLQCO
hQYouCbG4+DfcgVHsAtHLnTMXRy3G02VH7iXzvWQqcADzwvbKzzLJFlZD/jjnRxTb7oqgD/SfoYp
kkWFu+w6hhqRZnTZhc8NZR16yxagwaLufgprkanF3Dafiy5WFllCKrrqVrXP4Wpsx5IKYEJ9iwe8
lQmTEMemLpMHuhvM1XQ/4POiMd4xD52fzA2dM46LZ+lNeX6rycrFGtEFy8R5V8KzXu0qfa20y6J5
KhP9qczqayTJO/SGh6YnFOg1T+GQX9ukukkjck9qtoIGU9k/BqjzFeMuMZSCbEQV3UdBnqd6WWxr
QHCBHK4dCc+ANJUbUsButqgJmnhWveiojsh6UsGloCy0WYx3/wZmXdDr00o061S2jpKG4M5o4IJl
aDIeva28aDL67ZH2Ke7aKOKa1+VDTvhXN+yN1qhHr5CuUdlgZ67bGaP7trEpYOxTmt8qseGQovSw
4kinzG+o2bvIpTgqlbZzB6QFU37qujYH8JZfkpJaF/pcZeudqmjEsHFkSIOD2gZfGOA/gy4ZvSZl
knCVLrlSijO7+Q3Nl/AhZg6tINGQLzTSAxUehCEPzgb4KTxiDqtBBRtCISenOKDwGttZrBQLR3kJ
q/YlJuKudcQ1MG8z+IIq7mZl9Jl22TpqBBhl7dnVB5ZKCCMxMX8S0Z47Z/7+CCIrWpRhArUtIcru
6qF5KAypmrYp9O2EIahil1fIuOUK+eDU6id4omfPbAlgc9qiizfE4ZS7GfgnO0ofFZO8Suf3yyBq
Vg5mDjlWrp5fXSI1WseGDmfek2dFWr+lZfPYcuiojf/a+P2xyd1kKuks0AJMC7H/5hOSyLiAewSM
c/kh59NAehmri8khM4B6dmEnyPMWZn2ZZNNxCea611iu11JWTXulvQV0NSR85GHhz8RwD5H90wRi
u6Et48zfKTUW+iDbuNWzFvSXzGHbBJdcwzOMZyDbN6zEcqleDwGYfA9AoGKvDEoqfaIuoX1SsFRa
+oas/cTKrm33mvW7zNeu+HmDSWpotLEb80q8RnAN9UOv7HH18tPwqTaHgL2NS3dTCqSdkJwimM27
ZiZj8eehOxnS5w49L+mrlyZ/LgeHBY87jYfXFFYAB7ln1LO8fbAKgNexPw3aCFx+NDM7bKgmQKCe
xpCEDsUEt1CJBpeTbA+aJ4nwa1HHiwyKpBtUc9vZ21ZK3QU+1QI+A/ziS2roDf3QT8Ig+GLDMAue
7ZaWDPeTT/fSsvl0HnO4oJS06/qr3G0yTO1VvpZrOL5xN2/ccYtFP0mX84AhfMzMURmLINi2x+gi
cK87MDjsTdjQLN0Pq7qnX6PAOnV34v2/RoVxVLDwyGmqSpQDYziH9T8cFeDXPvrRrzzrX17px6hg
WcgTyBTUWXzz6X3frmhU9OLrsyAyQgobE7I/RgWVFO7IAPt7QvfHqACCm+86VxgDjC1n/59s6P+d
Ld2w/gsH35/fgp+3K3DA6qTUfdbT0WOgvVfxriYal3ID1/qLa5Vz1zRXhOFnosumdGFvbKs4juN+
0Z3UcrwsszrsuN3gwna2VFsAOn1QvI6wpYpl7ZpBWc5KfyOKTWccgXvjC7irXcwTZ/QWJEj22MH5
GnY714IXubG3kvpR8MVM4Dn5RcH6m/WcywVOX042l+fQMbQ349nWeR+qiEgQ3iqMxwNzQllv8OTO
sFI+DTRQ5NAkyuJk+QMcEzrKaIpZpGjTrKSnKtbp1HqEN8xzkmAP1u4WDg0l4C9uzqLDvDKpcNen
IciYkumd2p02C9wPx3xSdZTxxtvCDJoPw2NmvbLJvoZ2OVf9L+omEGWoWrfXUSAqqsYjnmmJLUgB
xZAyQh1xKm0M0BSUgKfESb18Zrblh1omD4m7DwH+DS9yEW08Shwwec41/jj5gI+dxj3KdWENAMVg
5JBgYPRuOE8Dc1XmgHjk7i13LVzY+Kzu9C6UTT6t0W3s7DEqDnot0ypADRpFW/61ZkVg0sgZg0IS
LV9cwX/2WCTppCusmVMQuFHRyt5NckkmG/0C5m+HB6XWPkrpIfMfc0GA9w3HBy9BRrp/IHe1yNpr
JSjrU16gB0xcnnWW9DW6k6EU8BR/d6LHiDW8Lp9rus116coD9RK28CiyjOf3phQPvsjnNXv/tnr3
03AVQ+6BfhgY97C0uf+V057ET0kAR+2f8pAfwGDSWNcGv31JtTm9wRMzOwCmQ9Xb5na9isZSwTEM
F/JXByHs2cvcIHxZ+XM9v1Mh5snXVm4WYbp0M7qoDBI+MB3gJpmhPPGHbVm92P3A1j5YBxG9Ur4D
AqpZiCScJ1jPLOCugeVt68x4VPvgZLrPRYmNEEGQ4JdaedMKrOzQ2SS3X2Q0Lt/6VJKb5UdHTT/F
nB4JgMyI5ZPSkigjNVw7Lgcu1nTWnf1Oow7eVleqTqTLuNTGmvDLlPRv310MAJw4J/SIvwnShfbk
pjOw85wq+zxO5nGAUeXoI4NojrQNTR9Iz6sXUGnWtczor5ViTbIKrf+Sd4+tAi1VGgGZL5aaQqJ5
ibJhDJuPLkZSgfUUBJeGa44grp4Es7CCdzk8DlZDttUP+ReeLQj2tjm3apQo0ExpLk2xHcXs5XT/
4hh7UPLTBE+iVBnzIMWo4Shzo39LbRqrD1l5uuwsg1hQOMuQS2GiWFazk7DmJ/KlUc5xSv9udfOM
jNvIMnRrUtY7BT9kybOreRKU/PYSKYYGaE/Y7SVKb9q9kZ6AQ7Nbnql8CPNhXMwt3fyp7MhkDmOp
x8TvDHIEa+iFGxezr6ds48AaFxtTSDwZmz0JE4bSkWCPz5RQnlQlejbUiFCw9FYFG9XTFjlhbkNm
95t8lM1AF2B3lWOWMy76J0go2fww6IUxmMbK6rGWaYu07nJ1bdo7ktPebu568JyygEoj1tBDMHMs
Y6UOzbpr30T62mVnVGILmfipyJVNZVwsp5sSJHJIdHq+dfUdg58Rqm/wx1bM0HFn6hOPv2+Xwe5P
rj2RzXAwgJaVeHbGOiL1IPpbI4wvlREbxuJCob6mt9+t4lrw5I/NiHGZkQJx0Ob5Uclvag6BXPLn
dkmlAM1EMq6t+Ctk+2iXSNzMTmF2xmuCVltPzJRJKbxlTjXPJZ97z4fL6J6yAGmo/MrYWrp7Wq2h
KFirAfCzBwtbVWGp3KvkMWWDGnlPuLUr9dyWJ7d81smRtD51weIurGTZC3Om9+xKvZz6mRoAXY7N
xsmZr6wFEKyyugCv6esQKf1mRluv2wj1VHnBtGPoBwuDhxt+EpewJJ+72dbXjzzhdu3wJZufdJvP
bJ4TAc5bkxgUmJSlKGlWdKDMDQd4FGtkCGw7ReaAhlVmhpxupbDbGDz61S+LW59TJI8kVdaCRayd
br3iWcctRF57MPnMyOapkQTQLmjY3y48CY3KzjQIiTl62tIHUOCxfm0a5nfA3UgbtLZjwP4aOX5q
dbbUZOF028G3yas8edS+lVwlKwnWeL+N/JMzLA2Lgpnd4ICCR16ulLGpj9hJ0UKS5ftg3ou6QWGO
sA/Iyv9l7zyWY8fOLvsq/QLogD0Apukdmcl0THKCoIU3Bx54+l6o7gqpSh3xS3NNpMG9xUsmgXM+
s/faR9WUr2O4CVX7e0jDXe63cx0fL8daWhbLLI6+OsfcpEo08xXUyPwMmexWRssz5pEdFxslgfHq
Um9+3dJaY4v0/1ACmks0LLtIIX2iWtmJ+/hvPfqHihY7iUVygTGFF/w7KtrLT/yvbhJWeX/5Kn/W
oiZpCYSt/YNo+U9jK5uEFFJNQOOSjYDQ5p9q0UnOw9DKsZheTX/0Zy2KmsfGS+JSj1JCI8r9T2pR
Fop/2fTxOKD9/ds3/s+1KFSaVh9jtd6qMBuzoX0Jq3DyXXyV1fAycNbAFviK6w/U4EyMWHA3Lsyo
zPnGdXJ0CQTWLAvQgrcPS/3sKaVNrBQEqmZkbUdsGfnzFb7ITncWEvVcWKh7YzzYLMn72tqUiYoG
RnA2V4sA7Z2QH3HlLwkr59gQ8wiq44hSr6pDuGItAQzG3EPJh9GWMtJd8cEtmI5D0AwWfLW22sG7
Q9ZBbhG+9AJ1oKX/qGgFB4GHzvlADLQaonw1oCjUUBZGKAxF3u+YZDxalIfo2X1GS9J7z1AlDqN7
TFEpJtN3M8kWIcGBl493rfEbo2r0iJZ1tUM5aR3xcFZoHy0wEjq3hwNBPRxA/437wPrp0UtGzP/j
TPDhvDgu6zv1VrrsJ1x6TJILUFwWZEUjnvHaqxg+GjSZNquS1H2QMbmcMtZVBTJFvQ/rzw41J8dO
Hn8qKJ10KpsRolex0AWuhooMN7FtikOffCRjBsDvERvs3vStwu1R7l0sOhNMUwnSVZft+rzDL/8c
aniFdobz3bWwhBnkaOqFWcjMpfo1xx1RkiQ7PlTjqJdfUXfqp08kuRoO5vJhaQevAgVQgC6zHTZZ
dO7FzpbbJGjnhb9T9aecza5d7yevSc1M8dbZz4q9LlVEE+7zgMCmpETwX6ryxpV7l9yrje9yg3N7
cs6FHgYfu7uGIXSwpGdclbmnjKkknvJpPxeZLDUbY5kV1XUEVEgh50L70YonI1PnkQAxGBZPiYnu
q862qp8uWTb3vlwVcLh61Xx2nBOGPTYg9cx3S3S9b34r156HKhJ1S2AHlM4Kd9Ymd+NF6NtvYRKt
bbggXrfS27mJ/ra1JI/erop+86mcyR9p81kbr7HynPtL3Xxx3Tf89uC/GDjSgumttxwKj2+SkR8K
EvVaG1zjTeovlW4AAW8SP1J9eMb4XVXDp+erJ6Vl91rAPpTFKscsxDp+ppgCzdsqVyEOgI9hCoU/
DcF7V18MkW2DfDvYLUgRPM8UYwThLfSoXeiN8UwmCaFuUEqty1i76NS+zSZdGmwZK7ZYdG9G9Oib
i1AOIQlHTfXb9PiI8F261gyRG9VIQGIJsrNqima8WPQoomsX6XgzWJUKMuAsImqL4lCUTI+NZ1sl
xuxX9SlvqGmY+sza8DaOn2aJNmxkeBatfePXaoxNDJlOorJu4t96ZH7svwykxEbETeSvmaRfKtdd
5mJ45c+IHo4SxmbpVZ8WtHxPqvrUs3z00HEFCqBSxNJOiNxbWzn9E9LY0kXTHm0s5622fgxUPJEU
GMIRI8GB++gwLbWwpHRtoUUb7Hz8M/cRmAjFWhgm8LDOqm4xAAb/dFIZM4ccNk6+shUyEx5WdCm4
r1Nq2eBZjX5NVG22Dy/prhrrYTxx+5BkIDlj851mHjwHbXQnYTHKte8o25FNG+OKBaK0ztybxiNR
WRdkexvKN9OpwWTkze+oyp7MIIW8WKCzenZROCD/KkGsljynNShgaV4rJVunuL9QKJvqMz+5wC8t
98L5SZKtBhxPPCg6HR0CVYASsP5Q5Q3/4mJokDXLN69JwQohxgdL1So7L3XWSq0wkT40kb/L/Lsu
n/zYpkG6VkM0Lw37aZiWtGHCTrmYwNyIkf11ZwPrhnzJqVAOVw3HUawgewo41gxk5bVZnBvbWBTl
F7jK1yFotrYxXivgpY0CBgzQYWVhVUDA5luCNkFZRuRy04yCRny1kHrXrCOR0M7VyTiQhQvF4CMY
Fe2kSULcTT+XuHzjjIcVGmlt7oMBnnpVVnPReeHKisQ3yuuNqrgYkwZ4FqjuJImiFkc+Rj+oYy4r
e7NamnX+GPHyazjjDfHl0cGVQ7eqh2ZhROOsSaC10LmmxVOlDewy+iXdC/aFSwFNY3ofzMmlbZ4N
nxDB4m66b5gDgFzBEUMyAnhRwXEZt8vei+fu6PEVaJ41eWj6W1X/qNZdDkdbubjSQTn4AoelL2+o
SRhVzXA71kM8B51+aEHDa+Qq5+N3Z0B95yFWA4IDVYC5HpQhti4Al2OK7AL+SYI3gio3JWIh1AGV
hAupPY8Uqv3A+5eUbFYr6GCEZHyNbXmRPPY6BvWQ7Y2I9VXbfnfudsjOkHgYExjbocZnUSb1fMya
e6tvRe1sNSYyLdLA8JeMhaXf6Ret/shSyvSYpBtlx4jiCAMu9r8D2omKaQ+/uLlMgSm7ZHxcfAPl
H8BiM6sYMnUr3yLqA8VH5rx6fb/SmSf5MJYi5ks6cyZ7GjgFTXEqoh+FO9AsjAerwQWHExTlozUx
5L1rqkCmDr491myJu8v6o69eGqR5VrkmjRWGDJABCSzsVjENG7NvjdnYqAHXXnZUGB1zs5Ehf1Aw
KWCeVhvX0GbHYh2zaJc4/k5Lp8/jUiFNxgI59527xXRO8/ZKHXEs9fzCLfBlB8kgb+TS9+WxVQvS
UfnHmPfl078hyqXOGHDCyFHJAGZQMpKu7w7lfAH5juLekBYAbHMZUPSHGNhDc200vw0NQUy4UDh1
CCatgt32K5vWIQcKk4KW6WkpZAkeLTXcnQ35KulbBn0eWTK5XgSQLNt6hvaMuX1jeSBmlROcXDYI
RrF0qlMAV0H75ZfmO7eqifcl3o9p4dMh9OYgmaf5m51+Bg64h8kUiPeDdLsaElvadChFKP4cvMfe
TlA9eChnHfPWNcCm1xrcCYs+L+g5TkaHt0YjK4VU70NFygtGzmih6cT34o+4ZZm+G8t4qU1DHAWV
4yJQWXVGKRGz6fgmGtpLGSN+nJivWtQdFU85+Oye1KaDS9C8UDx00AbdGO2yqO+pU+zUVIWz5fGs
hCrYaMGdXcanIkziuV4pr1GowuhLkxdXi74cQM+G1uyFUK7RyEdlDEq46CzjtSGIXbCtTGMSvSbh
KuPkTVxjKaL+MoldqDSMm4bGJKmWJa8QJ5ad730D8yl3h6q774mXrgbpPHUjol8r2rddhfxBQNqp
8+iujA0TYE1lsNXZr5nDTM8NMFZRcGxrkBt6L49lpizHVDkKp+bdRIvhQ4wwYJvC1q3zxTh2T8qA
KGQkssgU3GwooTNrrhXvrR/yl1BxgT/jqfMgHCS+tk+ajKB0761PqmtNHwGjMH14XjvPneQJsvTE
M00Ojpubq0hV14QeHpXAmsfG8EYALjw6+aLHKPz6Gje3pbRfCibsCh84gRJLJeR1GbLurkl4VF1i
0YbL7uEwdqutYKMzh+KS/+zG4ZinHGoql3Bv4TH3c2gmSKtT9adnPMZqa58i+55VraLPOvu3kda9
ac10EekFKOl635XZu4iyQxL7jGZ1sC+5LxKmYu3G15o3x3/P63E76BQtLufj4EBQY2JHTUZLYvMp
VQECmsn3ACVkvHkoEz1lkZt3aHoH00Xtx3DUM1kZ0S4Vs/+23fSdhK5MShHWMQIj6b8Dc8BG80ci
zL/wif71a/3ZfJP7QmtN2gSsZOOP3Jd/WgTp7HJMrKg6+tt/ar7R0sJ6BOOAnFZYqvEXA6uOsmMK
bedFVafNzn+wCPq7zHZqvtnU6qolHEFQO7rev8ps5ZjiW8xyufVZuS4R6a8CnwU3UVHczUWM8jBS
i3UaR0eXNDkXcpFBOWcV6ZfVTTliYbxmJLpIS3SsIhs+k5awCc/niLXWCVaIBED5kJ8rR2xbZCgI
0uL6x+8+De3mVcNq1OulWV0UrIsuW6ECaLJwX2WEC5uUuDZ/bwof3PU758eq18lnoLHDVYsUATKS
sh2ENweuvMwME2kYAYGBc1HYjJajmMKgGWObRBbvtKoh59h99t3iPsJp1EdStAsve+pa4xaCUHSi
8qMy6RN9yilRf+cO3S8SgbgePm0920rW2n3GVaeNkA4ZorkoYmiR0JMAaclJeKS/nu4HtiNBMo/J
h7fkpUH3VWXlvE20K61m7lnzUf0qPWhIabuS9XMQpXOegKXhnS2gn343LBo9WwjulCQ/6SDJgvCz
dPfkPVty34HK1qKHjiVPlA9OnM3YbAROfq8QSMWiZWqDIrxF1oeZ/ybVq1I8SUQSrfgws13X+Cu1
J9f5I8pvDZum7KsWX4pUTsZ0yKStucm9auemlJLo0HD3ucWSesTfuG7Iyl9plwNzvlyTe5kRUel2
OcHU/k1oYDCA5fEY4VMNa8onkDquwR3IRNE0yEMnUqHzn8eI+Issn8tIWXtITtKup1l/b0w574yz
UQOEqsiDpCO29YTZy91nFyBQDHRcnynJZCJxtj51UouXQAnpq8PooPg+IxSW/dmP7757qEH090Yy
Su9/cUjMEJDPTcE1y/0c484UyAR7kT+Zzr2mZg5dYK6/ZfCURvU6sYqVMRxr59u24crV94KbwXA+
BRWt69+84iPzbpZlzBKsSFniYLP4HNAF5FWyFoBvrd4jHEJbDQh0Yjq+AeR/EFB+13RHRMVrGa5Y
8zFY98rHbQbsXeoMeduTJVQ2EQ6AUmyp9bU0bejvrPlQlYfGC2wwSBgkQgaXRL8CHYbHj+yIWQUS
LLZNHC7zVl3K6uAwckD37sZoloxt4h3KpCDjZA8rI0itWSnJT3TeQ36ctGmm0mo2mFyiXrNKCZoI
w3vMGMMp43kFyr43+208TPGVvFRiyinN2Cx0IcymaN2CVyRFwdGIeAyKl6q3Z2ZKyHb42rPnSVAr
lPyRa69GqjmZfTj6SbYSW7Wce+65SKNvq0U9UexjMBF6gbze4zv19jKyV55L/FoBv5+5Spt0FIk+
weHngcY7nCStipibHtHjr1V2HdKPNL31hMN05rMcsH7d+v5kNx+E1MxZpM/KzGRjRUeagoykM5i2
ljx2gDFmChWqgoyibk78k5TKt14G65YELLMHNUZbHJokhxQprnR3GUIyVPHD2v4UMJI9lZXO+guj
EaOUvH6vm5tV3dw6RZ2zdN17UvwWFYvOxpkPHtK6YDkiebE6uLDIWRSotaOD/b98cyj6hYuYI9z7
xSPRsvnYM8bzoT3+5nIj2Ew6QCNzEKXD+NJ6YEY7RkT82EynIn6L3ZfPPCoiG5VHPnXPI/mUSvFe
J1gLqLkV/wm4ygznoEwPOU1gWh8C7E9DigOCMxCiDtXrBGP+LfN7RL4EwP45KXkGhVCnEH/y4sdo
k4hJyfdmeNRxCilgyspfpUoYrd4NYLM01StJJogwajkPnODTyi1iAks/mLz3R0RT185Vzk7AEafH
8ZvSTYl//C5ax/kIZH+OIoIz4oBIBPzCTRNjhXM1DlQJLjQfA3rUQn4kA7tkrYm+M6lX+/+WN9NY
naKEMgHVKU7dSQ36P6tccozCYfX/kbn8/Uv9o7qxKGAMV4CWmnjz/zARoYhFCIvn1zA1QFF/UcSi
fFEdoB4URe4fsVz/WC24E68DbQ64eSLDjP+kukEc86+rBRvEkmvyryH00f6uiHXiNMmbuNpy+u2a
oWJt7ARnEaJx6IKHazxGy12nFi1EB+17sE85MjDNM3ZMWn7gD+L7K29lr68xIa0Hj2uxCU8txJl5
ONj3SM13ipFjn7Fn07hKEwAS8hM9r0YtEzKYBmyC7eB1AN/Am79qWiA9hG1qElxvMqy6xj4borlY
anxVQSt0RjmNZg++FxwFe7uJSmNk2isOv1VBYE0lGRBVd4N4TxNZoheLldvTsZhgbsVNcViO0/Kz
897n0ltao71RuPn0+g5eA3reJYWSpzUQV4nEdN3fweuQtkOhl+q2itijaHCjqHQihZMw1hZZFhEp
6u5qg6vL9fZwfWv4+ImG8dEhX8/4UdMQr+SHYtlbwdiZOw92EVrIAvnviH59mg4k79aIhJExVhOM
czXdN1q78NvfwPqWVvVpJ8xtXCYNo4JBtgZSxRY07mkIQdVTU/hN+gz8ZWa03t4zxb0n/gy36KKS
eDa5aFHp4VrJjWVveLdYwnXPIh8J0Mgeu7k6DHMn4jBCSnbmEJT7parHV/JBX3pb+2gy6yQwjOTx
b9F6gCgvEJTxMZvtJewz7Mrxosk6wkadmVubC8cdntEDvkrab6lYDIXDW90IvDzls65Q0jX1sddY
VEHJGLtl4DlrQExPOikuMlbnHkIE3TOXeNpfiMpb2U68NRJIUJE3L73iJZxoanaxV9UfctcXllkv
4MavMu1NQRPdUjyp1Jgats0yQ5gU9KhSTqX5iUR2XdDUqwh2WhHOHSAzcrBYGd2C/KzXnzmxtjGj
9RhbQ8FoS8TwhNnW2yTwRPTKbLiYmEKzJxoAV+jKU3NaAYXNNKOimHzyY+S0s7q9S2N84pe2LL3v
ivgXdEt1dxoRzmrmLR0bgEzWHCDOXAzOzjY7yIRECTHSHIdhLsAxNiS5DlIghr72Yb9OyGcpCQkf
Ih5m13gSMCn6iF4+W8SEyLA8f3Q8570wV3FWg2CXR6l3B7ZHFJ1IG6o4/OyrHqFrPLetr6ozyC23
UAig2SwNjSCE4KTa+b0u3zoTtidQrELk96Tztk6bwim3N1Xa7Dy2VFYExFFXvYWkdhiidlghtA1m
fuIsXDxzgiI/mJprh4+xsBzs2N2uCIq5iryBHDHC0Y1ptr/Teu5ZDVMT1Vhbw0FP1q0af7dtubR9
Fa9Ydzcakoyag8VEGyNfwBv+gHSztCxw0yb9SBeskRai0/5S+p6XXO5Kr33FVris0GoF2YtEHKfq
U5IZIGo8VyL5MXMC2KxlKM0FKlwv/PENaqsWY5E3YhWrvK3m3xrgZGbx6otrbV+j4cdnz1Vh5DWR
7QRkyrjduLW606BdZJfwAMBagTYp26civVi8bYl4RAqSWHtYlW0118wantBdIl7Nh/HJNTf4ypas
i29DeXRNvm6/iTJc62ymyg5Bc3t2R+aYPL5WxrKKOAUsNi7vXZnnR2dSXozTOkL3nivKVGK1XQwM
2UqnJOz9+FDS4MVE2AxZM0+JIpo0N9JUFw1Oc5Q2i9zno3CiFSu0Te0d/OKqK/HejeU6szmgsxNJ
n48sF4tkJPSUTQOh1VCCjmNPh+D2y55qy+f7lRZyCOgAevop+vAlFjrcVXavDOZw8SDsrd750TEN
srkYIyygsP+ZO7s8Gazp5o1abDi8FrzI5QTI8+GrVAKo4UWfNMbxe8yjF2b50fc0xOEAa3nOtDqD
FZcvsr5meZVeRvYTaWRQxDGwzU3Ge1ALWJe55GkM5VNhiq2jePvCOEmbNnQo9wBVl8yZHiGkxSQk
69RC0WN5e8TI2zg/9s6pyc529ZngY+g6RMSCSlGCFQYYw98iisPJ0Z6wDh6aH9bSCOk+LA1UzUB2
9G8lj30i6W+LpZX9ZEG7LEAfJEqxyxx8cEpOqB0BQrmHpjx31079RvXH6TQqF6954qPwIhXDOpKc
MVjbhjfX1VObRsDTf8b0u8C4QFnpIZa6VpOdAVtD438Ro02VfTQ4lex0700OiBYrRIQlokAE02CR
gCFwj7FMlFgnqPYfRvDQudTMbR4f1Pglar+GaK2woDKyTVVvQ4wYuXc0sWV02DNc8QwmYkC8ow+0
gmQJetsOOwfZFCVKSw/Qv47Zww02cbev+eCafpNPfhA5OUMc8eaqcgncvIi87xQpESNQezrhMJUY
XT7vJpeJwcLCYd6M76+lc7OHjd5giG9OjlbOar5Fu5+Ta78w4meddAU0D3cC93bIKg8EPPC+Biyp
yTFvccCAPJnZOGKCfi+T45Ay7BwWvskueRW5Z6+AHYGbphiWio83cTLZKJPdJsN3A0DpYKjWMrY+
FQuXAc+zS+PQMmlHc6C3VzeC+K7Em0RHxfiS/0ExBnZoL8bwYuL8GaIPDR8QMXcVriAy7pG131uH
5SeeIc/Z9uPBqa/SPmfRAwtkpF39qJzbuI2arpxBpUU9QZCI1WA72kYB2en1lmh11FUmCKFDGrLm
cplo6JQd7HK1dNFDKC5N+EZt8i0kV3A7onpsm32aoR0M5h1XKPmjx5gDh89Si8tFZh8G+6YYJp7g
e6nu/Ozcc/6ZTHJxPgwWSaHZwikIjlAPkJG4UdYKy+m0/MBvzusAUgwz5+iXJAG+EE0z4/1WnZfA
f/J1EoON42BYG0O71s07dOF94DyrfHkvwWHjZkS1j0x2jy4bnKZ5K1F8TIVCTDUwqs8GKcVRTVOo
PqcJcv/4OwH1Ut4qeIqB8jb00ZPaXsnn2wTlITfbpS4/tOzi+DdsCHfdOvkgFexsVXivfRLD+t2G
mBpN3tdWtuR2noNk2/sv/dTuNSS50IVXHLEaqo/cvtbuIWS07KePuI22aXvX7O9ER3RqOuigkR5U
pxwKmvoW+KvU1Dn7SAFCEK4sxc3EGGS02OxHCoZLr2/c/FZjlVQ+emJBevtdcFoUbFcA+cwydBij
ScPXLmz7oLgnv6ecQJ0o4KZR5bGKKzgBA/Zvr+105OOT7jdGSkB8vhaiXxg1RWL+Vpe0fB7iD7/V
9PMQdHutaEBVlAtXJUpPkpM6rtopbyA/uZ01V5WHQ5ttYQGrNwoZEHJ6q/0HzL6Zz0dvKm/2cEHJ
i50sQqFyiZG7MgqUrDYMizV8t2/6+8BLwA6RIREZUerDtShEsnquYk3qkA1Qn8w0bWvqLE8tzMEr
VZynaBqNORACpQHop9vC6CgIrrgK7gBhfig2dSUyYBk0CFn2+JSXEgJ30BxjnxFnxebOTs8DRwPs
LjQEfrKQrvKcpSzHh/hDLdRX2/mxGHhBgp0Xzp555dpSTp39ZrU3v4EtQm2YM+7slEWMINjE5Ff7
x9zdR9bbtA5qMsThjDumPIdkRB3lURT8NHl4bvJqhY/qkMvnnLETVFBmQquiZL9Bpdjn7gu7OjTx
LNmOVXdJqUQCWv2zU58qBKJd8J4318GBCpjUmxKxlixQYfwoEdrQmr0SkhyUQhYLvA4lCJE1rtKC
Dbl3ObPToM3uY4mgJTPDe8UUA+TdR416iuHagtAjrATWrmC1Km25Rul/9wdnPkbe0nHOzLShyTqw
lfr/8kSmIb9wSBsCf0ifjgvi3xEY/r8kulkDNow07r9jRf71K/45EUBsiAaF3QQaQf4HNvQ/9h3c
MBZvnGFMgsJ/2nfgkWVQyTfIvIKvbONs/XMigEdWJ79B1Zkw/N9ouv9g34FG8S8TAf5RNJaupoLs
RNuIwPFv+44wCoKqykWz1QwMbj2igTa3KJBYZWRnP9017Te451XArd0UBU5Qi4OgvuTZV2XfPCQh
mGE2bsQmEKmC4D1FuKAgYMjEu98aaG+Id2Rm2iFzcPG2mZCHWV0ilNaQQsSavujZIhbjt84cdqwh
FCCcCBAL1WKrI6fQys1Q3rz2IswXD7lFRl50dnSwzdc/enyzEGXkCho9RBoDYo0o7bgJwl3ZFBsF
MQfsRlVsLffNcW4mYo8mvkyA/pJMmrohHMU4R9xxFgKRuB05QZ98oMIto3BzkpEgJyEme+Whpx/L
L30Sm3j0mAD8NKteenkAPgF7SMkmdJEkw7NCgqaGcMUJnKNEyGIiaLEmZUthTu0BoK8M0Uve894P
SBaMSQ+jTsqYAYmMN2llAsBtpAmgZhFzgv/2SZXs1Py1R2KTUXIro7LMS2fXgNl0DCyPgvg0NusO
zaBAqtMj2RHW8MomoxHmIrDL84imUXcozROkPkUR7MtBBVSJBihKrVc7RYNhh+mLS3JgSs5XPXQk
wgUo8oiBnQWAQBaRyFPGFBgi+v6r7PiYQvfb7it/lfUdPZ7r7BUQHCqE1FVimunWyJll0l4zcTDt
ZF6PXDc2lVoZFETtfBlNIxahjugp1yXZx1zImhKfQprRwH0z0Ytgo7FIiChGcx8PXDmm4DfR2vJs
eyoDkCSvuTmENhc1s/JAyS5mVvTkZBvxPLPGcUE2+8VV5GtE9f4BEGMRZjR/URK+ewM1Qhbn4Zbk
LsJ+PJecq7KVYsYRjLcjwUvKeKtgWu6DUp0qin6aCgHTEOijOuWSM93dmo1+CKi/kZTG6rrGTbz0
WoHgKJFLy2FQo9rsAIux36o2KNCw+I267JHXYMRHYHnx4LUrNR4fVpp/qiMbo0Bq+VZURrtHLtxD
6AS2EgW013mUbx3tG8AGT5bPM0EUIM9Pxoihcup3PXtPYct1OHcz1nOKlpwCJAmpLWaZ0CHE/bYk
t/dT84b/t2iKlYs8RIsXkAyXBS7hordeMr8EOEGKIksiks6GtvrR8BbrYfLcTWZjh9GDU353pbYZ
pyQ/PMndZE621IcyoN3vY+tQSfc4TDbmCj9zja+5l03CiM3e+U4EaR3vszJa0ONI3VMZeNSJe9Fx
SeeVsitwTRe4p4N8Qmrt2uLDJiUJaou6avBa+zGBfT42ATzYGV7sCk92SAnW4NHWBaB0PNs63u0c
D3eHl9vH0137BL/j8R5blSY6YCE17KBSEF22d5sn0pWU4BQEB5vgpMFb54hpLbq1EYL/SG8xC7py
J+nnoqhb1sbP4MhlR7cXa8fB+51ChuvgbOsfCjaxsfkZqeddekUfO0Xi7S1wYn5JZBv/h084pU0y
7M86Ow/OyRmOBf1nQh8KAIGih4kA/Wk3tI8KkyEw232IBSypThDX9m7mICYrkUm+uRBCOqaJOb3v
kA+zhF645dW26I3xXjMkRW1Mz5xD1UjpoRUXFk8kjxG9taa/adMYN7wYpb2IkEYYaIn4KFQqspru
vOugH+s9TESOc7p3QZXfIMhQ6eoJzXw3odVIjB+AAWYR3X84xCCSPzvJA8lswFchM9EukFwK27/e
OObR8ScKP+VOGyxyJgwyKx/2cEqZO1gO8iLmEJ12bbxDxwQ2DJJVp7GaZmZRT5S8SWTILEN3lGvP
bEONWsz23CHMPDRmHw3ucpNZSDkNRVymI0NZc5BQPCtlevSYn2RWwUJPnUvmKjwebI3fO6YtAVMX
HDsZNkvqJDY7oGyuKSgXbHVBEy0RYzFXeJrcx1F8Z7EDvLDiee9XIWOeIH8TDH3q4VK0T7arrBzP
wjbFUaldzI41wrD1GRqRxslURi5A+ZCk/lPZ166+WsWrTrqP6t9CRk8NF2GJqF7ROZbc8CccziS/
TcFFS9M5S/17hOfkM8yaSDohUw4/e6kC7w4ndikZfaXM2W1/3HbDF/YJ1MWMEBiUaUBnI/DSevZg
NsNInIGaF6PszxYEJt+VdMQmVy4bxm8JY7imfs46KI650J/UHpputgsY2mUM7yrBfcFbT+70DnI4
lyNbtmnaJ/pi4TD+U2JnkUzzwH6aDBaMCD0SN81pZjjNSlWjJYreJmphis3xtklc3kfO9zIe1nXh
PJnGtsy+LANBgWh3KmsyAb/Bp1D3IUfYYBDrdKICzVBsDzFrA/JlOw7k3PNmPWVzX6ekKapYoLBc
9uCmPW3TGOq2LUH0qMe+Nfc9zO/ETA5miNFdOIw9SenssmXOqLeRwa7jNDE4s8Z20XPptgqtByd4
SaOjG2/N1CzFkPULdVHjqFJLAuumRABjZlDMxwZdBP73IlK2DJmRPGQby2QQynJWxB9tFq6TiKYR
60VTluhAMGfigOunzpcGwnQv5TSsi4xvE7/cgLBTwz8XVDszVj5NPXlt4vwNL+hJSV+KEiWsC90Q
D55nYV8N5xnOPEIPg2nD4JIf2tJL2FsXF58UfL/9L1plHPewCUHz0MJYOi/himB0AforW2T4Ajk3
5gOy2Um6gKWhbLYWv/O2P1Rc1JIjnEmkaV0T3IYRUmX1HKHlsnEiZqPCJIz2TmHqn8zU4pfFvbOS
47Ydn5lDmMOniqExxNgY9YIwVTChGB4V66lrztlkgszAoCrzomA7j0VyIJ7LxGgWiHjeUtcsZPBQ
M3Pu432Jh7MNpZn4nky2HAPFSqJg6Uvkec67S7/aY+TErOlrDh3sKzZpVz80/FSFRy4Se21MnrL/
SLB8MmY7RFhAwX7rGB2whRLJReE2Dwg/TN5MFI6+v+STEJhJx/7s1lt2aPPW2tb12UD95uibkflH
AI7BRn7KWoocjgEVo8750reYMrGvNuwQTPMUK+mxDa6i/EW4R3Hzrk62V5ToBjZYBzushlAhiwkU
Y/qbnFosszHW2VhjcDxZabHUCqy13R9ZvTT4brx1sN6W9bt09pJ5voYJaHCbRc+lycHLwqbl77vZ
JTSOhrwlnGUF5l6t9NZgMlBovxsZfWdIhTK2G0vf+xiDB+Wpi9kzW8FzY4dzO78mUYTY56ANDxDe
4OgYZmA0rniDQg5IhWo+wcJACrL3WWNNFlaxLO17Fu48Zq4R9uUSG3M3XmpMzXnxEnN96CbN7XfM
qlrHSmMrv52BvgVTtJe+V1ikk/gSYZg2h/uU7Ug+xqzMkZE8tPa1hJCb/mhcxwZRHRa7HNFQ9qpf
Y2nMdecrKd1Fy+FY+q9NAPmw+9ZpQ8JJw4Cp2w4hhOT7tH03GrRK2jPkM72BqoH+CKETB1Idn6QO
kxa7uCMxMWMfZ6q+9LCTtx3/CfZy0liYOueLYRALG+15EpAGoupQStLdO4mTjj2L5JOGY93qKkQc
WNj9ycxelZ7yrKNhn1JFSQOaDO/pZH0v/nDBx5MhXhOotZv7fxf30+IebR8MRTGZ+f4gX/6Pi/vn
j//1ijLxb3zvf/1Cfzbp+v+GPgEny7Gn9EONLvnPJl0jVcMQglabEKY/Fvp/OgIRJRJ7hWZYR3zI
n/zFEUiOhamjpYQ6qf8f9s5kOXKj6bKvIut1Q4YpEECb9eJnzhPJJJmcNjCOmIHAPDx9H1T/6pJU
i/6010ILyVRJFhKAe7jfe+6M/v4Hh3TLYUbwJ773D0fgLBxwmFvwK7p/FyWyyPEitiPRruDo1LSN
jTqEzXU5UlcsQma7S0pDXGQVS6I0OxvEbbRBs8+kxsMmR/QsUXknMm9FP73E0zQtpiK7jGF9PZQN
0qBRy5auma3lfE416XY1J/tWZrrSx3oveMCrcM7oTg9l32xkXT/5lvXZMzrrzYdGdA/MFlA+VoeU
8DqW/qTJrCIxrixOmT4epVktaGoohDrAApm/qOHYWNqb5z8IJvpku6Hbs+Up5bSFlk3Osa+i2rbm
qzlCbGRVys6K3g5xFtlzFqUAtvTGkvqiD45cFRTK5yD67vKDIOpwxuCkEe7ckYjU2xzmo7BQ1jWs
mtV32ZebEdcFIclHYccH4Njr3NWY1vIHh0OdBTsfF3JmI9uyKOiGsi/mSLZA0zTBRvd4edLX0cdg
Y1bJyCEQ1LRG39DaOoNnw9+JeJg2SVrup2hY2w4J1dp4Y+kXrezeDbvDnwKAyCCWyXmyPepRAvW6
BEOZDqhNh3HZVEJw7pabsDPuHb5Exbtk0wpG2rZ8EGgpoHyB9KpWVsY6tr9tyTXXzQ8XIcHAX91m
9jvSgmlsxj0FnyHkMjkAkW1rGebXk/mhSWK5GMknrCi5gfpBw6NABCzjCce5basZdxAfqgQzZ7Rz
MJ513cr1yBLyN0H7VohhHTrTdZdQX4JzRHg7geYMWse1Xrw54Un3y4VVP8dxvEYLwrD1VWIXFNVj
gSvTnq7b4s2S8MjbiaDyKWoAXmGYC7NFmfSPFdxzK8IKgY3e8M0llcxb2SNz4JrTGwa9GKw5x+tp
xD85u8UdMsGLdeDAPm0BBsUR1y3ZW4yvYG/zlQ/GAmQExIAMjJKHaxF6ixgeC2HuECqgIf+Oubd0
1F0lkKGJQotPUghBZ5PqJK04d9DklzXI21Q8xwyMRUAbeQPLttTdVR+RJFnmW6gP0EkQ2DpYy+cp
z0cx34X2tSDucdalVUxUQpbXRVVsa2BLMG+PI3OezPTAPd0MFtQNXd7kmkVMe3oyw44mMadyq+4u
TU28V/W5HcK9leGyt4qdTmtvWd2RYI1mpXXiVFTlGdfSJoqwiOmsePVsus2idJ8m4qMMOLzWGeT+
unx0MQUsitT6qvJ+LTsAEkAfObzlL6rtX3PPg4gOXIlWDUlwPD4Zk3vWsEHGkSFeDZcgj6y7jUTB
Aq/ftolzN9LNF1V3YAxCzDZr4zj5Nn28qU1xb5YVxTBbOrpFJgwUKeutIyssD2DJRLdJcohRoGrD
vfTzhTQetWQ6psVr6d224rpqXpKBk2G2Y5G3tMObuZuH1Nt4QD6m69n4mFRn3/eZDhwa3G7uwGZX
7HlnXZXVVvivXUVWi6o3wts67dqMk4Wl91fOiCWWBAS9nKF/9IsvNby/MsjmQo2qOO/ONnoJW/OJ
c/Y2ZprseovGOLIfBy5dVFTpKRNzYF2N1ojUnJ3lMEAEgrL+t5hTzMmFwqynkwMsDV3+J6N3ZlZz
XscvI/dfPumPas7Inbgry5aS6faPoOM/qrn1+5xzZbo/rAI/SvbPaq47FtV8lsd5UkcZ98fE3cHe
P/9H6r+0JCP7f1LMTfuvE3eKOdhLhw80Zikiv+Ns//94u4vygMBk438KmdX24Idql0VQXouwn0Ml
bmb1vFYn2lXUTKu2hxutN7zY+3yJM/8xrrxXWSWvZGBzc8Nm7MpyEwfQUHMHOUFAoqwPKUQSTp3n
s0acxhZ91BtDbpKIFEGqdK/k/jB2F5hsJpfyWmvXoRvcO2MJ3rU4xzZp5nHiX/Vd+DSYUJ5AzqHj
IbohtMtHS/QY4Pq1PsZ7j9Rc0TKFivuE2PJO2wVl91yinMPsJW5GN8YL123ckDCICd5IyckG3IwD
x6eKTh69sVbhJLua9hMaEiSHT3K0HzxVHhgVpwtFpFZTI3whVdnyzI1TT9e0RwffB1FcmPz+Kibd
dUg5SsS9R5psOWwUzMCsqGDgqHPfWyvMbijfXPTxNeVJinKds1jWxn6btOrgEi+ROPbBJ+4vDKxt
gQi/lgWW6HI7pIoZCWZekyDH7tkJxs/BaK/nSY8fW2wDyoXZV5z7sS1oxQ3RWUwvHhqLSRdopMhb
z/C+Ehsf3Cdscq7LvKHauzHze72tP0MSMNOm/M4n9YmcAA0DvF64lYj3svSoWlPxB+Ns05Ms3xh8
yyCzpwZFUp53FGr7a+AofhdYVrrvqYcHx8dBPrapjdNMT3eWiO6LyHgafSwYlrLxOVcc2CZSxrAJ
eDbaFDhYI8UmcaonW/ceM9QxwJZaFNS6ftcbQ7PIpXuoxNxY+D4sHl3dyNY7EtCBITow8blO22Sk
bo6UHcaMaFvwpAsXGXmfT2eq8iwxWeseS/+q+QSffos6kcPaeEEc8THglGbCejDrFuVIw6RAJF92
zLmY/ObPMbSPOO73WQ96M08fMtmua+BEWho8Vy7Waw3PfV2xn5FtuRH6FyNs7BjpdWqJUzINz4aV
3pbczDIeDz2e9yD4cCoNuMWIaIHRni3Re5jj2e9ITEaCWF6lQ/USM4W5arhHB5tjsiB+sbTNE2xP
fligduyvVm0eZOwchlXQsp5ojJCxkRdWiIBY88oGAs1I3ztMDJOg3gjrnPTxvqrKTRkQidM729yN
Ahys3R7b3r9cwh/HHs+2XV6h0sD0Zf0niu1F+FYVX/lv99Ev5YLVyV8/7I9yAYCQ3axkneqRITWv
QH+WC/DGFAv2og4pTbzKf5YLCUFGuK7BK9xBxPezXsjfBfBvcoVnH5ng0PZP6gVA5F8Of8CV+Un8
HBbWdEp/rRe8vlLlZkG1G0PIxFGezew1xE7m9yCCaJV3roU8wHrSJmb/AvYamyHUheE3ju5TGL6a
Kf6BHvFUdVXXxwlffJezBgzeTMnr5tmU4aoUTPKTgEDzs3DOQYYpTC0rG6WUi/UHqavhnVMpF6b4
mAx0qBh9u/w0aN1mINVnnlNVw2cnTXwu9170xp9C+/2mSpRaw3UxSx58TC9PbUaFYC47b90iUIVp
exgs46aue8IlOIYS6dgwJZpTfSbxaHN6wFcCK4R/xNMQAAJpn3UPoZcLGddg8obBsw4W+jEas23Q
3WDHBWgrlj36o5QRXeieCxRVJLutssRaoLdZEFPAe+2qVi/oea80MCi4ubhqAASKdGsODI/Kay9N
2JORmcfJwSXzKHCJMAr4zUYbqQx54cP8YuecVyc7sPnLBL2PRYxApe/Qh0CTQrvB+184CLD8aIHV
jNhdUuhrv17KUvPXeoUvKCvZ4WRh6azIcELbYnEWdhBHJjUTV6rKoYy6Q9mO0zJEeF9Ftsls0T2b
U/SeGOIOUQzp6sDhroihePMrDUpwM0HBq8AzF4iiHHXKEyNe6Dn0Xdt8Ye324E71p3TABpF3wzhe
czmKzNwsLwfC4MaGD94xxVDfdeRV2Phr69yDoV+k1YuNyoZqnU9sbm6kMycrX3vNNSQ+O30TWH84
xjE+g7Vos/nzm50f37KkUV60SAETcsRwZ/xsj/688RHazaa/fOHlH0bQ3tnsinJ95zRoNsvpTpTw
C9psWTvde9anxzjsgHT4C+Sl6xqwMyr+ZVfVZBlbqJGbdVI9sI0nrIfRKkSgDi9fqS+8MTnFHJKL
mMALf1sThmwNNjCHgE2otp+aktgl0r4oDvVEnRg+zVztGlbAXsRCWCU73UVagMXM74d1Qucl0oB5
CjJXjBOG+ex2LJO7Dz+8c6ybBJpgTtRPr7wry38KfGBln3nFkh5AApNzYh5MtgLtPIJ2OozRDn48
MEQjsbsjX3BoXQY6AaP7mNq7qX3Q5x2DwC7uvTbkJjg2Xi61nPpoyXMHQU/OTrt1DQoQnW0pb7z+
yQrufftzDh0IiQuo6H18TXE0N9d2MSybdNVULB8IVih8Tl2jvo5sLkkgF1aDStO1my29Gd6vSOeJ
K3I0aYrsZxmsJJP8nJ5tqUf6PC4SL2wq72zgiey40X11Np482s6MM+FVKRqukFvC9AxalMleM8sj
C3+vnPgFddWDFU5vmdZBEyGuFT9Ds8d9fp3a0wcmRP0maAyP6CvzRrPrI74nczEq48vvxW1hD/0i
5pTrDoRoy4PK74yOA9zZCGYrQMEcqdyo8TZAgxC9Im1ZFJ69LJBJ9zZK9y5+bZByZV24w7LP/gp5
sz3x+FiHLOoZHsV3QYmREfkiTFaF6qMfgiOYH9QKUcnbRDzi9BtXZld7bKYgi/x73pvPeyZSK8RK
SI0ARP0nNfz+rZ9d5UsSGn9Dm/H3Ie4vH/inOs6Q1kTRpRtS/FVpZfJywkPyf2e4f1Jayd+dH+GJ
2J1dx6X6/7mOm46DAgstBHIr7x9Zr+ZMyF/r+N+vxJ/PfTJ3rbJ0ymJH/BC2wM/MfNBEtbD1V8zo
qxprdGcvYt+70vAspnX2mDinHnVSyrKIxEYOM8+2PizKzmcfjFclHkgRPMv6OI4fEIyWMIosVikl
a0ujz9YVMzgqSkM2R+08qWoXt/BHBgQJlYPSqd+ABCJBCaTXIDiWTCKYNl44kbasFa90ryR6WO9O
yKLItuqTSajeFRfytaWPzWr/Q/naOhEFGipj3BY2sT62CSbGhjDKubAcl2liMHRqAqIGzFUSp9cE
FxJpVzVqLyNe6X58UiY7x0KTK2myGPTnjMcAX+tYO3dqQBXDt2UdXRmVeAdC0LRhvhbp+CxrcuuK
oThXJu8cewixXM7mJxKXblttdpVNj8JGcFYA5ggVdIq4Cp7ZVm4xp1BoYxZCQgbXbgKerdLGKwvR
V+hvq4wtEsU983aNvE+59CO20jaQ9115yXE5M/aFCUlxh/Heg0tpvJd8fHLal6y6NYDjOZJMiCcT
qGRvG8zC/IXWqXUdxcs+XqXji/JAuF2L5tL1/Ton6dg4dfWNVI99cu4qXsvD0Z9Ny/E+K7dTdKOD
ZC3RzSEZQKYTMPafMsS1rFv9kYtMXH0VP5XEDQ3H1n4MXQQl+bfGGC6rT2ypfPbzTZbtAYhtIvEo
a7CVwFG7nGSLi2W91QTU4Vz4tho2nYaVjU+lxmhBd+J0lWVagL0L3VgAtlcb75RPklN3iQm9CeD6
WkyYZ5yeeSMjRmTtOtdo6+AABlDgku2oaJYSm1cpcZnZy5CfWCR0+q1KHqqaw5J6UgGxOPSAMfK/
tvDpjayFO2fdayDkEHA8TjpIWAz2dH95RHzOra2Otn2QbYhAZC/S16J8H8tLaW7z9inzn4S/0OlK
AgOCcvFVpsh39ZC+EpyZc3CMw2R+ShDWnfloy1edfW9c8klss73xeSLrzL8Nu0Oo7Txe/kb4hl8H
80eIzeCxCr7JE4fcAOWUznLCKxzhGTbjI4anKwc6b33tIzOX5alkSaqwpgTlq4bHIfXuSGbQyEsk
lYxpyYdrco7nprKr9wHn8mTsh+mscDNzwuWq4OIqt2OCOX+es8LBp/kK1bMbHUYY1R7m6Fq86Fil
fY7TEdZpBwu1jpXanqLV5D8EpbcoMVqH4tv3HlttJWSOrOyi5CVvXjOYZCE01Bqztu8VJyfAKaMH
fA0jQja2AJi7Q0zeZYzzMu1QChLlM0Ski15amFV1e1txWJ5RRhE5IvnMK+Bv5mIkV9mjywqWzA68
Uz9eGIvOe+sHvPyXanwkqSDNNGLPL0P21uQPEC2Ef86xroeOcTXxyBfxvYt2QprD3nfbVY/h3UPp
E3GrZ/5Bb/pneyL9UwUHpVfAwab0rKXyeRiG13jA/xd6Dgic9lAac4vkIhwbx8ekNl88l1F+2pW0
SF5y385F25rLdz8X8oiKXrYazfWgLwdq/dQgUNLm8h/OjYARhnc5nYEMzUNIp6AidHR0DjkdhEBg
g6TylXEBhowG6Ye9LDmMTPqLFu5mGh29iEFPYtKb4GVU4ljmd+5w8ObehR5Gzc2MRlcz0d2okBzK
QNRHAwpvODdAQnP1G9GYHw29UUiP1MzNUj63TUxJuIr5g1dkL2M7+Pu2nzxGQCPKfWw2q2puwPK5
Fevnpsyb27NG668E/ZrVqTu0Yy86TQxgJ3JNrRa3GD1eS68Xz01fObd//twIenSE9twaks2Nvpfb
0rsRSA9InFo2UbSs/bfePuUlNtg59s+1yNDoYUE8sa5ANXgKnXvL1lk0fdXjrWJeL/1vmTx5A9yG
YyXOM3wbRY0c83tpkSMz3noSMSiUv55nbfS1s6NNCzurrg0PSSYT0lQrl64/d93tcoQu2KqWPTs4
Tk9ycYRc1XaKW4KHcyDC0LqUyFuMBNOCPM1jHb3DeTPB+83rhS4r/CFUHNCd8kai5qhKtQNJnLCh
K6sPUEUVki0RznsVPDu3Rvrl83Zz8nZj8fcL7dfKI1jngeCfZRGB/mLrVqJSkCkMgZo9Vg+bMl7L
KVpPJA61lTsPiVDkkLQSeStcW1DeuoU/Vjj5oCCM6bbCmSA4nowFaqEEhVeXi0Pg37kEEhMfnvKJ
ZqCtMH19RvJhhIDHY7EuIU0CcRtzkkcMm4ZbLcsOGwszOcu7dgtCCPph0+T7Lnvu1bfdPfj85SQD
Q0AZLt9YT2UxkD1M3gcJdYumIrTwKTXl66A9hXNKHlYPglEXtRSLIuI2qF4Flm8da0aHS7v27IXG
gSPourVtf44CRtl9VJF9F9lrM8yQjYSrAiwkuHyhG7PJS+P450DpshxF9RWrSn2YhNSEeIpTn0Q9
UtBEcd+7MGCqC/4bztK4cCmshnoswWTL6ntiX9mjLM94XU5K4ecMHnrsFEpeB+QyGMW9Grd1iTAQ
u8QoZ/iF8ezwfh5wXQ/cdjYCPWiBS8GkgCPrvZs9C59UX8a+kdRO0qoWY+7TdUiUnYipe/zX8l0R
1+ZlHfbuL864Bdan6LlUm2k86wGpLOgDs+/GoXZ0bw5qH8HQEZOXdfLMg5p2Ea9cTDYVGArqvTU9
m9yVgGGuTA946HhJo2OSQYm4SycdJduhYhzNeXcoNlZ7Lgh3EYQpji81uyZv2s/r8JTdeig4IzW3
k+4ztH7jlokBVLjIZjMLziJHQ56iALHYRNtouCfZHfXR2o/Ba6R9qlbH2wWw1yO+zv2qWmxJSI1q
EmAKtWtLbdkB+osTnHLE/YK/O5eAJknoPMyCZ81uNmjaN3b62hv1kokv3r7bypWEMdGt8uvhtwlQ
IzcupBnFDeq+DJKomlnpB92meoWcWdRqFZafegQOPHjzPQRmfF19/B7Iz2jA6vU+MfBJwoPZcA+5
9mfcM66BEpJpB1k/s3Dazukx+hAue/OtdPiJU7F0AsGrgoscHWLvoMqK0Ti6ia67mqYbbYa8tm9p
QtY2C/PKOA/xy2h8VezWK/cr4chYSi74TG5hje1sihQJknbNZpyhER9jf5U1zUaRLjN5sX7ATDhJ
NubS8h59GoBOBwv51YZiMzQ3IYd2jS9vGk46zv0KYNHQIqqawJdzLhX6QmuBsrZEsOvvRfSeMh0q
CnSD2YOQ7JofERm3IAVEeOtQzjR/H0OLFf5nkpdMte4spPoMUTFTKzxLEbFcH0VLJF92MBkwBPVR
hjuT2X0ormMKeTe85Dlz9kOANjHBsw3HkGDSr8y9GZLuRAYDeiwOGA0XMGtWqiIPe37MfXbOE2dq
lvc1WKRhePfiDx+IKDGVkXaxCuwYGRQfGrooXI2DsZtYWziAE6x58DcRfoAr2OLsHD6nLOeN/B1y
9ZVdaOj6yJYS9jrst2kHajQglkl8OZxfepdhEUQWbXphjc08keSAklizTd8bi9hLiQP5YotiEtxI
kBSesec5Gre0KoZEb/P6R7jQuxJwjNp3OCKezvCa9UcWJz1AOWZ4Rb236MpaeUbCTjNBXhdoHfPD
BF3NPh8A05XjPrjahXjvHp1A58sVeUZYyu7hyXr9SxTcObP7E8sG0AKOaXPAPLfdU2uSOT3tQmws
XUg6Lt9OTU5j+13z2kKwPqAWbPzv0blLrUtcReitT/NNELxEdES1gybyMLWvU/FZF5SUpkGA/YaF
AyHLfZTyesXdH/FRMn2HCrTI2ChO+UJAK6LrueodWBM18ngPygx1t7+RvEkA4YaYXxKD2SHbvSI1
141tEva+6RhklfvU0XGHfncAseLrtLiXfJo1jVuzuQ0iZNH2deddq/Ra8vCPyDeFewm8PReCvU4S
Hc1+23FeEAyypHuECYAL9dYwb4byIvxrVYJ+6hkTmXdhfsiDYJepDyd9jQN2I8goUbU8aflXgyTU
i25x0+XtDnthBxyyQ7ST5WyyqoeEqS7uy/I76G1amGs0MBq7OM/YEolTGZyfvHutEGtH32beOQs2
FTzHIX2iYuIWDIMQ4Tzp6JQ08eKS18a7pjOPccGT6PEcadqVTNY6QG7be6qLZ+le4ulZdZcOiEfO
OSOe6bgcKTFfK/TnwbceX8i1F8aNQ2iBhn4U5wDWgFUuPj3vGLLJFE54I9JrFa41YyvdBjXpbc3X
kIry6t8ZEvHf9AAOFjlhEFNF//fjmnwM/yv4KpZvzdtvXzl8+fH6Lfv63//jvzIVFl/oBYr8N1SA
h7ev4m8DpF8/7Y8Bkk00JZAeHgnT+esAyf6dH4vGD9/gf4+Wfi6CkAuC8/kx27FY7P95gKQjJUC4
h2AI1YH3j3IBmD39fYDELy7JGidt02AlZPxtEZQxC1VdSaqOpivm3M1OQc1j0MlQYB0HqJ5RrWqy
hKP1mDTfKbUwAUOhcHYb2qVtaKF1HcO6yHgrtetSR7ZbbxNfmzHTJvqm+FW5n+0YHb3ryCa1Ni+n
Q5S0u7jStukw51ON9WEcHCy3Ms12DcPlVWH3m1SWZxYXhy5zkEn50l1keh5vKpw183pIZPnON/ct
TU1j0cBNy4r1aReZ0LrvOk0cCtDyldpo8WtV9Msqvkw2eYUZo/H2iPGHDUUDaAt0WJRvbQdfVXZN
0iAmuNcsjChV4KzhkuuIH4PS/woqsag5yTLTXlYqXueFOSxHtz0lnU4meLJmvMbBjF4DPRLCpsOk
M0lLu2yTRtG2JQ4nKPI7IdodmQdLLyLyaBhRac1rkroYtkTxFIu2ybbxqG2wNp7Qd7EZwBV1FQti
hDIAKJHP1MaMNxE6E4S/7ikDNU4yQWOu0zR8mzTkd5Y/i8yU/yrNaV8VgP+7wF7miprcusW3g1jj
qlXZXnR+uXJVliwZaUWwlYOjradkJTsr/FYc4mL8NLhFkfKzXwkr4lyS4IE7MoZbzH4rB9ieduR8
NoZ/bJyS2brKWeVVoAmnZCTjAKnoOgTZeaokuRGGWW8nZ/o2nTk4OrHSpUVM+MqCCL9su2HVNAPG
7y5bdegmhBXwtseMs5FNtUFEQNsEYb+skYdpiDyRg1llj1biW69h8lbNanCJUY09sIBQuF0mWRhA
ZFbex129dAVqcwYpeQuuGnh9moNfaBhIUGzaLjulzNw6ppi9fq9F4cnioOja7d4OUP4Z4UrE0Acz
tdEVPHlKcDKPisD+muGL2RSrNOEAFhhbzYtWVuUtWpBIMVqyzMLdxNlyCj/mI7QJc0lLIPfFy8qk
CJicJUy5aJpZwZYu9VaQqwZSBLclTdEkn2y65xSbkkPFRsLB+uuRUfSqKadFJ28V5iUFUKBFRGrL
aGkwtSOC+srqBDdNsm6idwFAswgB7BF+qliPVhriVuRsPZtaOpOspTtP38bpUyqCxEZj3UvgkzYZ
mT45AvjDsijcOT7K3QkUdwIbMb0TMX6i9E5DzzNzF2rs4/8WmrnQUGLQm9tYonFrowT4/yrNDzge
UBv8dt+qXyVqv37ez1LDa9xECPb/vN9/aA4oNQgLTCF+iM1sFiY/Sw2VxpWkkUhX/6Eq/5NGDTAu
JZLtxz/eVbA1/rXS/P06/HlVETftMEQyYUBiJRvETq+jAKPVqmbbh91DV+QHYxxJgqVyoFRShK+G
LWaurJ9f2qNaFjN5MsB6qeDKpBILGh7nKGBoZrwrU95kMcmf34XlrxXELW0aefjw1oCvdg6ufGz8
dDuUZw2BbB32C9FgGoV6qOO4GvSnhGg0c0yWTkaE+v0IOWXEOhIM8xznVPmXwNlYgIxKCWPeRq9D
y17s2xrHjnfoaJfL9GSR7KCBEE8tAsa8rVvuYU3sjYrTC78t7ugFnKda+tce56w4GbCRdMyzsSeG
n17l8hBeFNU1HXCeffgegWawxxxGbDEgrnaIVjEOKVAO7AxnmO0pTW5m5f7oHUHWzS4uLAfLxpOL
pHzoMgJd6Jf9Gshtch1P2L1yTuDTQ6RIAWMEcNEJou5bsCG7FDAkQUAMUP3hkvtbbbrvOSyo9GCO
5NxMKcbWemn3TDu8CeEBSm8j26e4eEyXZCxEEznVcGLmBRWriEYoHe3aLQl/OYbtM5AWYiUAUz1L
3NmQl1r/Pi9hasC84IzHIl5ZxqIaP4Sz1fpu5Q/RwswOtbzNlWCOexvCrpE6qm04G3cOZwr8MnAy
bI5Fk3NS7kVL2RkwI+sGvvruG3dOnN/CBVi45jpjqNwXXJP+oqlsOYb+yuv9s81MR3MjTu6nkvOE
xcG5qz8aoa0kAnFkbtg38UKwpQ+ckP1QuEXjnvbjYuweYAZFzAoa09xo+P5QF6JFZHGeIOkO5xz6
txaRf9tudXWXdWDzuFmkD4O1eMtbvk3Wc7JkD+XOFj8IodQC9j/LEG8a8dbrLCcUBgG8VhDxl94O
rIcCPSEDoKdMMd2ozW1YuziHqpVvFMuifLYYboPkg4PyPgdLzhF7fvLqtkyuUA0g09eZ2LQoCsdq
bRRiaZkYoipS2vRxn6IWjbH6xhiHVTpsDU1b6ihAGwZnoJ0X4BoxYKVrgynPVF8q+TIWuDW015wj
CaJB/MNMHPtqHRKJ2R9SipvsB46N0Q0nwJCJmG6XG3MetPkz5M1A7qA2BexlYTTLtn/3iHbo4nfd
BMTKZW+oKR3LnArkqdPfOVQcN72blM2UAB5khjaVumRSnwQ1cKJe9YSbetSvLqJtQemXcpVnLliH
mxCfISfgWtsUVMCYShigibCpjGJ6c6iTFRJ/k7qpkFkI6igOSUapGK+9hnrIYgm0D1VXtI8xNVhS
izNqsqA26/Kpp1Jn04PdY1ZonGWWAlMCrCQGIiT5TksuxTjX+/HJmomLjCn08EPRE+T0BjP20lTj
Is4Zr9E7uPQQCnKcWecrK3xxmBBlgKJ7pLpaiH++S9UhHo1tgz35wYym29qi3e4Tky43CC96Xdz0
sffVNekC6SwHyGhZwZ80GpzEPXPhFm1I0+9iRpOhSO/ikdmUWLuBhs+RjJ9OWzZo4rnZtnoIarn2
V/ykddiKNW9pxqYQNlyYOt4JhswD8+FVrxlEMhU0PeUW/NEdrwmgeO8FZt0EBZfeMdekGRsVRDBj
5h4yYYJwzWSyr9OdrGAgzL1MUR/MwNirvPt0vBtrqg+CKaFWNCsDaVY2tvupDPYm2rAaqUled6uU
622lwTFk9hQ15lNWk/8cp0uZ67eamYL4bYY9dohh0Yy8o6UI9Y0I2dfCbJ4YJDXc1KX90DvgQtBW
HkuzNR+dqXzXszZfjVqz+ben+XF49lCuk2onTJPF/X/Q0zy8Fb9dB0X068H5b5/0s5tBosmR2dBR
UdCD/FRQIsXn3y2kAbbumJzcfzYzNFgWUXc/Sbk/BfcYBEzLm1OhLY7O8p8IKLEW/L2bcenqJIdm
fgWQ/g6/xJ+7mWmwO8L+HLXL7YZGnJeQnbQVjwDZw13DbqNJAVrE4ZbwY+JZ+v5OOYSZ+SxTsZCq
ZWYmJ+Hlz50kuQONy5WyizXnEvhk2iVUrGqKEe/1EAJhqmVPTWAUWgzxRmnAMdzq3PEC1jhaGIm9
nARSeEznVU/wKY9v0n2mob+sDJcoqpxMnk1FLXXld5AGjOa0bdR9ae0xQYxdj99Dy3jO3jveAVUn
UBrW/A9pm667aWu1844T8JpMD438ZBkPdQG8Tjmsp7Bd2RbE1/4WVcMbjsB3Ww83Xk+yrmHtkkmB
Yz3FEh353Ij44DRRZMxc9EsxG8h90Ns6y2NNDSlXTDu7gZ6vJA9iNT+RDY/mMD+jgoe1mp9af35+
nflJdudnumfCv2zjCu/O/LCH82PPMuNoZM2iUMWpiBEf5vmpLb19RRUrKIImmzjFsrMRh4oXutt5
kMe6rerNZZLW5yKNLw4YThPNZW8xEx1ldhya+DyxcG/d8MMzZ5UjYvq2nu597jFybIWxCDJtU6py
o5nDSyqtVWbNHOTgvdTon6ICq11qpQ8Deteia4+uxofYmh2QDDvqSxFXTFgMK0f5gWSi7hkJtI3+
yE4YThs0Mp1EqG1CluvWsRljDzmINiOSXzG5T0uEdwcH8IaVt6A1CnNjNw5c/4nXKG4m3SBUor4L
WYgRjLfugBYvXBwRDs6IEYeEx7mZNMVqTazq0Z0tFANeCk05RzW7K3AREBSA4WLymk1J0DjEWfum
FA5y+e7Z07xdnmpoAL0EDIwLbSSK9r3Xru3Z1oG9owRyoRca92hek+89Fk9Zbt3MQ04rhMwh4g2d
/9IXfBVRG14HiVssRVl/jiWnZQvVXa1uWawtQ5WcQ3d4+PfFjDJOIq/CWqTblkHeyn9y2GSq+dvD
W/K39/KvH/THe9n8XegmZ0mmmgxwXMRtf5wyzd8tgbDdFWjUgZLxw3++mLEto9WDk+4h3jP+krXi
Gtij9VkT5+j/8MVsWYxG/2Zr/uUK/PnFHNr9ODR9kO+iqVoH1kFFj3Fvz7P/bDwBEGLzcJ4QmFb6
E8otzKIZ6ABtHVWfAQ8b/+vVaOo7bTjjcyEjalrk9ZNWAvTDytzAn2zdbA3A6KhB8wg0Mc/VriTd
fq1abP7uOtRueu87gfdZgPI37zwbnTcp7XoLLxwRD4kVCU14NdFmipe0BKKqLh7kA528bS8q/w97
Z9IbuZFu0b9ivD0bwZlcvEXnPEspKSWlNkRKKnEMzvOvf4fVMKrsauDZewMG2g3bqVImM+Ib7j13
GYF6cq32yuE1M6GNioHLBGOzm8wtVpYV4caNeuuHfRN+KuaH1lNNdfO+XZNbgaxOZad6UgcaGtVa
kTA8J3SY9m6qxQh/9hChhkBMRLJ04mgVjfc4uVjO0ItY6rKyrqnxOSHOZaFDMaXrq1+BoM8q45oF
H0X5ZdKo5vLmUaqKDNmYX6DNe2lrlh7j8ruaXbasuDaOG20zhHjTDrUi0rSQ30x2swnOliZ+R220
qMT7qCer0qkXUK+2NBhrl7NYp/3BlET6o7HwEdZ6GZnjIcmNChRhXAL9o96gCUc4qLIRLclZJnKm
8ej0AneeBRblMsknw6zXlOJUE/8zh/q4yXUIYxS66PbWZnoqZQCELQNudG2Cc1aMB62BFGeK96Rq
P1UVonCDnwCJuI0vO/TQafk4xj07e0nUALazES5k0LmrpmaNpGiMyeyhp1fWnUOiEvzRNdW3OiEx
N46IjCFURZ05Sr20J2hjVOWrMjY+HGLScsTeBsmcgNWO3tjN9cw+GFG+7Kpn2+PcBGjmy2ImnKk+
eBEY5ZXyzSquGgK3LH21JhRkamFEYJANSnzaN3lAnSoUeZp9NuSXS2daap99gGWZz9+UAqdfD44L
2raFgk/pTmUSLkjaOg8V1mDTWYyZ8ZCZKhc1684Iu0SyUeAG2/gVoqSnEyE/reaP6pt3ZQAjNc7Q
MG4sNQQcpp0zlOxZT5lukKvTMtrv0nkBvry6H7VqrquEe1fjscVBoZjaFhzbIqRVC0e5yEPGIwTq
BeRS5kxNPOOhGb9c8vFinu8aGl0Q3OnNAbX/ovbuPWuVob7jQQgGmgseyAh5DqGWCxOGe0w3N1bP
ph+th/xzrJAEbIH/1uZHgNVOlBdVIbfe4RsRpZs4ZOaq8nOax05e/eiqOndx+zqoEPyitadcJVLL
ZvSYHznUBMhDnLMongV5ixl0MPQPTUDoOJAuKiUs7CK8SY2A3fEWs4216i/LJIcDzQlgEQ09HgG1
E+TA6p/j5sF1X6dANMVuljZCtvCbSdig9zK29cobgbheFR/NOOTP8KTgVU6ifwzB301eUCktjLVI
sE1HcN38vzNX0B7Tdi/sbvWfr8IphvsPL/b7Vaj/yzUweJnTvfUfoubvV6HOJenQHUAAcdQ/tihA
FCdhuG5D3mAq/PNqj+NZcElqEEmmkezfaVEYc/5yE5JMMpFINUsDQ0LMxx9aFM92JfSzsNyqQ3E0
dVBzcF8bvCvk22xSUpsiHksqW401UJ7cpFgH7luqfws1RnNkPrV6fOAy4sZz7w1Ot0F1twnKLl8L
jgRjUcMCK5LP1pQkxdCuIVkq0hU0No9ex4zLv01qzsYWOGuVNQJwYEv6EiXaKYAo3AXHkuyq3ASB
3FUbaWKi8QxWbnUoNhYzgLoMLwEk+EIP6NiZExQqipmgXzqYqxb5FJoFuqxYVi2Bx0rjInpPC+ja
aJTVLDgIRd0bStXyg/rlOMblvEK3stKq9tbY1Skt6n1KuRkm7S1ClMRoqbWYRxEYGydsA03AeYbd
znAvzRR49+CW7Tfany0svINmI6erh2qbT8ik/JyI4qCIeBEU/VcwXXhSLmUaI8rB6u8zUYt9kRCg
y5CKw1JpvdVAY4McJGnGk4jTd6OFNs/MaMJXj1O0es/1nDG3jWtE8vaqCYZNYxq7vJbvbAgh2EuV
RCld5SQkPHJelMmL5rCLJTpimHkpAcJ5p9CdkAYXdT1i/vaQF/GuzuRBJysXvWIQ7kIj7TbDEHxY
inxvjf6KUvDSe1U1Dwk7Z/jS9/Mod4J5IUri1hCSJoMd0QCSkGKr+kOO5oAnJtC/xHBlVj8v5a1U
P+ss2xlkkpAU4ue3gUeh0je58l7nSNYHdVkYcufgyG6R55vD9Im9S2Ei4oL/Be7NEWhANg7MPaw2
JjyuAZZnYujzkedLwMLsHYJz8UznktiBa4mCBb91nX0BRicHCr7+rBYHTVcwADMAy3ek9JJHTyli
mGumGWu7vTgEyweKupOOuWg9y6SeaCDIhCFqi+wSCPnktCG/MhbkhWETHkxXu8DWgZr0o8iVzTjY
mzYMLjYkdjXQHgbTULZd7RyyUieSmsBqEcf39mjdCv9jzEkOU+WbGefzOlEOwvFPVhK+C0yAzAwu
5GAgqDOKR70yH7WenUUTcN9XMU5jRUmh76ViNcZ2sLKn67EkjXSKwXtSx7uK8NOCUNWWmsd5HSZk
vHyuoISUcUeUwqQYe4VQu/DTW99fZA+Awvq04pEP+Fp0z11w88RDy6LViM9xmq6N9Iifbi4J+/N0
iuVvjXOOVRTqlKAqdsJIym3QJMeE1OmsP9UCZkDD1nuAuLjM1eRU5cOpypRHSJ5kGSNgirVHwj+W
PIAAxizC/Whk9wrytqQcLvXkF7Qm56CNhXDESqik5nXEWignj2GH2bDCdKhP7sMUG6I7+RElxkR4
Ri3iaLyKEaZFFfMiM6FzMbkZXcrxfPI35hgdKbj3QtP9hyJOwIWgGu0mV2Qy+SOTySk5Tp5Ja3JP
lkwnDeyU7eSrlBgsDYyWLobLhtq/wICpO1sNO2bFQ1Vgz6ycjUDoVRPvak7mTUycw1T/olmd23yy
JTbPgEBrzAorU5xUiuh0lBsXmXjBgzyCFilz9O/61cI6Sv2Wo7RNMZTmGEtTyiN/eusH4pupKbCf
ljDvlOYudIlYOGl8NVQ6FUhrPS3BiH01Qv5GSxGYLwXz1qLC18lz0FbPAuOr6VH+Y4TtKFRLjLGu
wFrYkBReYUfANkt+T42aztZeEkxU/Hk0+1TTKgjrJmkGevFWqY8jTpai/8QnPFehNNUZdNz0mKOq
HbDvegDZMPMKFxkuSzssvmTybQZkw0rybFi46dB4+hys0CIwB6v+qwq5vn+zBbomjlEnBOSAgVAc
YKUu/ODNDL3jEHwRVryo9TaiiiUq0KnUl8iHTpVEvMhQjV9ZDKB88i/Hkx6fMPeEAlu7yqx7bpks
rgoYkC4ift+1XuHJt7MOeb+HzF+d9P4Zwn8HA4DO9BrR9itLpZUX8lgZsCn9vdFiyXQSFFcPJbl6
Q1Uu4vCcpzcdHieQzAJOVEwGAI0LwT0vyEuWAl1qGpZnISlM2X6R4pcq8boNUXsCiivuVesMPmaW
DFwh6Qiykv+cPEAHZ1AQPiekBBoQMRgvzgPAHQnNRADFOnbeSPIgWgCOk/6QGfuUy0x6h0wHw6Gt
CIrijZpZ4WG0lp1mwvTlpPC+GvUeqyGZMtncDC8OImEEhQoTvAHIjW1vopaRuMGHGTzZSPF7BmJu
rm299r4o9ZnZsHAkR9GCjC2vgmxFhdWRRtaizylVsFCM6CUtJIhtih2UbEZr8nCQ1QitA7X8u8Tv
0AfJwjDZHfYXN7/l4gm/68Ku313Q+631bJEDGdSfo3sXkw2ZkBGZlkf0b0V6qkBm687zP1OfyQ85
DX3Arts6lIC/NPWBpj65If+sY/v1lX7UugTcWYaYRHP/qVt/1LqUraAMDIsig4H8z2MfJGVCOHAG
HN2BUvNzscs4HmHBJDmY0un+BsvO+F7KZnxFsnT7+b//M9X7v7wBPw998l4fR9Wxsq3PPt3qhjWJ
LjOl6NhdjlvpJydHG1Zoj7dZEqy7pGP03m3yNN/A91jUTrT3Vc5iKGW15gPeSg5aUC+xfLBvUzZR
LcgoVe6d6mu0g/ioZ+JOSp72TsXgrqiotoj7qnpMcclLoD8qJaBnvj5GGS9k/DwExG5ydLL1H/v+
5ucsD4m96e7UHuwKkut+4ZTewlHfrfCstSpsemIhjPIwTPav8sn2lFltQ9ppn02v2MZuxRfm2GCb
Uz8nlUPI6Tly1XbxS4qLpYSM1Y94dRJsXvLogE3P7O7QIi7zrW1Em9u65Et4p057J4wdNte8sd8U
8uU64naZExX9duLMBtwmMrrq0aVucQVh024PmkGGXbbJvfVQPA66wQl3LtmZ2vm6DphW9Z+R9W2A
eNN6i9Y5WigAieWd2VheXNYWmdNuRNbhobnJ4dKlB5c5hcIouOCAwU/Y4Cts4E2o2kZqR5/iBsJ3
yOyEEVPRH0r/ouNH70CS41Tse3clcC4qlTFLkgcHP2OAQk41t0N4l2JxqFAHUiX0CNUVcOJnRXvu
qrteOWZiHzGZVq2Ll5zU/EkOVxjINVI0WxTTeoStt0amC24+8TJMi0G8rf692VzxGVXutYOh1LCR
bhAIF6znCc8kuIQXc7kjXUpilHtTbqq7teNjCsAi9DYj7HFZYgt18Yda+ETHyTCqTtbREg9pjJc0
nEylOe5Sa7KZtvhNPYAzjm/fCx08nTGiua6+m1Nx6KYlt0litK/QBFapBoks1rlrkdrrB7XFxBTm
xkNVUmJLO96mYaRSUFhLrMxM/GV4bOvoUOtxvsPbTB2RR6cKRy08wg2lF50iXlut5z4d9MWYiBuZ
b8gF+001JKwSkNhIzcZEZtGpjW8eoU6zTimOQ9HhhMHhq4CJR/z41tvMctLeHNZuo5SfiY9qfay0
nercQnejBHsbw4VZkpoS3wxkyyr7oaA4pqT+hVq9861X5iF9xfDF3TQ4Bjw0e8I+htmpUN/h3U8i
uvve2hcZcXuBOIh0KweiTvh/+XNZX0DD+uSn9UG5cNps6Ts7B+V97G6lsSoZMLbtewxInsBVXcJa
+CYCiwDcOyve5vS3gbYdSJ2XLvOYm6DkF/raGuNVaIN5b7ZBmt2r6cUXLZd+tWqrU2hdgvKIzQxg
otjb1qGNWbHE8065t4Vcuf6+cCY15kMy7JXWWfUA6mR8cAm58NPXhPxG+koX+pHTgAwZ73uNSij/
shtn7QVHZWI6EAvI7o7x9jwr93F8K6AaV5QP+sQ7LL4gnSxZe087qnlXQFWAC2TXH50Df7hA6TFQ
vpd7c4znce3Sj8OlumeVgHvkTeRIBqLxNBq0ZR6DKDF3mke9xLFL9lRpkXxdGOA2CDnOUU6gT9KK
c1c6S8zgjGV3kD3Xrbw28JAHvVx0YFNqwJgwG8AAHgfzNQj9ZR5fkvgzAeVroZ0yYCW5yg3qA75W
KvxF71AnhGT7DVsQR4AV71rtUTFG8JT8wprBw8xZx1JKqStsUoz8bG1FuATbu5TgS0y9xt6QTIpD
poaKhuL4CWD/rlJeAx+I92D8s9v/z12qsidHrS6YUbnc2f/v7Ozf8a3+7d+IX34NtXXJgP7Di/1e
T7DEd7jJLdXAn8cC6McaSf+Xw5LeZZNkI5mcmAc/1kgOYn2wCY6mYz764xrJsIhxh6r0u47x71QU
+n8Znv35D/5zRSE0tY+dgcesIi3WbQkGdEa+pd4CY1rOsEnR176s14N2rnGHNu6EnbFXtl3vRh1X
Nm5+fIAh/HR6MnC6ON5B45gbgG8EuCJIUtINBqaPSDv19lYiEHSizzIAXps4sLKnETX54NNIn22p
A6jBB7LQJqQsovnSGoyxPRKoptyUnrvunHIvOYw1L3A3LV97OikUydZ9l9M+KO4AC/GxbZSFq0f3
cdCtlIEJjrXJx4DrjmvYoFGQuOYjfN/GOSJ7qiHYtGhnuvkRWvnGw0E7koKR5ejhS2kd20Chn/ZO
NdiHRm2+ekJsw8h5MpDoW0NyypAI6778fmg3xcNQ3ZvJQY/7k2ZicAOy02gEi+rheZBYlTHth3S5
DdBCPz4nFtgcfZgNlkPGRcAeT5AVQOZox/zHfYG0sEr8i7CeJmE1fqM718zWbkk7EfnJ2hj1ddGY
WLp5G/Q719DvCCfeuOkVLyf6zZVE2phE4YIW2B/R0Y38e9FWKNUyDgCWi57NDsGtak0zwrIEiaiS
8M8qd53JO9V3F9JI9q5dMzINNrzzmFiZZYUuujeSNBHBt0ig1DwnQR1RNvqnztHnvU8gBE4yM3VP
iJdok9l/ZB96GC615jMzz2GHO6/XZ4FvLv2gZo9h7xC7w8m3F1ZRHwSjlrwiU1zzcYlWG9GFS4Pu
k1wlqk6XHAll5ZETwkRqK3DzNuQiVyil3CzYtna0H2PtHrDlui2vpvEQg9CANc8cSKFKoojKI/Ml
IYqFNPCZAZ0vm1S5ZXPrvZuqq48iK5a+CiqwrQiO81HIOlgvTaIlkmKgs/yA/bPLuIayDuFY8dqk
LqOukEfdKKiDRXw0KIUs32FcySi1eneI2417d1EYxWloslcmrMsUM3LJVEpxsF5Wn6WwPiKi6iQT
FlRlq3os75Qa66Dw8nwZKfxyjsXqpe63jEATLHkeGHxeIkiWWeGUK+zbh6rNbkorWQVVDyW5t0aM
tlVr4Ua2pOgMC5Hq6ATZ72l9RjNbHgJGiond8TDjuPKcoxZnmIpT8UBt+azFwTI29K+gMz8bFKRN
70OPYnwlwMLmxkcIKr6ohjPxjWHlIv3ra/INIxagCDAUoy9mHUMbDBSL2B0PHUUtek5npsT6QlH7
C26AkjUhXOLJP156mL2kRJKBYnl08BUWLnODUHOAD4mt6785YfbNInsZfy7qTCzLMfyW9NCX6VuQ
1PvRyQFntUtTMXaZWXw0eTzJfUxsAmZ1Iov1iLTuECvBASPUZ14zd65Vu372uvhxrDl+sgaxok9G
gdk2d3rCKlDv7K+4UF8yFuogGhiOUVp31G8FiQoutkunCdcVADB8BuM5JHCUeOy56zlzDbFkVGrP
sXdR2ANq02w28FJC8eJdz3Q6ZErtMK2ePFTwuxhgD8ht0VdyXoR+9NJHjKW9KXGm44REcYrW2TWj
95qpeM10XOXwDZmW20zNLaCaYVJssmmizmSdYISLdO+xPJwi7aOAt8CaYoXWkxhiFZMTs3nFUxYF
w3rMIUztGd/7jPF9xvlkQ6HSLQ6henYTqI0M/UlEobtiDcBGfgs/+82b9gMhi4IsYwxka9Wy7ibO
bxWsQjW3FqkV5YQ1V7eSaa5k8eD55amxqptI4mKlZH5Jhdgugc8QklKSVjYqrBJVAJuMWX0bT3cz
QNZxJe2gpxGVi4iyVCL08WbhLCKdLblqlPo+DOLPoC0f9I6JTMO6hC1+9p5r3XPUaC9xHyMpIFft
n3kK4wTmGITksTRzLTBTf0VFM7ulvx2b/xYP8OeX+r0AAhtMteJSzHyfp/yko9H/RTiAO3Gi0LL8
IR7AoWgiTwA9pGq66A//MFCxddM1STT4jhoG6fg3CiBL+0Xg+Ot78HMBFDV2HVuBxOGeweDtuTJW
QoGHY45APoycYWwaB6iNR3GJOvciZLXnDBnBG42CrxABndpjagMISOqKYXPwBBD7VLfpyWqaehn5
hb3gcGC9cjINLtEkPZLPvdUYzxtsG5xRY4JALfBN0Y9e7a9sVgUmERtttjbj81h7a0U8+N2t7J5D
8xqSZ5MV31I2HDUnjLx1sG468RpmAy16R6mBE0Q+92xI5BRvG0BaX5YMGHqPWUH6lMIWZxIBRyLt
sP8pAAxWRpgQ49IXR62W28ihDst6YkZ1Izh0qgmWFqsGSe+lwowkuWPp9qlLSyw9dyQBVT1KT7yK
pF6MOrsTr0YrCbwvL+4EHOFEfKs1dYtmb5dRaQ0x4nLPOVjF+GTXE9vCUa+FaBas6azVIK3TUJMY
2DbhKlOVObARcnRwXcate69G8WuS2u+k5R3ywbnoot4VYHxFFxz0Bku5FQ8nfUjORVVc44F9aOzB
Muz3HnQfCsuFNZAz4zafLE++mVWxqQMI8456x0d/q7QGiA+1WVNWu1hUl8z2dkRQv7rh8FUoCosS
cpIBt0SBt1dU9VoyzPFFCJKLExYCwDwQJLAx3VbSfZn6e9O3CEIgvJrkp2atyepeiTh5HRXTd5cE
DK3gHrfBsBq9eqPrKvZGmmY7241ltDW6/LGBt9wSFoy3ceXgWFNsSFVmvjWh5NYFmXZe9AJrBXBD
NpADzmUSOcykAw2xEvfZ3huYx9jNuC1G8RpHiOq97lEGOtqK4AAFbd6JbwMxXF6q3xN9jB2nPJPg
9lRZ/TJh3iNbuGTeTpDoFE6xkUj4s8jfUgbh5WHjqSXa0kTV6iTkHk9jG0m4o2ugyDesZ06afeJj
wW/kiY0iWpCRqR2/UABuA48AClGKVbpYsghzs3pXc87zr1ZtYWBwy43zWC+Xxugti/GtYMPKrhs3
qg0iCesmaqiQd9AD6ZD2t1GGe1zvPYuBWAWDgHSq1NaD6+17yg8rdneSkr0BoxAimOpyym/VW8Zj
uHMLZnxIPEcSCj33y+PWEw2IoonuXT82VrzU/Geb0DZjtDcG8R+IeScrE9hQgAfps2/EO6ePcDlA
j0KIWlKbFAWZQoTJJdqxEs1qtEmTDCPCghjluQHD1IMv+aaqFAmWiJ8Mq3nsG/vBSYaVVmgITF1I
AvEncKqVxTe9T19G11wH1Lgmk5AJF4OXYqewVAZfcLIQVrVRuisAfnUJdq26ISPdw0TREVOequsS
xd1k0gwqwSMPqICyQh+Ys9FhSEQBBRshJIGmG72aIXhX4pMbnQ1ykBG6rmtbSSiuhy7byR7TlPBM
RikN0bnhiFqBKN141HcJPpYMpVQvgL3ZoJV6xp9G+CxKsnhDQnn7KZ2X/y0jMwW4EN1rOfHeTUZc
EDplk0Tvwv9EH1/O4fzMRMoxicxJBZTjkaft5MqjbLKv1vB7BGTT9ivZ6GX3lFpsrgZTmmRQaQuF
dm1CSNgyuffSia4qHlLdXg26uzLacVUJb2nA68HUsXMRWTmktHp1tDSQSeYu9HakZJwaVbFVYuZ+
xNfD8nvoLQt3qL5Infs0yU/6qG+szKaOVw5+0hBtZq7I7V6p0gVWBjRCasotttyj6TQ7PF1LmL7L
FF24XfV3bONm3uSkwv9CYvcqkZTb2G4GEd7jnX9KPWub1w8+LuSGytU2jk5bUPi0m74tNqGr8WM2
uKgJsYE+kajVpSa/KhbNKWmHJ6PJ3xo0dGOHOzDa2Bi89VGcI+hZSUW4teW+txrJb+P4GnmoWQxC
NqpRXSXDwjL8a0QKaZiXl0C618IZbo06wcDRs9CsFdZz3hKHUozupYXlYof+qlT1i0lMToIqZyZd
5pneisQ7VPQ1BqwyOkWW/gIcfGEPYqNqKvq6ArOhOBQZ9wYyTU1A59GJi0HPD4KZu6Pe6WhMO+Pg
sI5Wexv/l4du/KjhrBqR2GV0H4OyczCkNZHAa/Picjno+Sst+6Z3CbNi1+AnKSP9F7v/UspTxCdQ
eTsiPLclDi36OMO5xW21TrVokXEVCipziGUd1WiMKt1g+tdC3J9liOAUQWx3DmVGe+oREPU4ynTi
aHv+lVZf9mo3g/D0pKCnYbMxuTbvIhNzAQp3I2jXWPSp/MXC7yR2vmSegX/Kyy9Gx3giau4FnHgq
0SOhJJ4t4anED5Cyr2TxbJdkfYO/iJk/Rv3VgptUDQeP5UbTI6M0WLR2uwLHgsN6wAkg4McoWNAU
BS7dOj66No3PPo29Lk34IZqPc/2bWULHfS7DdpWYl7Af1r6PPOZlkgTrOUNHnrJw9DfRvFyYjrKy
1RZxrtwkZo5Xq99aiv02OlsdzHAfdQ+B/lExBSLFcCaBEY/c4xQtOKWDeQ/QC2QxJ6Ib3Utt2+F0
d6nfdSxscqUnt9bcOvVJs07pCOqYhM1ij+0EGenamDDJ5QRMhq+V/AP2mOaX1NOaxc5RBUhA+fwX
5pf74CbRwP+2T26/aP/+/GI/yneXBO7pLygdYhog/tiHWoZhUqC7fImFS2H/Y36JIYT6HLCHZU5R
Xj/vQy1Cs/lvLOH+zX0oesJfpX9CqHgTNQ2l/nfP+c/Fu1O4mI1AHW99UjSJpYtpvXWuSUyYc7dx
4B2jxBlU8GLgjyqgEibn8DDh1tiAeIj4qhxQABC6ZaXpLxFKgqhEV6xW3R2Zxjz9XF5618iZwrCg
maYGxTQ/yBgkVCI66AwVPHU8lpzDlQ4rydOyZo5z+MPlpmkYSuRYwVFk288dVxQ0QIqekTBIVcR7
lVlCSgJDqwq6aSI7WeVWXkQ9zqKzH4e7yureNRT8jRlsXFIUVX145a5FcVCw/7T6gVhQtog9YzE4
hxN5gzuJH10RUezljTu37Qz1Q/3opB1fLWPuynyl+fpacCzEegtfzksO2IXzRe6Qm5QQE2lSCkSg
vhIlfyo9+4pX8CJ9dY9NmAhbEhnpHvpT54cTSOnNS8150hmLXoWmWeN9HWDrj90RWAfTW6VlN13B
xk6rbh5aNOwZ1sfIW0o1u8vBSTEz8wDEZY5Rz0Rnv1SQpSmrG2CpWfRcWyXvZVcF68CM9kaqwVPx
jmaYrUbNffPM6FHRaG5agk8gyjdFuTKwbHDeKT2LHWZiercUcXisxsRi14xOOTaWNkg1LXcXWa2+
jCjMgGHplCCj+2Sozd515dos5Ici03OLqnXOW/9ayzxGDnVvZcpiMDqbRd7gLMTQTe1Chrm8fHbi
ZjOBlsbsbGXN2UnadWZZIOO8gymbu5gGrIyJGrebtFi6crzG0thBigS60mIR9oJorQNGaWV3QseK
ZdRnFah1RMyAui0RNYVx/6Sn9qGng0rppCQdVUVnFYtvTq0tZZ3d+Ya7YCW7BIU/i5EWNd3wmiJB
94z+cSS2ain78nNMo7vadq4C4giAy4zubox8+jzywNI2a2Cex6DesiNhs/t6kuepk1BPQ7GXotwb
6lIDKlZeAIDuTbR9Ixq/Cq2fCrMkTOI3GO7LnMgQFIEjykCWa/yGBNIbsXcIc8qSIDEeLNSEQM4u
A6vGac6rITZMDWA6PLc+G+1okiPakzCRQNsnE6ViiWJRCZEuNpOIkVpr4Xb6Ls6ale5ciohNBZrH
0Pzi052LfJeMUNRGH+vFwUYmCduVjKrc+MrGpymyy4mvdbuP9RVoP9ZsSC0HlGoS6WWIQN5Aiilr
Rtf9Xd9sskzMQipra14gekvQb8aYJ7DsNqycqyGeW2my8zuxzMHL1N17rW9Cg8TW7Gb3F5PexdTl
jn6tkjd11ObjcE3SL6j0SV7PrElbOolM40luikj5kE8C1HCSoiaTKDWY5Klo2RC+oljF+Hs1UbD2
KFmDSdIaTeLWf6Zck2gGQyy8ZZM1H17av2LiJXH6vUl/e/jVLvbLa/24J1XTYlX3PSaFZKIf96T2
L9fE9TXRrOz/LPN+3JPT7Av+FSeTahr8yX638ZKPCTyNS9U1BPQs8+8JhwQX7p/cYq6YHMYa0SoI
hMzpn3/8yM3iTC0al6dmO5plimxtYDc/cE72hHSwXo/lNN4fgkFcEdCUsxQKQwB+yp7gA/AcUU4v
c7iQHUu10ku3qT7VyeW+pV3qmm0IgFfXCaa30OK0MeZGe23bH4Ffb4LA22FIi2A/d2cR3o3NOjaf
mvHd5Kx31RtTq3k20XGFQooIk2dBL1xecr6nltnPO2bbuCON4SkPH9DCz0yofIBBFloJzkk2UCqB
2t4IEZqjGXeCYF5Fkj0jUhDyRLDN94G/9FptTyLfPqEJSIx7H6BW5+T3JAt9tB2qdTDjvo3E41MB
fVKRAl1lHy4dns6t6ohjSg5xl+caDa99Ypq5C+ryvibIj15+1TYBOCa2nUriPlt+wMrPRblUmPVz
amOErvy+WLZID4PxMYxAYOQePuUWeQerpmgvv3UM8RDV2uM66T4bm7QRycbgBEGVHBf6INdep0MD
DOxYqwSyZ9cJXe0X96Rorhp/ZaAy7O2j04CTZX1qd5i/QtC3kz4H3Ij9BoVqHfp3Q2o+TVGQ4bBw
63pdmdvQ+8zdQ52M6JRWZalucchBYXcpnt58PpzaIbKbSHL/o8vv0uGjBRRS9wcxJrshdzYeWjBD
fQ/deO1ScU1ZMUEa7EK3JgsFqZj6Zslq1Y8dJj92aEW3aqWzGGIPwinZ746V0LfjRLSCSyKtdeqx
AKkJiuDiyWCvd3pzMsJ+7sP9JDZrHrN1SVuP7YGx81S8VuiPJa6/gM1kzacXme0xHbNjGGbzzPXg
1ZxNo5jldg7cDGkKIuEILGE7El+BwdHau0o/B4w7vU1IPeU8NODd+Ez+7izrYnHwDmq5TMwbNHu0
q/MAe6/nPwz8qUUCLadnkdd9DbDOZbliY0lmbL4I+SC1+ug5n23x4cIyywCE1pFcSFOb1cXBJM2k
ydNlAfcdx/+87u5ERWwMzu/w5Dv6TGm/cgcbYnscHbJm7JlXE72dHluFZS54F49NXNRpdJ/MH/FH
eAEJ4XgTQ7CqKqslS6FTBy4DbWBRIiSq9YYhgsMEmghaFlsxIwcgdXy1BFEFybLUeAcZrzA/RKBT
VeVmMD+GBOBoty8qPJXeXeBBLGGlh25p0aVXHupdRGpn1NbAtUyGIww+ym2hOJuauVTHMl4jsoic
BardtW00y557rwu0R7+zwACZfOADVZt/b+soyEHjlrFcNALRU3p2key7bJIinV1jxf1fGQeEgqXu
QHv018wYwYNqT9isqXoLFmYKqiuWVDoCBUJQ4cYs1O7NdDiNPAs5L9hLoJ42bbEnz05VPTZJsWjS
ZMFvmTnmsz20j2mLiIcYejthlcVkpuubI4c5tg5gPuTwaqiwCz+f60X7whRq72fDwkP05xhQ54Zo
kh4hlubk8vznOFW22QCUqdL2Whuf2n5AnsMaNH/VNUIaQC1VAfVrmc4tGhGZks+HyNBXzbWnKaDQ
2ZwbYpFTlkXJKUSBHptvhnikXVj19vQFONvMZKrk6Pv3qSYWXnLXtGe1P2bE/sVWD6HosfLOJQl9
Mrj2hfaiEFtlVpBeM0if6LD+qRemegF/zNTqWjS3uvZXTHWnMA4yCTNT/nb5NXPlzy/3o2RwuPv5
SRQBU2/9o2QgVY3dio4uiOw2tMY/t9YaFQHR2BY1xrRQ+7lmmHx4gtRsFU3PRNP8G5sxzeGH/Llm
sAQ/36Yywf4+NfE/1wyF7fkZclcCMFtJJgS2WR0u5Jq/eeXZ2ym+4hB/cnNpNhxl+D/2zqO5cSzN
on+lY/aogH0AJmIWQ+9JSZTdICiTwIP37tfPQfbUZGXlLKr2tehVdUoUSbz3mXvPRb2QoqThTHjJ
bFYRrOMPSlq+64BN8KKzIhiDcscALgTxSv/qVyF4JlUNlqnxESA7rjR7qRPsrnUZC+U0WVe9+uDk
OTvejh5NH9hF0HySZSgBjVfDzqzkNY/Eye6q99io1pWh7OvsMSqUaD72uMoMYpM8bylSD6Wn8lCb
PTw6nVUz0FpMuJ16LGV+hdK7bmqG0xb+4Ey560fgzlA7ZkU2PA8VQ8Cm2Y7euIzklAPFzSrs8cHq
xEOHHtQAlhVjjWjKyyAyQkCxZZW7xicsYCqbDqAAluZ0lEU1vLB316dgAvIFw7vGmF8aNBCHYWRS
zbgf1JUa0cqOu0IlJMX6xGDMwj0AbnUsiT+BwqVYLyUn3sBflPeT94VJY/EVWdQj1cytvwrjGvaH
rroLdAtK1jVg3UAJNO+Q9egvRfje4CiCRGrnEL3SmJSGe8M8N8q47q0zClbI06+Ne3b0dSf3LGYR
4+izUJxk/K7yp4XqrYW9OGDm8CZ/TLtvJm+lAhrpQymiOfmpxOR8Mdkzh0tsXVPFX46sBKbTOdNP
dk4l1ZRb0ZY73+JrwbKh1zdD9eSNANQOufDR35xIeJkb3UNXriP7ZbTkstO6ZZO9DvaLR0CHi12j
YNnnsq0klCPbt43YNKRaG8PXREQDwUmGavrkIe3kuzFzke4WFrvcp4boHYAmwZMNd0TeeWScAZ9c
gDhYOglkum4buyef+HDAHE3K2R28gs7Ou6PWPDXVB5vdWdSn71nffyREEi01s3vIfKfnXTLGhQLY
e9YrjnJSE4MSOtnn8Rccvnu6t22t4ooR4cKQFXKpJDLhfHsLLZ0IUwIHFD600UHva6Zo6MLykivu
xiTjLwkAwaaUzl59autyXhIpIMrW+a6dpXHkvexn/SDWaOEX1mTMIoY9sPpN4YcvfVV9hzFIH2Vr
EByJTWBnLdAhO2hJbSHpfsNPnclt3tewVyB+azmALuI4OtmlSzMRG7sBzJxMK7649JmIqOPI01kt
WI8DExu6UzTAWS2KNfn1K1E0e5gLi3Yic0LwEora7nMDqvUQs6vk4//n/vl+/2C05gw3Me0xJP0r
g92m/tfs/2lWxZ9+0I+bhxMdIjNTU9PUzJ+Huvxqi7hMNKuYuv9482goL75fjqCZGd/+uHnEby55
1OBSaGct5rF/7+bR+PW/3DwAVLjBLIsD0pzGvn/oVqtARlxypDyHHYvcKVSXdeS9Z4MSTlS2J6ai
PDlx81wM7nnMq2fcuzzmincxC22D1m+jk93bTyG+XWM8224EidGJt0XRmTRCeUvyBgx7RZ9igKdA
YJB5XwmyP0WY6Eh1NNZaAXjJP2R9kaw1zaKJAJEEh3CctcAhMAw664QMYiLqv/lkEo+EgNlTSHFj
VzuULZifmUn61ktX1OQbCnB+CdE7obVUWQDalXHnk1rvaXLh2+ZCpMNZEBa8qXChkBfJX1k7d1Xf
48fxSdLx+52sa5jL2aq3krucga9Xxm9maM95k9bAuEG89REpnu5nQ9rGWCAnjPTXHJdja+lHg6Aq
Rs0D+vcxOxkBws1QG95tzLZQmW16n1Gn92gikHxkHNel+SD0/iHPQpeOoYMTOS4DLsECCl/Opejr
McnFXJMxjPiQa7Pl+jTadF1xnXbFseNyDbhkXYd1IJeuM4DC58YiJnYZcSmrXM7xdEs32WMlvX3C
5e1wiRdc5mDxrpLL3U+45X3Zk9jBvZ+wJ51FYUJrVA0P/NN1H8sAuby1jQZBFpFyCbOP1ANa7IdM
59jZYz2cag2jy3ccfQgUghFJv5q9u5lxMEXOD/WNF4DeMO+n6qUv6QOsWxjZDpEH4w4PElctSdxu
V5M7EpkBwZDKt7Y8RU14wfIqoHOY6CPtdRG0l6YlmCJI0Jgm9aR1zDBW2aE8lXm8yUttLYLmzbEm
hompbZus2PeIHKG95BhJxLIMQ6y/pXsSdn+fG85cDrgy8VQSXfVYTItDvYDKnXlfI76BgjR0qhhU
vIV+qIpwHyML5p9nt8LuSIaEks2adpOppwbXEF6G6EXWynNWDksF11OaD4vcjFeN6oDzaMSzkd1F
rEptczh6PZ9ToqQkczNXN07/HNfTcQ0eCg4w4n6Trv2v7OGeb6WsP4JbjgTmz4u4X37ajzPbNji0
ORW/zxGxH/5YxCGGg7xPx8IL+JnCgcKODZ1JE0Gvof1E4cB7AAzfgtLhMIP8WxNGQ+PX//nM/vPb
8Mczu+hFUAqZ51uWThp5A4qHP3qI6oVXiHEVhLFg9sX5KaZ6AgUZYAEqjCljNND1TWRQXbpOs9Eh
bCh2/KlaLkB221hUlCvRVLcAnT0OdrzK8T/HfrMvKXAkhY6fokti7lG3ARZHBo8URAActlEwlfCj
wxGHqRCiKuq000AplVJSdVa7rytlYwb1pWhLTj+9OKEeMo9Z4N6V+HnTGtC+F4GHaqydEiuojQAE
qOHd5LCa0hIVQzmEPGD7IE4+e8+tZ6VdkemKkj4qdKZTRA4wkuAdwCW8VEeyXkIIxLLo7zvHuVUj
SmGBN9+Iolc3QD9DitA9SWlXTBVn/EjBQWTMx6QTvIs6Z9oRg2dSUF/E3sxxn8aIgYf9TYAs0tyl
Jc+EyTSTmptBjHNn5icbCxi8qHx8c8hkkwpQWIB4F0MeveGlYESm5P5Sxa9n2W9l/pSW8M/TTwuc
SLc3SP4jqBrtvz0jlYrMhBlnO1L/ud49J81zqcMIeuxsVPOvtrUzGn/ZtXsjPyTuOZObDmt+nhAb
4x3D6glrlamebPIJS3IKvchdSrBObVmC7CISOn9OAXplhBsyktV2HdMu84UUad4plBdkIXLXVohG
Ej3CTkKkZL1yUF+XZ9vvlyqXdTEUW0mKjXzMyFn0YDPz1amkhvQfNNdCmyIZyymcEZrU8GxOgY0Z
erOuazYebs00FLMG9+agaiBgjj72hj47tMWX2X9aaAZFvm7hG2pyAi8Aan5w9XVNNB2JVMLasChd
NO01NK5p+Fpz9SR4SnNEE4jDGRLOy/7W2m820C7VPfX6uxhPHb7UFPVTILajjDd+3B4iFQV0chzB
2nZ4Wgu8rSV7wMx4GqZuD4eBNzlgtU/+yDg8VkQXaF2+le1ThWNW4JxtgVHgo9VkcRjx1U4iGVve
udo7jo5FDEgAB7zafw3lOYLeFOSLVGlu+UA7kOt05qs4eupaoCc67Z6d76TxEJlPjh/voMKgaI83
JquqeTzZgcdyOBO3EB7d6pvJzRvhG841FxxNtkn8auniK67wF0f5sOwIkarwHQemuQgLlPvMB9Z+
GBxKIz4nhYVgp+8stjEuq0BxjmsRwdqptFNXNSjfcfKaznAehnLdy/wbXBCeMnpeE1LFzEy8B0yC
WRHft1F1Jf/44Fu1hVeGumWUPvdzsCgK/6YorEaD/N5PLYSsbncv8OTKGmBE2F7/ueH+3ZA4JuMw
w57M7X9tgXZL0xuYqWku9ssVJ8TPP+73Kw6vHDcYJnv9u6qDuv/HFWdTZ+MXQq3+bxjjjx2ayYTK
VVVWa5qpWz8PxFCWm7xki5eOROXvDMRw2f16xf35hf/xivMlgSp6j0rQnkKoxjZeDoUw4EArhKE0
GGjSXHvXp/LaqItTMhXcOFbaxTiYx2Bkal9oBjvkcK/mwdExkDTi63wQKqIzLyg29jRuwcflkrWe
pngsgOzc2ca4jgxjW/bwUuO+/dDYDteKtEi5t14oFU9Vr1H8KvomawJi6gRxk42sK5TkyYdvedla
ydO7SkSn0VHYKalHVA6zWoil7TNkKlUy24iiGTyq32EWY/IqhbMS5rV3nsymOI/el4WIPCDnI/2s
GEL33c727mri4qvkIjkd/IFAHMJydP+Be3JXO+1ji2XLhj8O4OnS1jhaSB4MjKXSOPdd/wpnK+2z
Z6JP1lYuHpPimbJn2bOAt4GJKz4D9i7ZJ/5Z4hsD5T1DkP/lOwgCU4UTBtKuyUxImJuyaU99hFdR
jY9lMaw1n0U8WEjZ+jvNk3dZecEiNc+JpWoqd1XZxkYvSiAv0UrUK4GHOjCCZesAdLfVxxijLZiO
O9d1kO2Jy0BumWX2qyxnSCiyqQc8eCBgB8zGbqc/ZDHmAAWlUdsgSzFnVqcA/i8gM5rLaqJ2G4hG
dRTfdTsv/QHUYrvxQnM5AFkaPX6P9jxoAFZIpqHBAd6UYuYtCHEtG+z42SmacoKKa1W9edjn9e7W
9TjYSF1NjK2nLSj+UUIT3KuSYRfO+LbBKFRnfD93wiBtwK1uBgbloL4qdrQeEq5G5b5X0SB226p+
19U3XV0NdDulc9eMm9AgsMe/V/1dX24lGkkIEn2469qdGdnzfMDNE+G2wbgJmiU4k7szoP8e9APB
LnChz0GKHvKjbJCM2KwxKlYz9a5tTqqCnvOQyZvZIlTnHh/F6+BQS+SgjsGBCv65RCDoBSST9mtP
kIQYuTxP34gmtKYtD8s1j+C51OYb/irYDYdvobmNGQynJOlJL9m0Bn9Vsq7Vj8ztN3H0GjK801B/
xGsv/sgUrk+xT/Gvjs5HFh0L8gAQgooWPMBLWp9qiJQtEUSa+54JjAGsCnG9Bnxi6lklZLAatnZB
tBF9mdB2BRtXRLJKemh7RI6scyBSq+NGJdPQQeUl2bIo0OeCHNQxGym/vcoRRX6wdSdbUow/KWr0
5wK/Eumr717LfJQBBk74Kr8P8Tbpk8nJECAVNcAyC4X2exHp/BGtq96NAvNdi08qmAxTY2iV83oi
w9H2JgwxkekzfkY1SyGNny4s3Utefowp2aRvEbPx8AZxzIR7ZaW7RtyETDCGHaPq2be+pHXTukc9
3BWwPKc1nIW1QG2okUPWgi+NB9yVhMCOmKkWmv2lcPf1eNOYRebjRQgUX1bC4GNYaPD3TO8eJcKy
RtBS1ic4AqA4bGqsjy5EQ8O3wBuuTlPMa9V4R1lELsIcRyNJnC8RamOH0U3U54uStXaABi/VonnB
eVI4/XGAriUQ8itEnof18C7CDkHeuLXrT3Kx0csqHHFheSPqYdm3xmPhpWSW9JwihIcGbv7kQVIN
AtJ526HcCas2Z2mB92DMnd0YOA8GjXno6UciC5ZScTHCuFu3S85TpkcndrWVL8LKX6k+j6V3LcUr
tsEZhfyl6J75OfMgYOWYTkqFB0WlGqoQNGiPWfAe1186su9QXTus3/vsPmcSxXQL+pu1RlW+jVrt
ZqXDe1wWcKwihSFstDa7GKGEGn6EUUcYhLbKdWufZCBC/TpfJ7mjbAwV5XBsQ92skfN2SL2Xo+8d
JqSGA+tf0LSMELhD3d1G5Ay7NDXJ1N1MMc0qE+iaSTSIEW6raThtM6WumFbLacA+hveu+gWOYD9S
cXXTcNubxtzZNPAWHMEmoryZyhw8ngbiKZPxkAm5YyKOc9/V5qnojqHknXptUDL6zNXRLFvp2e62
kQRjyuS9Z1npMokP3IuRPrnBU5w+yOTTdB5dpva5vAlm+J6jzk0kFdWOeUo6XPThq2bi3zH5j/u9
ZA+AgEE4pwCdp8uOQNQvjf7asjcY2B+wserL9YiEk81CR8YWewYPIMX4MiiPnb6xeTMUwruFPx1Z
7CcYVJs+BPBkTmQb8xB/acWPvnfpyCnsv0bULx7bDrX9IIaxYTHWJ/vG8zBsQOwja0Oqt4pPI4jf
mWhlbFB6gk9auVfbdZNdegiEKvgq66xn2lons1onzxvq8bSTqfYeN38evqf6ix9vOnY3scP73V99
Njq+eSfZ8hdXp/7K2byE1iWxPzGBzTO2QZJ8nIJ+wU5fHXZFRn7VxXFAFZKyR/Lzr5ytUj3umAct
kMIse3ZOhVhZKbG5CMjT52n4RyyRw46KdOopAjnjuRvZYEmOefZZXnOryl3Hn9az62r8ywQFCw2c
PWzC/imkpzgJQ7eQblPLGjh8/0ohvW+qJrn9eaf86w/6UUIDm7BNkwqa4f8Elfi9hKa4JgGROIfv
KrRJoPaHEtqgOkYiZzMLAuT6Y7Jv/4bEnBKalbhJDqP6tyb7xvQX/jwl4oXTRAB0RriEqm3673+Y
7EehZviDaVVbWYM/6L1oXfRQuL/n/hEAWNfQcaqm56tGOGDr+JvGTDdlhyYTYdimKqi4XNAruOBH
ForRos66bVfkpOOqi4QIwogoQtJoMNsQTpiSuKCCbfQILXSteBVOIYaEGSbfUw3TbtfBOK0grOgR
A6iMdV6NlOPojy8pUivTFIuSUAWEryuLc8MNnLVVkniRa2wJ2lFj9HoZsHckRf+UcElZRnnIBpJm
CAbENJrAQH9PSesbmR+nATIxmzwsN12JkZwm0z/5w5QeLBdDQdCXvIT+xQOBHMp3pU/PsePhzQFa
AOZrHiEcQzXjITVRECOrVvmm40qv1DcZ1GtmRSeVR78JkaNBT6/FRxN4QJfEnVu2q84gH11nKMXQ
pbbTvWAupJCJW8YEPEVfdnCx0F8ryavjm4TYY3AjcUMbSMXhKIlGFC59tEDkXPN/D7K1b6ULB/GV
yQki8X2mWkC3P6xHQhl6XVtEdQi/61DhFvG6e9uDfaM2LdXbJxIIWgbIhBB6OuKQiqE6VInK+iM8
ZRrxIHpAAGetMJQIho5Ngk76ugEmfOb0LpdmjKA5KsrlEGXbyBiIWyRTfS8NqZ4VjfLciaHmqIZy
qUOxl/ho6RlfjObN0M8ts5nwrp4khz4XgfmkJ/WsgHJfxxuHtM4uYaFfc0+8J/KgMquIK42K0iWC
/AMp/bwXxhLY5szKzUNtXTPLXkfylGYPQ3ht3Za36EmahzI1tmkJupNOJlA6TJvfHAXMvJi3znOf
fiiVtqSxWCODLFBT5da2Sc9NdHGQISvGCZLySu0eyu5bUt9Me1g2VXclpfLDkgYKsJjdSTSfSnwT
aoiRjQezqs6a/MymrpK1MXl6hy7f6Lq5GjVQsUApSQ7CxN8Y+IUTS935xIMDjF9b5p1o/Qn+sSja
7l1EDa8LEzCB1wI01Vj7S7tzdkUfPFpETlcTgKN5xZHJKpshqAHUV4tIK+pXLXL+SHgsH9JzhBnO
BpBKwYJY3tk2+OEMC3eVUifszZPH1PR3GabB0JUQOCIoBB4vyd4hxLyMiXYNS3tlGqQnFfxPfTaT
Cr8cfWpN0ol/31ePNNOon2x8riG0SxTScEiW8QR8z0pvmRdgppoOgBfpdcZnbRMdgHCyom7BiEG6
cgrX1C79DYvPpaK1uxYmyuQYDd1o38RXR4h54BtMj0mR6oZ2O4qOeehTUKP7o0f3tfBemMkFJ+NC
Q77ZmJcu6/dV8ATzHpWBvUz8bBlKfBUJ8HMv/dbaX5AU5nrs3BnA1+eqjX1KGO9Wnxwi1wQvoy0V
5cvN23WF/7RVg1NLNRuob11SD6gGq2RGZtqtLrpgKyqEf3VtlyvVsB5MrVhkifccddmmtZkeTnrM
gTCfBVoj/ZCZeLaFIwV8CfMAgOvWxzqqiikFlWeIPNQpGbUmIlVOJPua0FRiyvGne+wPCwJVBQ3e
SMCqPiWtDlPmasRaCQMzKax8URcxwaz/3PiMzqBUmlx0kwId2PlfWQ5dg9u/Zr/wKn/5Ob9f+Ppv
lBOG6VjMh2wgkz8ufP03E1AlK/TpwuU3/7juWe6bqOI1DSiDaSMw+CE7F4KbXuU1O/YkP/g7EzN2
Tz9d9w4Sdvzek0yN1yAsvhc/X/eSy173zTTd2i3cjl7ZIRyTM0umd36n57Mk7/R11pPAloTZHKW4
qB6LIGcLKTd+Hnb7HI3EMjfZ7tPU5/WuU03Qdlz7drcTQR2sohDbb9MrF8e+iJIDoSNJKXhv5FOT
ZUsmTIxHkjnbJoYueIxCnrOtKuO9F3drp0z2snknQ3JWm/W27x7Skt7PicZ1jr3EiK1567W3zG79
+Wg2kIx0k/Yy5WaDXAWBIdLRPMfVm0q+B/I0PJC2CgO6LpUlDeyD7ie7AYFtp+bnxNEPzaCwO07s
ZZ6J/FqN/jJOW0lQkXLfTiO6Hoe0EsdbJO34swaFKidoEGi76z6I1shs9DUGVQhb9GjDo2o81+Zd
pMDeNPOF0BkqDYHmzQfN2I36wBKjjJYA9MpDji0fm9QmdSJsKvVmiNVrAe+lNsj5HZR4Vbjs3Uj5
MIL4FLn+zcoZ5iFxM6AR6ickQivGDxvTOSDIRpz0ifVz5cePPcVYpTxh45mHxa4YiTwy9bOHrSC0
VykRJR79Zc0KioimigATC+GEgh2et3KVxw8OJ69P3EksN00fwaGG2AirECLCetQoHghJCcAJS0JT
CsJTUoiEtfruKMmijt4ttmemisJO/+RH464KFh0fiUscC5Qc1vag2fnAI1pEsk/MJxWRtGogZLLE
rMCL09nzwf5Kgw9830aPJs9+wYCDNlhfTv5+O/usqteYqBhoxouREkRBWEaQTD/ypgIDDqjZLO4d
36UeZKgV1gQDEESjEkijjidriqfJ+F5la4HfXCO7pvjANFjne3r8yBJLC561Q7FmdTcNDog2sM2f
gnDK+jUCl+ARkKOKb9OALHOSx0Bug+zNYL0Uk6ljJuRqswXFsdZOtEiSd5DH5PKstvW2db/FcFsd
sSpJ6kmJ92zY8XW5xc9Ex4D11+Pr2lD7BCT92D4u3upZthR0OZry4Y7xyhbmO/6nEQvfOojvg37g
ocATGFAIkU025bmWQY/QD4yEDqppmnl6CQjlb5XzYan1prUea/OlHZyZdKKDFyBej4jOjNOVbo3z
0bjmPq3n9OEUkKBM9DT0mXbYLDPsZyIi+PEgkw8zfe3rJ+nhQeiegtBZ6l60xIZeIVvxAFYO8iq6
Uwph3EFTz4iGyxyjIeAFjFhVXewa+7MvX3qSWgO+JgJcNzp3EWF1a8gfVTBsKWjN84vSMDlJ4RrF
gMTafNWW5JeUFC7coS1j/R7NpAHh0+85Y+6FOJv2o+NRiZjWwqnuFYm0lDo9rTH4QZL2ylkkPcqx
dD6MRFpP1vOgA5/6FoTeygbYZifnrPIgwoHBVO71bi+zN7tN0L4nq9w4Gs1aNvUpos5IZEh9xfbR
h4/xUELfCEbYJtUm71mj4vP24uJstfbktmRyTmJs4m1CTP6TOb+b42NXCNgT3S4umClFzG7tGINc
k7/byhiRVWa5TCYDuR69cheHYTXTQ+QrAVO8mDk/dPpy+rZT36CEddehcRdZNpDddWqttHBfuN1C
MkzRpgcuDpfs5DGFdBZNy2cJr7v23On5VqJq0WMZDEIb62NTzZMQmH7bFXxi4z+Dg+9eb4QfaO8o
TW2Dtv57afXR/6f/lS1u9e1fX7DLEFXckq//+o//TvIg+8K7Vte39Nbdcvnn/RvrlJ9/2O+1hDEB
mWzUa6hZsHbTnf8+PDB+0wxHw7rNuBPp3x+83s5vhkod4f7f2u5HNeH8xpwDqzd1iY502/k7xYSl
/kxqmooJmxgZChMc5bxMYmN+nh20RquH0i23br5txnsBMk2kD8JpN06kId69r7yUEePF9T5KVltm
c7Pda9/Zi46MIb0xZnydyYTZeinWFeMeAtEqDVHBPdRiIeTRTDYK/SIE0BTNAdkbg/rgpkS/MNNv
cx7KfVPeJy3L9GeNdX0OylXQlQxgFiDWFvEnCjvIsytBBlVNKGPYNgutSNet8lQGF6/i8hmPI0YR
TWPWD4NRGS+d/KZb0A6trc/1poo3ss3uBOckE0SiOtaxHc1romMoGNCVVStwcKsGEVmU8oySronX
m2CWcdHUaHp1IsArMM046aD41BXpu2znYjgQiq4vTGw/qnHwfYjQxS0T3RIMoK6nm7G9FjmOEuXV
wXAXlo8WBBzgtfE4yyhYmDPoNnKB4uQgWs+nO6fi9TevhOjOHP1MSO9snPLiBOJohApack71gs7r
rZSPRYSvzmDAOfl6jhptUPtQofbwYyz55UIhWcUGI006/DwubwTlrFhVkSW2sKwDYSQzS80AN8Gy
FEQpbmJ6JCW5r9RdHoI9RoeePREkpkclLQslov5Yhua5t7F6Y5NO3SejbfZhMLwwYcCsFmefhUnY
GEKWYSBvRBBWVRsLM97Gslqm40G1rFUIdLFWH63g2HK9jwN7HRDYirrrC7J9rUNzQ8MY7nMfygdr
papfhTXuKFVnf8oZnQ1LjaYTC15R8L70O8u86eXHVJ8o3hkGeaKoqFm+UP/B7nmdXI8OH5DRvOSW
2a5rVLv3foWUExi052QHSz0GYb2MSZ9gTLjyQWO2wQup0QRzMMxIHRr71F8GUyw2OA+7d/eCtJwI
0k+SyLnKRf6dHNYsygoXXLHRoxshMYyBWR45L1gy3gbgHYZ4sU2DAA5K256lBOuzwp6bLX48FVrV
CEuxPSXWpxA0meWxM089OJTqpuNFzC1jpTl6OCsQjWRoMMKbmz8obHFcknx6ljn9JcSSJQK5SMHM
i4BQ+RQgV1dvOybSkJOPpmSInsP3IeF6ZifqvVK9BmG+y1V9HoMg7EMLeNOIPQJilHjMYmthk+EQ
OeoGYM3Vy+t5rDZbRbkfsUuoClRotkeCFB5e/1wfgXnmYtdSk4oARrt4kmVKOoiGzaqjuniXXSTW
ZYNAdMohH5Xx3ATxra/5JKv2OXdbZpAj8J22xPQQBuGqzUM8h4hz5uxEKlKQ6pdcz45B7XAjM6fy
7H6d2tJBjsQ8ISPUJlLFAzf6PUKxZdGkzyXrqKOs44ckCbAwmsRXJKjwGfCkV72y9xpG0Vbb6slc
i+UxdVR/3ZXKxgt6wDsFdVPQ8ZEkwQZl3UbUV9+CSR68NCzx2/LJ54kysJKNeODcul+7UJL8QAXB
Fa6L74s8f9EEN9S/q0LXOKtolgK5rAcIqsoMar4k2WQs3+vutSp53LtD3r4FzokE8GVmfVTtKaQC
LpQ7Ym1mOU9pjPKVYd6MTKp5wVfTCoDGF69kns4ybHpDW24mU6VXkCynwFsF/IYisGARDAJhazAi
FeU+pWQOCc9yindpt7xv72p+TNN0M22r2vGj0a5Kewlqc6m2OPKqrfAyntF0WTYHpZu4QtfpF6rx
N5ZQB31MlkLceRQvoQgWGqPlxjAJ3noqRwNyGxYaoawK8ea21FucQswE20BfkLHFGkSbM90Gqc49
YPBW+G/kOc1MN4fsIzcyTtYBn6xR3PHIzr1arnT4Uqq3r9qDA52338fFW1ZvKutigCUlq9filBAS
s5D3kaFyG+HX2mgG+B6alJ5B+iS8fFFV17YBYd91m9YEeEsSSQw4+TFtz8KnHyz8F1et5ylKr7ZF
MTCKbUNnl2MWHmQHUB3nCu5leR2VAIsh00WF1zCmZ1+/+CjIbLI3G63e/DO5+T650QUJQcwtvtc9
f6HkeoCsE5S/ssFtOD0//aTf6y39N5g1CHORLf3vjOb3eovwWSA5JJAYQieagMHJj+mNTW2E6BgI
+MTfoUj7Mb3hnxBbwjfTxsDh/q3sb8P6ueCaqs5fXvgflzUyM2u/wDvE+jvEXA3fic5PD8ozgNdh
guh+slvVUZrbUl1r/bQpjcCYaBrWMNNU1qpSvsRJ/mDj8BUFsqjAyzdSHba17N5H8W2gsWwUhLTv
zGovLINIp1QY1pSLwaWTqT+y4pkcbEoLvurBtWAXETtyljGZdcNZVZM4ZaBgV+jE8g/bwfQdaS6t
6kNhlQtfrhMa66pG29tBBWybjQ92snjBGrDw6luMaCvwPkPUGlnGQ0ZsqRD5StWAYck7m5l2oR6q
KNwOhHBAtl3J/JKAeCxRSNq5duQgfgTHOfn+dzDNlj7qe3mkBkicl2x80SCC1t5dRcC5zwzcMohe
vcvGR2k/ZlzKno/ev1UY8dqrFmHDwHXCUp8z7Wio+zS4VBkrH6mTa3IBOzCzKxXGJEXAFIWFwgun
+dwgk7qCDUgCxbvWXlR01ZMi13sti2vPqDtOH7OQG68me9NfJSiSYv3DJxijdA/SPgyM3HpbORgI
TgPtOa0vFjMge+SGB7qQBveyuohgz3AcgwPpX/GbG3xiwVPpZ3MUHJ3tzmRLvy+QHTR7T3ke1Xop
/XxpdtFSwW0xaHhm3GID+kCjmMKg86BwyCW0vSoCAc9/yPnQJJ9H3PWryhxIoBsskoHNAUrxK8bY
mRWf6eS3jUovnaPkqmgeO6bZw1B8tFJ9zUJ9gZd3qyYmxhbmdLpy8k1lqbss5LCf8kv6xyJJFzHm
aHIE512YUn7CWkkksAdiYua2US1BKs5axkBZai6bZIpqVO/iOmcQ4iDlldmu7bJmYcknrang6zEB
LNUc8Ge8xMC6qGR4UwOWVe6on80KTnFJiiAyGNZUTz7pc43IvnUKNXKvUVx0S6396o19HT3rXYuT
BYNnUc6tCgUaPXhGMJYTrTxvSjnPRi5fGYMo7CWuT3fX2tq+pmkep+45pY2Op35a0lgPNNhjWjIy
2AShO09jbWV3nwXWF8vYNhP1A+yV9dTbdxaKZ2/YhSWCFsud1XHzkXTqU902n4lHWZMPG4VAWSMa
tubQoV87Zq16JDhyHjdyAfgVvpKBIf5OpQwYtzUweIM5FKFdkF/1VS/9rUboujfM0aKsQEjPxHgI
1PIhFflcsarjkIAVAWVUytJGFB6ADXBcvozVNXLzOwv9owXwUKmJMXrWgCeNTb8OAoMqSSKNGNYq
H2yOHqUtGVOk+ZSlUjWCDSdExopuZk3U8byPLYQcz7mJIs14bqA5JUk71/29UxIYOIhF11yKAnoB
gqpxOHUN7I/2muGkbC6N9Vn/D3tntts6dnbbV8kL8IB9cyuJVGtZttzJN4Rb9uQiudg+/RksnKBS
qQP8f+5TCFLADmJ7W+RaXzPnmCbsatsPcwyszzYlSEhUQH83ZN3Kq/rdNOs+k++gBaAafWsEzkWZ
hgCpW//3bl0uFmA8kHKYZwC4WeyH/2P0xhXk9P9PS/y3r/Tn3WqqloE7x2ONYRrIHf68W1VYO8uc
Y2HT2cwR/nm3uv+HMQVCCIcZg8r58hchhIe7RkP8qXPxapb9nwwzmI78fTOyjDNcDJ78CNj1/zrM
KLA+J06eAeSBcu4ANVYQIeqzfWeqYVChtWn1cV3a9pcywE5HW7VS4x5wiAJ2yhapH7OYYxDc/4hk
AtvVhSem1Q0sf+VHALkwVOEvqVGyJpOjoFtGKEghni9SnmUUbjf4bcbQSPeJhXh0dMGvmKHx6DoY
agrzaLkA56Cw67xn5ZurueqmQr8JPuuhMs37Wm3RT2K/gz6i9kzEDeCUufLlRRDuNI+fVPOk+WST
C73OQdxi2+tKnEDZ05x5QSRRiHZdVm4UyP908Z9N7Iq9tKyr6JOLJ7uLR5D54FZQxCiS+6FB39qI
E2N1ePbpe6YEU/wiy/JezwfyRsqSHW54n4zDJjP0wERcoUyPllMdBwL7iIyI1V1DVJBJ+i2zEfXm
cH1S8hOFEISSoCv7ScLkJjGSaobSGk2ein6gVYudRCynjsp9bVxcgbyqoS/AKaMbeFIBZMeL7MM7
VTR1lVpuB2SvusNKvJ33rdLuPWnR1yYqdnAFwEfds/3qo+GgpO3dgLQtduazKJgI0wwSjai/tcP8
O6vOGXImSBl8N1tbjsemLq/qGAdmK+pNEwu5dZrvvpwOVi4YQijD1lO6O6I7lMzc6GhRMYFvEGPA
P2S56xg5XFtorEm6cqNhXS4JZ9ZTM9VHV6qbqZNbj1tMG+u1cMddBl2lJiG8+y3bYodRZeOl3aaz
h10D8IEQZaQoKvbzfgNQEYeXx/yLz8DptzURqirUqKw8zuidCWc9TJQBVvXSKs+Z+egk3sUdR3AL
wAV0U9Qn5IS9M17j9Kuwe5qhaa009dYULzZfvukEj7nw9b4LvIQPSynvrJaDvSI5xt62YbuXigcP
IloVxDpTQizLxdzkrGdrMmsQcVD8pt+Gdx9670nzihA+MHpCWHrfdSWPKLVUPJ+07uTxLJJyQWwq
am+kp4pCEHtQK8gxMSsZjN+HIPd+MxT6jtZv4d3vBKbMqH8u68PSMUMQ2iT0ilH4lNIFk/d+ZECB
MZ/mMPqD/t71LBIgzKP39Sd2f1rH6Mim+IQ5R4v9ksoWglO6zPyY/rCBqIENr+0ujRGIPzuA5m0P
SUDzmUBfTiU4PXiD6Pra9sHDnjXQXsZscOIRpvgP9SqiKoDU8b6fPH/UGpauWM2qcFuMRzt5iilS
cuPbBbyaPZiI4aX36+YbAUdIB02XFocMkX58DFt7ow1M/8vLMIS7zniwHYh6i58WhWElcWkV1Sae
wQ6pH2VvrlR1V0U3XcCrYd7EcQNw0PwN7Y8Ou01Tf4/TzeLnM2l7jXfXuXMGuA3pJgxPVGrrKVVY
WylUOtNeVMYW7eQ7VudV7zbzuzSaj77Tt1jpkIr386Ufm6M+qq+yQgA2aTyyHHIjOxYlS+pVCQQ+
N7qS4gKadOP9zH22I6/ouSp0woyIpg+1HxXtpZVVvt2IrdFZu4bcNx35VqY3RNLNL060J8mCd/aa
GvOusKMg79rLQhWczNaPtWNaVGeXPsbK+1WtPY96DKDfJL6IT8Z5cqeXPHork3uZJeipXl2+vGgv
Ya1t/lsmUCa4+Fb5D/8QBLGoB/7HMuESV6WIk/bvTfjfvtY/CwWWHha2JoO8egvJMnf+n4UC7G2b
1txYrLP/SuFhs8FPZKuQe1SQb3/xHLmq4RL15UC5ZTHyH9lqNV3/e6HgLJ2+ScFiICHRlv/9XxST
apLhRvXSet+PdHDR0HCfx2WQO95Eci5ndRyG5Dep44ta6r/AY2ksC7RndDGNzSJDyz5iujVLxeNg
20HMMdBr+AWwNmgBLxA+POk+S+1tTqkxEEuYAL1LtA/epB6Wc8hFkNbbjErVBE/rrS6ICMd0mLYP
IxYOFboXRIR1p8P3wEOTcsfkB1i96zaE5SxtpH7UFwM3tPteJ6xUik+Lk3FhoaSWDfHsyRQXN1fv
uPoXcMlRa3dqCBRBZV16RvayjhK5MfJLXf4MBpit/ivrNOInqjvFzK4t6mpclNdO1AhFopWBhlMS
mSlTaojyySNEz1LBdMt8G3Gw6TO017jZOfXHTHu5yKvh8CK2Lz7IYzu0QOC8RbGQJ7R7NM+R4ZwS
FFAG4CE7jn0ijJdss01NjCdhrLgALEQHuC6cp6b/QLMSVPPVtekoKtA4zbYHzWAljxVah7K+S6jr
rHnYqK5DFwurvENfjjq8fLbGaCun6eDhU3EcfAj4YShEyBlJwucJNHpGJDjiA2qdL40fPxcMv7/1
wV3P5cmK7hILaD7DvbYi0SDhB1K1Z1Xftu6DnK8t9du6JTaxqeUvXkqqnJfKgMmY7uZY3zVpuyur
CHdF49moaqGmIfgbE/nU4g7yMDYvU9AGkVkJLXFyngp4e0NHvEY/bAT7td64eL3BkqTYzq1NuvcO
IfKpTd7rkr8gYwKNbRNFaRzdFWQzS4wxkczOg7NXQihPEQMeTsf6WpFO3Zb4tIANUV9lCNYKMsnU
FK9VjOtk0Mhx789VQ4pcpV30huVJW2aAaVhTh7dERX1abWfYdiG+JEW5wW977OxbHBr6iiShc8fi
veWH7pDpJNHvzF8T2saaz6mdoLAmG00Oq268kaQ+C4PhzJHN5iobnHMdgrSA72F6zVXqP5rNRP5T
F48aH9jQjUgpd0mEyhWGcqM/E6yZY4rlmVzbZsWD8jtnxOGSuTQPzMCnApnllvFCLoMMEDRswlzr
A5ewiY5EVpuq04Fwabc+xNqCN8ATB8w2RevBhUAggJcmghKEWCZFl1fEOgRBb5vhE2Gvi9hkDkzb
fqrNJ7O/IQxj9QXPTvHCR9pwDLZBShgdhMvidckJ74FQekyG0wvooi0D6tKdPr0kcIlqSvudDn6y
eHPYR9QU8OKpbwFoW9o6QSxYVi+pc5lrdAZ2s+2a6V0w6q8H26+BJBXu3aw/pyG0P5DEBrj9ycOI
LZLdjFdD482LvJ/cYzSX3gtMOnQaMXhKlVhxWpPoeVr+3Ws9R4F9hQvsx+anGqeHcfhKihfLkDun
YTuHmztWvzpX3xezvQiKfH24oEEH6nwe8GIruGYcjgnmT/lWup9m/NXV357xxpwuK29F/ESEAI/d
wZxvPU4TXvpRHrXq1lfmioJ7HTk9RYWzUa03Yz7V4Xumiw2OTEslN7Z5l+qlBWLNUm1VAvGPWIPW
FOV2dTSmo5feR+KievmBQHj+/BQzV4wo10Z88rjDZfcQ4nQnboZsWuZH4mz36pphFptFaqn2Tue3
LgRc5GTvgjI07NdiQFbUfBVLcq14ii3Mcd517n7TiftAHXE/f5s1fmfjs7SVY55vkRTjUy9YK8xa
5lta/lR4ob3zDDgEBkM0zmBfH+/cVHkR7R3TvSXdj1JH5cS6n4BMlgOqEYEtEnFI+N0mjF/bdwod
sKYIsJLvxvxKvQPuJjmNrHSRcLMxgl+1FbnwS1wqrfrZsXFhv0Yqz6FQ1ZXFsanpj0WI6/MjBE+Y
A7lOOZsNpsRkSS+5KxlJI9qD5t5IuwBcs4O06kfT3Wz8Vj30nwtqSDCPd0P37kjG0pBUOvaP4asG
ZS58ZWjYjL+pZlNTfjWo4yf5NbUkg5GzCtBa+RXek4BWNhK3N+qvYrrGCza9W3ClT0XW7qc638nu
LHk3GNTutYkQSEEp/jNR9JZJ7BNRvm7x9Y9y2AO+XWn91bOIBrTueN/j7lWmtV85hNc+0AT5ei59
r/M2wjiS1BMomoXJKsLe9E69DR/BIy7yMySWpnw2Rhz3achYuoMkcLDNWzQCrVBYrT/azY/QCNj5
AfnBjXqI9ZOrBZ7zmXYo79je1tcyUvBwTeumqVbkhtTJwyAvMXtV4ZrrTGwFqZuD+jm1Dk3u0h1i
tuhx01cnCBcrUQLEHUi4seJzLvY6dbBSPKRKGxCMyaOGCdSsQBMYCv2xgsCsYyDWu6Rts1ZS0PDF
rJmqmGunvO9ZPjksoVSWUZKllGqzvq1tPgwtA5SQid2UWvuBRVbFQit227XNgsth0VX191r3HBVn
yQqsiY8xCzG2IpxvxITDWS1fBuTONsuzlndlZJk2tIe4/3I4vyRPgmDhBp+osS5L3kr9HjlH7MNw
CTRoQ2yFQxEjgXPXjXLJwwEnQLblydsNuVg3rPmm6H1m6Zejj2SShaFCXUuWglBMNyQzrlKWhWRx
NvZ7PodBzSJxOSu65KXABayzZiRQbFPMyAjZPuKTTlhGutrPHzzS6imiaVOMk0F6n7OsL7P9zDIz
rw04xZewgo38JThMKtae6oxX5XMqyW4ku4TFaKMzLGqOs1PBwNL2ScbPyxp1Wtap3afHctVhyTqz
bIW4zkVCW2be7GUVy0OrMoxxOZ4WSJE0yo3D6rZRHsqQXU5/Hqpvj+Uu8o26f28H5BcLePHW258p
q2CwFSptrhBH1viQbwUuZqC8vUtc1wcIedRcOb+fdBs53L4sm2MEtirfvyHcKmYZvXguJAy5/i1m
UV3bTxlra31glcoa2/MyQKU56dODou6UdHiPZfahZBwKNWKMpgRdC6TvO7Wgw8yqu3E+OgOM4lT3
l8EjnjY23W3dl2RRtWYJCd69K3sLmZv1bTmFvTKTplgzk6F6FGa4t7zB842M/ftoqW9j5x60xJ5W
RZ0ya2CbVGtMQTAqcRD3ZEAku74qNmlVf+Yw9lAygo+FLQKsOCVXqki93chUTvHww9QxOL+SZ6jf
EFyAYQdmbvHmKe0FU9balpBMKEVc9uNhomxwVCO+w8AzN2tUIHieBcQazJkRC54x36Y9h+Hil6jQ
98sHq+13w6hfwcjeL6GRQBXJUGXg33aH5e2b4KXgZPSNlh8HoM5DVRgP+tQGKhbrxlbPivtoZuIo
2aHV6Us45r7WPFoJO4TJ4iXqUQTXR1Y5CWMnkEGrRBiXOfZueZ8z1Nd439z15CZvEUpHM5HBTNZv
xRiCQKNVO95I89w47hvwH3RJAEDTu6Fo7oT7thgy66zeGtLcLO5o0VMfu9abae9HYtGqxVcdWYSn
FY+ASLemS2KbA4fMZDkAtiVLDAJXkXOYIojMj5oYPbhwnFLu2sDLxEyM8rB7M0VyUBTeQ6XdmjXw
lP5mTfg6HZOs4GadR9KPw2EjpbmePe2+bO1tpeKJqXuc6uMmyc4NQtmGdYHo67WRqkFB/mhUZNjO
qoudKL7Xx3eI4/i8ULzYii9yeT/j3Smy8ZuhMrohlmZJdWryJ6K0Ric6AF1HUmIhRjozlFyn1nGK
Bh92QIR6IqJwq1hAxeAJUnhkfTNtzYnsWtV6TJOLAdLXsuMgsr21ORNKYORH1x3XSMdetPFNCBNr
uYn3CrO14JbGOBNWfEghdJb0Z0YxVMQs2Sivc1fsbAWhctwf2JuZBtqijHAOszpQW59GntQCkbc5
tQ/CkEe7nLcWK0XnORafKY6iHKzCiHikKJVDROStQkkfWW/kj24Tr9ssZ4vt4v1JoocxVLdSqTfM
8lcS3ISO2zsl3UDrfBePdYnXKivqjcWNEPcj574GyZvkNfWUyfmlx3lVqPXLLF56ukYVs9eMMGj2
TuygnPylBXQT1aUvxJOtf+akDXXp0ej5/bpQ5tJTYzqvLrtfZXCDXNcOM9tH6OC+DcjdA+9edNhp
bpQ/p6T/1RzchXxBp9cOerPIwlfTWOEcFM21gg2gxiUegDqoLMTg1rElT64MvWONHUyvrPuqvujd
jzf1SaCaS7PtEgbR5OeplYc2at4Z667zuF3HEspGKHdYdw3rs08OoXGL8qdSPVfp0+AqLzWXTjsk
gRaafo/azm5OLTrdlOog5KQuRzMY65sX/rIVziLroJE4VRBRuKSQJb6qTVu+yDy9q85lWGSC+VYU
x8bkwzvGxUObv6YpqpMKz1Yb3qeNvSvTE302bojoOBgKqRbkKBc6O8IUgI8GHSjNwmOcjS8D9joW
gEuq7ptLtaXrw2FwiXvy4rOV2G9eJbe0dhS2xrCPNaTA0IGmcLxfekgrSQJQoKcphlwg5eBbHJmP
ZlP5oMI2WL144+h/4zA+24jR6uGkOM3Oyz+myj7OgP+68EKWia+E41qPf0Iz3Y+s/5R0futrhE1e
y9qBL5Jon4WjnvJ42tcTrjDGsw0y8Fwt6eHMn1boSGkY5jXmKWZdPxJRZjlMH12IYdE9XtK1qZC9
5fWHIdcQd8LjaLt1nTZ+XySBMcsV+YY0Avz1o9yvyad2msMUdo82rSGH21zbbOEfe0BjRs6LTNEW
8QmhnKDuxZyhdHur2wlh4U4ojK3hkXCpyHOOLo08zOa/6uc/1M+LJYlfKKZmk6SM/8Uc8K77YWH4
j3PFf5F69XcJ9L9/xT+ngarK4M7WYY8SSfsXOxU2JqQ4hop7ii3hv64N+XNXU/E2k5Pl/VWSg5ha
5R8NigN7xf8MQeT+lbL3/wxVKtZxV3NsD4fWX6eBpEQyZI+TCkILVs6aUVn9GErEn/KxQ6dSzdWW
KUkhjoV702UA7MSDvCI/kNWmkI/VzyKSa0HZbxtvSsxYkHjAJnptXI/DchMxaGpsplv4LdTvGbFp
XqWXkNVdmjgBdAKmMIpzyJj5KdmT4n4UjNEzVgP60c0RCuifyHkih2EThSHuiJUeLT0S3Bhq8rCu
fcNDwQtTo05J0FM0P+lfKrnvhheb454Q3bWiXabiJ0VPAYd4ZILleuMadlkwR+Y7pG5AEI7fsfGZ
sCYIL/JTi1ViafmVe26mH5OlTDc+9tpFxHg4aTpnfgPdgURzlMO8bUyzqJcUXEb9PuO0Gtx+1ekV
Hhi5sUlWz+3fGo21RVwJbt6jql1bvLI4lNzfHOhaWT0M4bs99CtSlULyME2cSjGZum11jOx6I2vo
mXiLKnYuExQF7WZFJCwQC2H22CD00U8sbMYtyiV8RSXu1VDCnHYIaHgNC4eZabmJO+LtcXlbC/IC
mVASY+bAVmsAzItR14TsRVogJJO0d2kB+UFTHmtb2RoaN2ZYRQiNJ38u3xSFVZncEyZw6pEJRyNJ
53AtenJQGENm7NtqXcWYM6xwDcX25zj9qN1NVfJHRSE2DIEH4d45jpBWqi8pNdliZTXmedf1O2tW
gW+X5FJVL4Pg56q0Y1Qg8/TCTWONd1E3v7TGtBOt2A59cxxV9QaJjY1czA/QX6Ms2ehNwcqV3/XY
P+fITRIP4k3Ufo+xsU70EtwSOYijkuHnPSq1R1hlvbeKd2k/O6x44GvwFN0QjW1iPd7XLf4rBnCu
QgZG6/NtVX7xoO9MdV7J+Rs1Lw2HP7svjQvJEbyjeG/1vcOdm5Fg0SNiasjdZIJBPcBswsI/732V
3l1j7TrFCwoGCQ2oFIsyvWPk7Ig9E9MzIcNc1PSbzUNnGDsXBXGhHZMawaiB5q14K40XHALrpMeG
M3trCANru/+tOvAq6ss0QFfs7OdYIWE+YnvrAaACda/GV41Ls7CpHGoEn4ASGIVhJPMbymIr/2hS
lLuoecRnqL6oDb1zrq8y8umjfunlfgdqFRGdIE2Ges/W2SW058MJX7r06rV3uNQ7F7MUdFknfc6H
NChBnjsPuXqdFND+X81YEX0BHc/uN5o5oyLf1vMzLiLfYK7AxASh3YM7w2r5wnK4Fjze8L4jpmDR
/Jym2DK0e1sv0AWfC0pPjxK0pBQ1GM8P6Y9DgQp/ALhhu7EoXFssaDGFbE1Bq49vsak8e5S5BZNR
i7I3pvy1KYNnLvEsuQwUx8gq0EJP2BsQHVE8R462ViJ9Hek83vp1Ska/T058Oxak4NGW4Gk+ziY5
TM1jTW0Op3LU08csJorOmb9LbAU1pbxOSZ/aZhBS4o9likoJ2Calv5Jnu2IBDHlT4KEiMBiZ9Rx8
cXY20xg6criOCv2QMipVMDu0NBg5THjMm8DLYJ/RgJg0ImV/i2hdJO1JSJsS2enB7Ia3hvZltmhj
GgprFIFL/ltsfjg0O5zmm5zmx8Df1dIMuZ0EfJEQjeyw8C8eJ4fKl+ZpWJqo9GDUtFog3GNaLKe1
NhMOkIWXn9e3nkbMTO9iJJY67ZlRw2DDEjDeFpfHEGVrA7hoRJ5aTGs30+IllPkDLR95u0gtvNtU
WRdkMwCY6m3VUR2K40DDiEyE5prn03jUJyKiQD80Cbvo8hgZHErqeab1DA0ZmKX1kNKSNkmqr2ya
1IS84kWJ3FF4KVhBWDH4GU1tMcGn0gFQL80utBta3yK3DgmtcExLHCIUJ4PHd1wie2cqQ1pnjxY6
nPOjQkvt0ou0LSwEWm2rd9dW2F3G4k2hEScuwq9pzHsa9LpOQII2dGyAk2jgk6WRx11pk8FY0ODH
sGQTGv6Oxt8z0x1V7hY/sruPUPIeLQz9a1dD8qZ33TVxijRoXDDYNs/sqp7MwEDKEfSmROk6Ug8q
1A5BmDLU0bTcojxnf13bsBi63p1edZAbKjO2WrT3DN0fdTvnl6pyvyh5i1GDG6aURHI3ufOcymKP
0P8oLf7+U8EF3HED5Fon14bnXiXCS1mnNdYGRfV7qzi0mfFmFihz587U13VVLUMj2bPrBsUbw2Ty
6c5Io6rqm6mHu2xJKeQANbeJ7t3o8491xg3jFD+xQLVauFx1tBBbN0aFnqKDkaEGT2reVg3OaZld
BVPTxjRxBnx42KsLr9uynTu2HjTQZDspmKCS/cyWMR9wNmHRRo2fzx/eYtvGvu04F4mZm47FXluL
vxvg4EFt002P8RvkBKjcXDJR1ube9E3Op2NXxrtalHcssdYe3g8NRaU1vk7c3f2PATRFB8ixfOQS
DaYZZx9t9ipwFC8CzUp08cpFszkv4k0eTeZPycZD1VladeCi8tQXuaedvAyL/HOaQYkTjMiVWu9r
FKK8VT6KCR+vCW0pKgXudvKBYeRiHiWV9EQ6N18D1akoRmaSWE5Qo4aIF+G6IU81FH9Cr6qzCmkb
/WyiYy3Rs3boWjGTfvXoXKtF8EqMOZdOBT6i2Zv5/bK4FOOt1+fNvMhlm0U4OxKwFaOk9aADe9GV
oCe8zr8hw1Jhu1cV+W3RfoHEx5Tj7rP5tWDF+l8JwiJB0Bx6jiWhj8bjf5UFdE3+Qcn5j8c/OpC/
WS///cv9s+8A1qAi3V9g4n84LP9VhYCYgMGsuezqSDD8s+8AzqQTU0QfgNrfdFUYD/+0Atj/h36E
fgndwJKiQLjPf5AFRJ/xF7ki3x0NhL5oH5FNuvwY/yZXlI5Ix0Rvkz1mb3+5LBIVSfjAACgPgzEd
j45XnhOzPSo4lmnSrQAOJXqnatMpYWDp07VeYtAg6vR69h6DJYpVSCOF7OqVzh1Ee/4wDCJiydu+
M67DQJRxq3nEo1vUmUyf2JKDCNQRMJEGVsbOhpC/IuTYMPcRGiK35h0EUplegEp/DAXXNLrI2Ca5
jhADyhYyz1dSRWfp4K5EPef+JGMSJOFPQo5Wp+i8PWy+uD60idN54LxPVF/SIjQAVy2Az324nZXy
MBdY1I0nF428gWou5fuSdDryzTJdXVsFen4M4iQT6lm3j51fib+IDdE0fRps8nv0h9wISfHreHXQ
sWCwdPILop+8m4N+PM/TQ+SyAiafxcTiCmnNUOejXSMbxL9Z4EoNxbDVLbZG7K4jGhA75FdAkhKg
nM6U9EPdZ+4xJYrG7exgCQzj5oqqetc43iUMmYPPnn5X5jOirRK1+YAarH4z3JlAVKY2pMZsEQae
YryqrkSMZomPAeF9SwhdDEwAqTWdSawbq4T/m4I8Lo7RRdsfJuCglT2SN9N4d4ZXAKtOjgzHuDS8
4hDaSr1LJgqKEXJhTFRk0nkXtan92cTh2ZebZPhQ6adKh+k6vTQGU43NUzr9jDPJe2ky/2YOtgUp
T3k/vg3sufVYm9fwps8iVe4cD42XXmPVjWY9KOwvE85XxmMoQPYleBGrpSttsgc90/3BQzAhXciG
bOPzVCAFm+PF4siCvVNhoBptvU7beTfOxRZb++NEE53adUXOB4AflyVMRexTmb4tlABzufDhGM7z
taLl7WbSKtlHcidkCaayjl3zyaQw4PGiTAdAcpjTu2R+avMfz8O4kASlq6wGvduE2ns8gypz3vvp
qolmpVpBxvslbbnKRXmS3lc+Pep4OZg1woRdJ4q5FlNM/O0V3tk6GVieS3I3igzGNtkiY7ses/JU
lHeCcrwD6Ddo2rrQlQCXHWjPY5iBAcTB3CYLPPfchDx6FXuL9r1dREXk3Ov6u4rQNFKhXyZg3VWw
84QEH4Res2hnt6Pc4DvteeaHkmhdskPDiAxb3hVbhddx1lNuoBGuWsuznsBdcBAlzelVl2rQujR0
4znVM16+wAjf2vqxnJtAi5xTIwt/zDPaAHMjlHxX5+aD0HHiTJfKTcgoHu8tRHvrWlhnt3ZgOeXP
XfI8m/pGND2dMCoZoS9Iix6dYjQhiRjAxQMTEe2IUWbu2KnYNtAzVk8VzH7JWHqOrF3l1OnOFd1+
ypdpejHvlQQm+cDSQUcgOfzULMkWQY6+txBkDdkWxvNRN768ipt3fAAwasC/UvqXrnjQzG02tts+
5QzSqg1/2czW8VO7vjXT8IK9bcLuTqlkRv6g0e27InkKdW1feu2LJ8MvuOb7Oe73IDiebL5A11xH
bZtJtNxkakcZetwGwaHxMlHJoLHeCGimHDysZ/fO8Lz4IXR8I6ylS1Xxo+5NGjyhtJtV9QWhb+0o
9KajuXFSQKX2URbgZYpARdExVldFPpnJo6fle4vdyZT9Wsnv1D2K9FwX76VFq0tUqlpQqUXH1j13
yARag505TmDIMKF3q+bXRtF9+McrHdNHSfALu053FTWPQ4zgeBbULje0lVEVDBibOuVek1h32XdK
ocGM/zbFazo+Z/bBUO5GKlZVPuR4kRZBVErS1KK5BDwSpc9p3a0Sa9q087OtoRFpoq0WZ5RX2Fwb
nsDsY+CzEIx1IrzooANW5hC4FqCgz6ZnzBWDEwTbktFvVjpvZ7kjwrZAt51V3sFBWER49aqrrW1t
huiTt4pxsIu96X0VqH3t6KROO/RyLJueNbPyE6IuFXLiwZVxtlQgUFwCzx+EBFcASaD6JJNgrYQv
tkAYLj4HkupzUF7ah2k9xsa1bW4LzMVL0Yri3Iz9TEE33NLV5i+Gfgatzkf/4KrfJsa4Msvo34Mi
bGGYnarQweD+Cc1wbQ5vJQMzrreV47i7XPygZNlL57qMqgWRu0KZeGbYXFSER6AD85htl5jQK2iL
noJiiGXE9MfH8gcNrCQLQluEYMgzkk/hoMlB7ZDdMBQcZHaZaSP0pNnN5F3TLWVWuKn4QDTy8sb8
vQD4IhIWteFvHomgYwrfF+lhkr2foVxOWsLglHllLO0nvvgKCxDImr2DIEKz1urQHMquHi9uSo6c
FFc0F+eio7ow1cbbGXaCeS/Gqty3KBLGeqem9VZLmq2TD0FYjjsDYonGX8tszB8FTIPJQwwO6WKr
9nWEPV5HUBhiRSiBXkITmvFJ6FKBNWm5Dx3eqRWYPMRJNkDYjqRaIvzmF0JJnkUmX0cuckKcfY2d
qlK3p9h9C7M3Lae1au/ZIRwLtoNmhbkZo1PoApU0w2cHXRvE2ZNpkXzqJgAtep6UESGMW747aBtC
NNmZJk8EFT27WbOTSxxS5JF5XPg9ikV4T3snY77Zq7dy4LAcqvRksaRUqvY0m+59qVWIy6rbaHqM
vayTNb2aA46BmHMggZjcskEt88CKJj9mJzEh2wi5N9so31aUGt2c3g8zqnh4eWO7QLiQ6bnlvnK0
t7wFVF+hpFD+YD3DKYRHaDBBw5rlTNVe6lROBtlXr2mVbvOaUcLs3OWe7id0+5OhrlumGFMhN02q
Hg2D5SWQyyLk0QOzjbds42JNC82QIVYYZM233U3chdXd6IwM/I07D1ekqr3V6E4t+UQq+25EnSho
pONY2XTFpe6K+9lBXzJtTHszj92BAmQdj2dwV5uRGUlIeUlpZfhTkwcDetLIu2apzZLyzkiLB09/
bCLsLlOFCgF5ShmvM4dYZcQcktN1DuNtBL7f7eXK5PgwWfbUprwQ47FPmajHvbHj97+xRXSMkJaV
GfSxSdNwPwwnr5yIOi61bQMlMDavioMqFwnU6M73LYDkbHJ3TRFSgg27THYsMlvSOdqDK8QPtdue
/TruypDJQLeiEECz3x4nLTpW47DTZrC8KK8sZKohopwxUS+qWm0lSq2sgl0pUZt5lDnazJ80+l5h
jKgrz4mm73LeL1V9JIt87XheoAEYsks3GKDiD1l6ypF/tGlMpg8aSdOAnC2b06h1lEI/bJF5JT66
uQscppCjp59FG6H7YOpkzH7exnh/EJ80c2DVP53bnea0DDKGqA1yOwjuq0qdOCRZz2bzpk8F4QYC
HwP3Q91FBBTEWwUfsByz7QKsckp2H2n0Lkt109sh5pBu7whGoBAdzi3tgtNUR2euHsF3bNQx2glm
8f9tdpdm18CPhsbCcEmG+l/p7Xnf/rFY8/7W5/77V/qzz7VhC+kOGzEWZRoLrj/V9jSX/5e9M1lu
HMm69KuU9R5p7pix6A1nUqRISdQQ2sA0Yp4HB/D0/SG6yyKHsq4/91mbNCuLUEgU6fB77jnfcUz+
x2oDZuHv51wBi5A8uwf8yPgDn9j+jb/Ct6uDHuFvO38LWAgN+T/MubbJFo8ZfI7Z/4kx1ConMrsx
j/ea6+wzWmIxhHDyF0a6khGiYKvqS16AKW+494TlIHYTOHn2HJm2Ehom3yDVyUNnRbDOExxCfTU0
K0Y9/EZqsik3xfeZQh6mHGCdmiYkFDOmvo5BbnRYQxVDyZYbw6k/ORt8MXj0q21GUl0k0TqxuwdH
WrQXuew2ig79sZgh3VaTv/R9Ak6Q42I7BaF8jAo82CWXj1Grm+3Q4mkTKqE91IhYR9mljRGsYAnS
UwXnjtydKpVSZ+T3ZxJ5L72vYJVS3xVJKOukoPNpM7jRdFDWzzJWC3sjvRZpPgYHoHDvTeh7x2lo
dipBWzbSe37oaO1gu698GENTy0rc0LFN5PgfU1aALfz8YhAYLhy01XG4mGbjriZ4x7oOviXntpTi
xBwleWGPVl+wFbuU0aJgdZjzWmUs0w3rNQv7rY5HbG40r+xwQfLtBnwKFvv7yGc0YZAW412cQ12k
gSz4kvgwM3wwLk/sSv+yGMQHBnJneJzG95JFfYOjr/6WDO4q6Ym8ndPA3sSM9R43zTi5aEaxcKjF
8hj+q/o6IgVoHX3oxtacBYI0XDYIBp42rvHsbQVCgo/VK2LyaxEYRpD5IXoDsqZyv2znw0eKKD37
yK1nESNRxC53Y/scE1I0yWPmM0kHPQMPKV48ihXWpgkxOGCi3mWzABIihBD6UwgjCoHE5ORzEUzM
WTnpZg2lmsWUWVVxkFckMks66y3BrLzItMPR2YNtppe46I4DKiLuPJ67QxVcPZGeY029ZT3XE9OX
d65mPqt5rVVjl2Q9vUljTFsiXsokPQ6i/5EXYCfxyso030KUXTt9LBa9X3znDG5mkl64pPH97CFe
fJTsbXQ6Kwyft7AM4qfIg+2i8h1F1K+AbQt8nml6q7wq2zQjS7G8Sii1GLqPxMvAA+Q4N4cctN4/
Z/pPAdMzeFU5IUk9/4+i1rdgTNL/dKaDefvDV/p1ps/MeVRISaAbfvzvz3TqyCX/tEGK6U/aJY3i
Ft+TkHjjyDb90i6d36Tu6kQnUC8RXiHV/w3t0vb45//InEfD/f03PnsqfpegMn2VI3BC8ijge/kJ
N834JQAQAFt6Fn3KtSYUCUARnAzK3EyjWicJULPMuTRTtCsy6pFF2LB/0r9iz3gNncHdTI1BO4Ir
0W0ixr3mZA7a7djJu1jRvBRyL2YuZJoHcIjj34ouefaaWm9ufKe7RE0gwGU5GZtw12vnJ+dIsmDj
c0ek0HnhEqGq5NoGXu+yt2yGvacDGNhoI/Tv9DFmKYTQx5r6GQ9G7oOEarEjRrf8EOQD4qWj0wg3
989QDdMEH5DtUnVUwbWo9gXgy4WpiX1WotqKZONSURWS6DColBU200erndqfM3dqZrCv/F1U8JOP
3ogXmQSLnZHjyYm0nlgs46cGlC4PYxGelHHfh+8j3BKvWCTBV4Qpt620Tc4uTmQfoaKzMHuOAGza
/m3MgSWHbDUV4pQrf607D6WuUNu4igvvmMOXM2yWJhzlGtFuqXggaiPik2WUaiPqGDsxQGTwZxyG
TTPulM3mh5vnTrfjr8J1DwAB0Aq6+yapljzFd2gzy4q8jIp6Uj32jvfDTViRai5K5gu1LPpsn1lI
CJD9sxJYXXfRBOKTOnnm19SfaFLGctJdJJxOulEVr/m7ZeyEPoKaU7wznoQXEEaiDQNmmovrhQE9
8yi1Kq66Ny59866jlpy2XMo9HJkunOTY9HdlzPV5zB6EsOHJP3VEgYdqWwXqMPTfpuhIrSJMpWgB
Stu5vb+3Y1a7+D769odXf3XpSxgSwSgInY/TTWYeiyCYQ4GrTL8N6pu2vgy9XEUY1YrxS8EZ8Wpj
G3MZnoijai6x6s4E54qrborIYh91Ldtr5pefyHUpPGNdeXh35t12rRU6VlJ5HxfpyvOT88QyK+iL
XWt8x1FLH/ImaYodiUngGIL6rpE9KDVJQU3uHnQHcbPpOo3465h9h05spqGmddk9h2FPwrqQ4mLW
HXZfVqmxyY9fCTqOPTRuK4xxDwzjtmuCew8vS9vYlGw+8dJtM7LRWZ6vBDQS20/Zwt9alDG3oG9J
5PbGjxaDsTr6WPYVcSyXHza1Pqv2h0aZ7zC+d6axszOcwvKtTylKoQCzu7PsZFUn2NPZJXKvyMVN
VFokiqkECPdOjg+nPNPYTsA+AM7b4yxN0VY1tYcWt+y9a9YAklWUIRF0i6kbg1iiZjPyW0sAIv0s
nDk/9eD3jUvvPQ580bCdrdmcBBGLXu451ob4QV2S54sOgkS96ZwC41PmD8Vw1AjUSfXl2x+WITYG
Z1liwIof10ndIvVqywkzQtedXBQhSWGcVt+6XKT84VvPBFBqgiX49Fvbu2Rm+NkK6zKlw4vdsbOp
kfCsvP8wgVmCmriMvf6p4/dqx+hcxNPtJMI7ywy+k0Q+aq224QjGfx9sCMfsNHpTMw4Dq/W7fZoE
s/XKfWcVOa1l7rOwLGDIttPKmcgwFUQyC6bibUYjqB5nFFbaU7D0CldhXsb0XCT+oe3TS5HGK6fL
bnw+e+54MYrs0k8UQSYPo0lMLzxl6j7wW9a4KVoWVB/euX26z6t61WgoJBZeaYPLRNyXT1HVnNnP
HAirvYYcCjjB1348YhttL1EBq6//SE3nSsR21xZvhX+bA5vyTKBs6Knydd7yRDHvTSBHPpVk5nEq
3iDgbRxG0DDDxtrcdYlHjE/eBtq4Udprle2SOtjrfb+2g8u8MYZ8QebrJqMW07IvhYYfvOUzgieL
WhF+wpgM2ClAYaNEAQbTRzvcGpa+GmwcBDlerqSDug2xe8oZJixGeBpzRXYj9Y9uoldJXWJ6idqk
Rr6fEYFqUw3WNSu6g+cAcrb7+hDAEA4yZ9vUqLd8RlYDykcZGsckIYlSWDQY2c8wtPm1qIXAK+FX
/bsuHjuNgnJRwbG7w1yzaURxSJ1y2nYgjlpTwIPSeJQGPvYiSIF5ElElFwb50h263dBnwVZvpmIh
SvMxMaA9+0goqNt82oO9lt8UCU9DViBum4LuiG9ingFVwO9UVVvf+uraYeHFA0sDWsNASXoUTRjL
mUk5V4NM6kYLv6V/0TNixsGR5p1l0CRbNJ8ldcMrZ+x4jBLV4N3QaYBfi9e0q3b2qDEbXEpyApZz
Et0ujnY2lS0u/IbhrQVpWeLHET1ELk1Hx0HapZbdGXHXWCNrhB5V+xGPNPCt8qaJzUVj9degujJW
LriLfOZh9WznDQCDhIIIPrRGcBBhfZBE8Hw7++4crh1NDQoaCLc5AjVXVcu2JmxuxyJ7bLNgWrYl
cSOw166W3wcWWQtd0Y/S8XtEdlnyOb2jVJ6c3IiThu2HwxbETpxbD8s+X3Y65+xJIv9SsDUpuYQX
bFFStimKrUpOLZhluBjmGyxO97r/4oXb3ub1Z0XhJgfJdgZUq82uphoJjM7Lm4ItjmSbE1a3RsA0
k+48Nj0TDvuezQ/DUsweCIps1+sradTrTmE/wWdmh9QaTqyPJvZIXfFaslVyeUG95jUqseSwcxr0
U80GyvPpYmcjBWM2Yj/VecHW7HVguly1OGPzHPpSDuixWWpRtHLZctUErkK2XroXLCvzoWAXZqNf
eezGUnZkHaTc8b5kbmB71rBFi9mmueNGsFurswfXeZX2vL957dm+zW/BiW3cIPeu/AwnDoOT6+4Z
6LdM/7Q0L8ruCCIrZqsn2e4Z85bPv+Ts/Pr8QWcD+M84Mo8jOKSRluil8CzgTD9fk/8/yPr3Vu5F
9/avI/7lsPuL4PTnr/trOLE8HScERgnnz8MJ9AbbtP8vYvH3HCjnN4ORROfxagKwdkxGhl/GCmYc
mtPBNs5duJTE/o3hxLTxrv95OAHvKCzpevzX0P80nACYTru+DOP9PA/wzR6KenRX1jBdqizdmYLS
plKFm7Yin2+gnwSp0y27kFOtEu3RRWOJkOvxLeb3ZjSrnc0OXjzqsVTv7NkRaBy7XfbS+u5/ijez
jNOh5zToOnby3cwHawk4KpbFi+0MZ/oQpz19Ntw9Ud1XQrTspsaOCiM7w1DrzFhCByHAmOsW6tB5
CaRV4vVOz5XZkH5y54V4+2XkUbLTfN+5lRqnb1k57cnVzX7fJJjf6qBjHtDHnR23DBNjQeeWA5ci
qVY6SCqELvK6Y/4e5dx3aG7dTlWan4qKvKlq3qshvWOX/SPojMXoBuvOIVxSv6aJtc55CRrtpiDT
hYyx0uh/JK0ij27EgJCpMVx6w1ht9FpDtGlf41aR95V1h8KQUdww1PpKwfZpPbnz6xxglEqPIpUf
SnlXHvNXahnYACk8p3oMxrpv8mOsrA8vIhrslcb3aI/oVw3Gerto3jtuzARBSk4xWF1hs47G+GQn
+TbNTpZVXiutP0cxM4Pf/Minimh39aC5BNK1MV5lin7DVobrvDQOpKjfJlk9ab21l7ZOYm8iaU+q
kb8LtXfAGh4QGMAOMU6YyLn9qrB/EUpmgDO5YSdctUkX3o9cvTOu4NokSCJP1yh8MrwtnVi0b2tE
5dkBcX2PA3uRcp13Jxy3CEL5d8hVX3Dlt8D5gPqje0ne08epo9sL0AQ+NoreMNY41wj4fxmMEYl+
DER0pOAEOBm16XhA0TA3CcOHzxBS0M5ejl8xo4lHkHPQLyEsHxp/GV6IJ+BuOBmMNA6jTcSI06cv
g/NFlYfL8OMwBHkMQ65H+SLDkQYgSIXdQvXfUd8d5lsDQ1gcPbnsa3PGq1TRGt7f9c7Mxmbr0zHQ
3mVi17V3kuEsdR8y21yHrFTJbBk48xwGuYmBziueMsY7F7QUo0KmveWUSHm3Y/g6dZc0ws8s+hNr
mVSdIJLiz710/Yhdj/cTw6QKIYszXOpxsWnJF+SFRdmfRTSXPT3D6IDfhWACiLEK9ldz3/EwKxle
/Sj8yjVjN8xTbRMMO3+ec8U88cp59m3jWG1iv5SLMDKRiucRGQ4EvtHlzzcl1yfFKF0wUnf9Q8aA
PTJoCwbuiMG7ErchY7iwIFPCAM8+6pDbC6N6yMgeB18NsfEhvDjjm4ofcOtgGj443O09Bv6MmyLj
v2vBvdSL1TgMu6qajUgIBQmCgUY5R/mcICIk+PLryF0HiAsOIoNnppsU0cFU054PNQaMcV+IB01A
VznWAUXV9ZJlPX0uPKQROoSZL/XoVp/xbbPEkVz76BlHLR+5GrDx4+TQ7IOGkX/Ww150HvovbBS5
dhBPGpftO2JKTEL19n49ifMY0opGGy6yC59JeGa0WLzFJKOji7ConG4Rakrq3YyYHCgCTtVOd0oU
x2pAfmX/niP09AFkHaKN7kar5WubfbkxP7lKAD65BWx6h+UeSWo1A8uQkWpnAB1RpPcKD1GEl2ia
TUUt7iJ9thn1s+FoyHFnu7MJyVb+fY8rqcvJeONSQrBijk8XsqVUBxeTgZupKz+1ESzmbHKyPexO
Bb6nFP9T16tp2eOISnBGRZQQxjil8kJ9t/OzYqr7r2Y2Uw2zrSrDX9UAJRvDNwvXlUESbsKFVXXO
JXWZKRpULA/rjzcbtgqNfpQqwt2CnyvH11X51U0QJNj47beWztDYytYhPjBzNoQFOMOC2SLGQ+Jk
Ylkt6+YtAQPM16NyuTrSzkuBCCYzHbeZxV9LcJ8FuNDID68ALZ282Z5W4VOL8at5+NYMyVQvcLIl
ONoinG2Z3bGrt9dwAnbYg9k/siGgtkVxuXTP/9y/uH9xe/G4aHD9otdzxk7+d6RW/fYRviX/eojy
9K18+08Qzr980X9fvozfuCYJAwMqoM+fmblf2z7qF+Fu0TqqQ9jiXvRvCCeXL25DpNt027Ln3rJ/
X73QhfmzADOlBSHJhc75N65euvzr1QvTLItG0+H2ZdjyT+VkxSCDCp8RJet+fW/68boN9G0/wmWi
cq+xkb4YYk++Vq0zD0CL7FjAOEACY8SDxeDwwRcVmA+DzpsM+8igWH3XeLlz60kEYJbD+jmT6TYv
2Wc0ODnifli0VvfaDTHtDGX95TnFNlbt1catw4bpdhiDbQ/PrwuCFTU7nwU1HnFcs3ABahX5zn1R
NhsKCi96ynFJShdQRhVtapG3SG5kaF33YvvJZuyOytOfEj05mSZHU8CCD3TdMkwte+kbNB34tJAq
rd6GjVeuUQSWZUWeLvQtElfpi2g6scIGt5eGumCePLRsBlE1nbvAG3hW5wycitKC0lWbAu4ibdPJ
gyadXR2F/OPdCqjMgecT43Tmveld+ZIIYlgTAiBtJdW2s0PgLGzGSsvGIakPV6ux+3XbUbwSGs63
nwG/5BfHPcMjasdlg0ISqin0RvKdwqAQ+LhI71xj0roypGsbGXRv+REZ8NdWqFt7yDF04K2qrcP8
Y3JbWIEDXtO/QOSDipbIOlGow5JsALBwkwczhGiufJ7OJt9Wlx8SgF2N8WrA6LFQzXRX0UyP2rqr
51wUJooIpxYJ57j4ikYCk7LGNnXU8X355lHmx4AzNg52jgHtUF+nCDNVh2GnY5ptwJWTuq7pjfNP
cnop8LQ11tJsrgjdXJCijtSltmpSifTLbdsO13SiEgU0Nx216E7+qOyvSPEr9e6C+LmY3NVcIJkg
EY19fs58/CnNZxL/yNxb4G7kAZrio/R4RPbV2o0q/C9kGcZZw34cmOttY2vn5d5EJiimsyIRX1FI
oCL43fUtK4yFIXeVbA5GcvXbe43J1zP0I0WRP0NQ9tBtRvEgyOn8c/zOx68hXIO1lyC+K+bD7b8e
vzfdv27evv7SB/mXL/TryNUJSDG66gyUIKh/LePmw1gyf+uWbYD2/2OQwHD4piilRvYRpAV+d+gK
TmLPs2ivFDMf8e8cutKZDRRFOgZFvv/83/+LvQqvAIM1jQe6I4Etzsu63y3jEmwCfZfxpx0ndOkV
nF3jiqPWKIcvAxqc25xcigubHuZaiUuwscIbZ7RJKCWbAtMcntNtElzN0Lh18PFGnrWYiOS3ydZj
kpH+w3yH6BtAZiWBsY2XFCujL9S66vsXGgNIDlAtWGTZqmn9W70h8ie4JUGX0RgZdAKBVXIJzZwz
okItzCPjwA3vc4i6ixtG2rJuenpU8mVTqbUDN66UEkvphIWawtiNgzGXOpYPI9dRtyUU5fEmCfY9
n7JAUJSn0nWZwFVB7tVB9zTtpZqyVSlQweRHHJwc/TVODnZ1MMk4qYCygKek+RGI+DYQHvzQ73Ei
Nx3/iOG7c6EqHKBmeFQHbv+KFlqu5DG2PrN7dTtQBRg4JqKqrcpWboSBlBMUOAN0yO9CuNxcja3H
gqMHv1GFxDPedXyhM8psDPAeuKwKaH4oCzDztjtAqq+2zZRkO9EFD6kcqRxmxwa2bZN11lY2Ajg8
j5hkftYYPHQwdZ94JDyUsNtioB+2c7ZGC+uCuxk9lM4iaqEuZE26TKzPOLst7A9BN+B86fW1Rw0D
HTj1mlBg2HPh79u1022Efi+hMfMQq4dNYj0KcTfJbDPqb552gLVD0hBoU1xzXxywrZvidnRssnS9
9exGIUciwOOwvxdx6y2mWuDb66LThJVi6ZfWjTsEZFFb+nJcYwWqC08jEqIka9x56jSbLBiub9p2
uNrCVf+IfT8/6whl9lw6j/3Tm7Wv/3raLd7yf1Gz+Rc/GfzVP36lX8cdR8l8n+UWNxvK/nDczXEq
TA+mQQsdkaZfN0y0O932OCfxjtEr9/vjzpo5DrPR7P914/6NO+acuPrrefeH73w2nP3uvJNG5unR
UJZ7YYARzLC2m+kMULVPdop0bhVEPCn47AjHEx5mq3+TN/06H7/dHOof1h03eKw9PlOKthGYcEFx
F2ovul1sajs/TwOhYdXfq2JaD9Dl2hjBq3eBDtnpoaH2esC7bKJFOJRdGPZXHD6W4sHjRtPJc8Yb
fnaWh42xdDkFSmy9brbp8ZSmwHD0DOyaWHYMZ/NEnnrvejUCTfjA7JV0b/3wpeeHyPA3Sr2yiQe9
xZq1RI4Do6CY8jo2q757HV1C8M+ppLAKCumYXzkrFgWmMvGQdZ/TGD/arf44g8tjPohD7m9sg088
VdiRrgGocnde9sKUSOP1iOo2rRTxmxGK7YhnP5LmIpcGnS5c9pIGy0G1gCtmiQc1IXXAUaegUg+C
q2FU+0x8KxLU2qAtuGSWfrCw9CcP+65tI22Qm9Gqx/m189AlkHYSkJRczFY6wfPe/HAcex3j6HPo
DXVSTsrkLg1gjPfPilKoPIWhNHHhpf07rIFQ2feDdSmKLyUUv6lplZjWsmPtkHjpqgV2FdevOTM8
/Fhee7YVDldK1n5p+0Kr8KszPYfymKZEV7sPEVXLnlyHAzlWa6a1bZ51yezeX022Y9kLXtzEwnk9
Z1iLc5CwPMRynXvlKpbmMorgXU3PZRQtLVQhaqJWsXNVefvZJcEGY/IKiOHGrX5o3n2MLSINpv2A
VZ2ABJ1bA1WrbHp6jSaMguwVVTa9qNep5vDcVFDt2SbzbhpTsu8G+9F4o/MVJYQxG5oOtkhWouW6
jAjJ0riRyGvFpRWTF5qek3fUu/eLUn71jBm47dP2bs7Wm+Gqct+JpsEZhzFZwWvQFqFzbjA8j8H+
Zx8MFBNGipXsofJBFk2dk45yaNOZYBiPBp8KgTzbmuynXHfNBYf0k5Gts0TdTgOBGaoZXTZSGaQq
PwScrlespdtb+C88/aL7gZb7gZAaZFCEhYtL92BulA8d77rSxxF+H9tHf7jm47Prf1dcQYR3Saev
GotKZD+400nx800Y7vmN6Z11CEPC9sLfDuYpacmcRCtR16AEgacUl4koRoS50Qx49Pa4GCaxMbkh
FDPhJeCtBHWioOlHGRsNYcnowClZ08rlV9EVX2bwMMTPtXP2JH5061o26UbgxU+5KRgEp2VXrRzz
EZ7BIvReaaNjFYlfo7v29r3oP1r+VmA82rwIA4v/sqKStZ3NRewMOSEANGWese2RyY3YXBa1WGXF
Vwjko3kZSg/3xbRxEyQ+46y397X/4YEW0fUXuwGVOyPm4V6k2CB1jDKaXSypv14MZYLH1V50Jrcg
Kyfb9Omy8hhqbRMkOradCkE6vLF4++kDGhMc+awJ9so69mh4/picukoQEvoIHXrD6XjL2CIK4+oP
7cZTCPh1s3ZGrLocaQZ0rmL0ydrQ24mW39r9+9TNbVTGPqwmOkDrtaM5r1U34P8pd7mf7GzZryV+
q3wXTxDC2m6nl4CesfU7tNgEx9kuwOWD7krICE82fZnpl64HSzOzcAJRyavy5K7s80uq8hvoXUtK
pFASnK3ghap7QKYTdbzZj37AiSYAQozH0R0XCTCGgLIEoCekH64OFRk2PNlmLNYypISGFXEsqKnk
U+fNGx3yDCmnGGeHldJkxSUPlsWqsWgkrNS24GgyeDtCoTlLDE0O5rDB864jy9d6JDs/5Ju6/pRG
AwTEoFvpSjvTwkfinMubuPW9mYnYJz2RGaqLA2R6QPfAQa+FHq+E0cLfeI9cQOHaoaNkoMlvktJa
pwOj9/egnql63seKad/zAAbROlm++NgE2vZZ7+XOUZwYxU05gRFFupV8rCz/pDeznouri/6vIjrV
eIlGoz04PNayWNJGFO0BS97MR4aNP24Sx4Adrq7zZHFHqJHTsOoz+7nDOepw/8NMwc7Cp7aBt3Zs
mbAXOjh87gdC9ZK+ke3oao9Vz31zzJ8l3oJ4EotWWgALx7dgBp0P7aM2+DdVDmbGWAFi2CjoeYmP
cWOcJrozSfKlzvvAZypBQTAnceeGLNxUsIFd/FSD1BsnA08QtCTzxxxATdt33mxptpvcqxe8TMM3
ai2+Q6f9DFEnNCxH0X1DJEJrt26f3NsUavXJntqxTZkdCvPWmyAtavvMWHvDsIbXzJy3sCj+0gcu
Fm11K9xL2wcoy2RuvITvi7Kp+KFsjh5dGMq4ePAUFQRsBWa7m6zd5FxrWIoN8ZmZdmpV7aLh4TYC
/86hY5c8x+2R6iQmDsx4RrUbCYpFgMOL9iSjp0pSNaOqb7fLv5sIrE6ZP7TuXdNvJS4hRTF5C5Dc
wsBjZzOg/CTyoz8bK+ovqhBWIWzF/CN16XUDbx5VFqPRkwJ63vEoHcNNAQq9TI6QrQ42gPQxf5z4
xc6nUpAfpAtRkwM25sipg1OJYpMadwrges9gZgw3HlBepT2EQNk17610rj7LHslnTA7jpgbgHrMS
wYK8cwC7mwDeY0Dv6E8odfYK1123mqruDjnyYP3Eww/sReY9DDxt/oDRm9CQIPLrOPBaUE3Ti802
1qr4QA7pNY2vGv2bQX3uWX9ZBLlTjv3Uuia9ddsyljkiehgH/1ubLVfQfYxPM730FNfiSYEgxMGp
B81BOsTa1bUhdZuEsL0tl5TWez6d8lLdOt0roiK+bxrQebzXkE5zMnmlesxYg0h8OyNZSfC0Qh4b
mN0lH+MoeY3Tjk8yvCvnmENOxzyJh6T9rrkqGsahohNkquaznmcfoA6jdbgsvgBp0tOzqm/KcT9Z
Adw9LquTtTHpFZCIUVESvVXYRfwZhZj0a1Nn6Sba6bukmUCWDlPyXFYwlNa41N10E1j5/AXSCC8i
XK4SA4cGFs+c8Xhg8qqZl2dz9FIS24LRs0Z8655YYlXH+UJcep5VswetZBVa/Zgp7RNIvjw+RICV
DUB95kDGoYFRrptYV1rcTf3Z5YOCRxMW7WME4hM18X5Kd2WAhUjM9b2Egc8ODYRR73KV5d2oufm7
Z/U3BYUFbMP5OOxiR1AcBqM+YFtGhosbzmA9Gxp8cD/cS95FPY/HKffOmHQWZmOsAhCYdsC+E0rk
rQHfvaFSR0ufyyp6CMMUtzBoc3deETbnuJAfNVdeLYYQpKsnoxpZ7FKPpD0qwz4HocbtKEcUGV6L
qjvq3ofqQ0Q9nuo8BGoZLf28hJSML6ogp02JsBHItckyrhUC5xgloMQqgg8BVKnQ64UWhiezuZPh
sx5Yj2NQ3/Kz38bs5+BNDkStGjd57NSx45NiBRm0Fahv6k7o8qPI/SWtAye0pn1epK+jEaJ8ZxxM
2TInhU3Ogy3uW6Zdq9ZfeykXdLqAG67AhfVWAcWsqItLuGdDcLq4qbyy46JND4S1GW+lyjaWP/tu
R87Pbt327S4uwAl1+iPxbZRquVL8A1GiPXew8g1yC0XurWvUiqQabubga4gDDLZC1bx6/sMcuX9s
6LprzKVDWVsX/3DoztYGl8xuthrJhsZVRmMluEdpwq/HfD0Ya4qhUT94d0PbZqN2SDq1dysqoIb+
6JRHN0xeimx6aTycU7VYqwBiV+ribRD2SxlYm2Cwzob60QXJi0ZhAv/M2UOKcby3SfVLaT6TlqHs
ErZt4fIro0CCZWTs8FYnAo30neP69OVOtMPRSXfZ+FGIs8evL4r4zfwIBVp1+2aBY7UdwjYzVh/j
Gty3yjvSbdla+0HvtnYDP4xzvHN4/N8O6D6V8+pFkigrL0i1R39bxsTEnS5dKedkpMEqY9bJk02g
nUMannF5gFs7SO2Yjd3WmuztaBHK4GMrC2wf3Eed20R9utOWNBMP4bf0S4sApmJxI14D9GMdxmCa
soeOp1VOVVinmTucN4vcvWhMg5Fq2UCaS/wGIrJvLNEcDS7Cpf9t1d8iw28JFDdmJQH935rDNmV2
q1r3qSnkd09hOSbMTelbj6ZP9JpnU9jBq2IG1rZQuhsUwGCgPxzbGLmkvWWHZ6NqylUBdWXthUh3
oQ0Ql9LxsMje43gAeDbKgkHAAFSIc7WdRo4D4e945/0jcv+UfXR0Ncclx2dStPk/Ebl/cjof3r7+
g/Dz56/1b+GH7lzXQkIXiDgSH9cv4Uf/DZAO3BTihFwC+Od/6T78Wbg41OkYhPbnjd+v3SKqj8n/
+VP/ntWiv6H70E30V9nnz9/372UfEflFnOptuvc7dmIaqjXskHQ9BuI4eck+oGmh6YGJ149gmYSX
b7VcLVpaoLEerQeKooqRgrNhZ6b1Jq+nGxl5TEg30qGZFY7vMoH9n1SYmw3a8NBBDZaNwmVYhJUM
V+K2K98qvTmlpG8B50GHC3ZcwM+6a750nnmOKQ2kGUB80pmKxCOoM8n0dcXhPCUzsaqlyOfVJunW
uxGX0d1AtMys7jIEicC7dyOXUV6jCA+LZU0xbe8s5r0+uJSF3j8AvCial5prqImwYjFvJ0Vwb/XH
KEDDz6nvwYff3bvgJLnvH9xx27OsjG56/zzQihNwItRoPSJ0r1piQCADJm67MaTAGZ+DCRaYcmW9
uqN36qPpHAW4ngMaY+kbSsxqZ6lpFzXfr1c1/ijcrewONKSshuGppt6gSCNygnLvg/M3nI7ScxLO
Q/eQ+efCzX6U8XQKcjz7/BWQCmhjPArrOP5gY7c2UOQKdBo5RKwhCNs43m6ytuPEEQq7oA7wx9/i
zMMVeo2tiEzeK6RJOIC7qhlWZjWgSzmHxuKWhv3aQNSI8X9Vpw7gpWyjXe9drIi6gwrim0FpXFUa
ewASx75JuNbQKD7lRPbIXfhqLwCchWPxEStzZQpYdxAlS73bB87TXArr00UBpiALP0NSlkqjMyq1
n+ZHtO9/aNI+11PCIx/vUc0Qg+6UN8G6MP2Dr48ofjwfR/bY/X1JCqIm3V9Vw6aX+Y7l/FYvSJTK
aNVSItJX486kVK6N9cOYuOgeLBF1QHP8olqUJ4YHG7a02sdturRkQzb/Wqb1K7SgXZa4EPDH20iS
9x+uWTUbWOgyYGy0hmKpQEBoAFbobIQgOecHyE7s3Xz6lt4ypJbCigZuetMhq/AAG/AeTMISfHy2
2O+2dhT+H/bObDdy7Mqiv2L4nW6SlyPQ7oeY5wiFpNDwQmjkPA+X5Nf3YpWrKyurAdvvBgwDhcyM
TEkRvPfss/faZ/BuC4HIQBh5UVveh2+zPorGc+MRH8hohYL3HS/CjtM3zV+80H/UK+salvmmdMaH
zE3uo1YsbHS4Li2xvDwX+JwLU90MhH3zGBPVWLt3yeBiWjEmzXXQr05k7yrPIX0QcudmDKQcK5x3
8bArJLa2XsOZXhVn+LfNHLYbpQ4hfD0jmMK74OFKsU7ZSRcQ/o1Em3ciuxUG5SPa2bfNXaajthCn
McZVXj6NfHJt5cPABOeEK9NW7odKMB2l9rMaELZ0Gww5HfFZANa4coRK8sh2VwrPhBUWwgMQZJzL
pvjIOU4tN/6KQvmOsfodLxbOSXEJNW7nfZ5vk65b/yLt/9evRt7Lrwu/+pcnKH98qPgMNj/95/88
5Cn/++/pz/zf7/njn/if9Vd+eku/6p9/0x/+DK/7j7938da8/eE/lizxm+Gu/aqGKyanpPntmT79
zn/1F//y9curPAzF19//+vZJL/QirJsq/GjQ+n/9td9Wm2w3ib1TLKtphphobP903TFF5+FT5+k/
fanfjj3xN00ACGKbojnTAvXHY48fGZsQKuEhxf146hHBxIYDx86kSG/KtP9+6rGWsTDBaAbObHYh
/9apN32FPy13//gd4Hz98dQjK1jHtlHBxs3bByeMoB7h9ZpSXdcuUzc6c4mRwg5Ra5A1k1WE/ghG
h6Q0mb2Lo8GCta5pE/KGu47utjHbdwweHWUkaviolWjRzMuYTSOGlNCuT3pBR0H3lBt3fhgcOVRn
GoNN738QYyBLdGkZenI7WRgMQW0DSx4RJINLl44lloaQp3sytxmejC4kNPNZMFI1jFZwT2aSzw0S
8Llm9Aq096hHWZY3P2Yu66YH3zB8mF15DhncHAa4JklXQEXvK5BHjHcR880kKMOS5hR0p4ICdopk
/7pEOUsGRJ1BMa6jrcHgOJhPNWNk56wrhkqJ9ChMbZHrG4vOcol/w6QC1nezdx9fLl86T2ugb6N9
6v0XW+VRxACbNZuGcXbIsFEaj/hX5zGPgKw7Z4y+o2Gz1WQYdiHZE8efSWIOFYT7mNxQX7KXQquv
uh7KEj5viPhBdc5RakEZLSQ7+ARQkAs/H+b+ilAKZAHjC43jiqo69+DtlzxCg8nYaauHCB5/DxE2
U5qlhNPvx+Ozi7W9rUKm4y8Pmn9I/0Q6XlQY/yOsfy9hGCo3lTzY9AC4IjpFUzGAqCCDDAzzNAZ4
wZV9Eh0C41QmkNIqYOG9mcSpIZDniMx9OLUPpMNWn+oI2FSsXek8C16rp69A0Fvg0l/g1/mzSZ9B
T69BSL9B1jmIkCN3Fj/feKm+7R243YKdhkY3QpKga5v7mMYEturnnvM6pEkhNm5+ylN/XxqPTTcV
bOU547Z9Ufw3W7kR56OFN1xKjo360UR6jVuxM+wzb13NebZLsQLPNothnTe0PJThQYJZ0uFQ1zWf
CFZJsndJNz7YBT7dB694keHOLt9lTbdGAyyBtAwe/IYeXKfLX0faJqw+gnoSI2ugvQTUra9E+5Ur
57QS54K2iqpw9qqbLmK55zD91Om0iPtkZwR4SpPivgz4QnGSc8UuZ6IauxWkdjz/gtSsugpgtKY2
7IRMsq2UxifWvc3Yv0yZqjSnp0whtBuEvB8xUHWhQBDKF6VRIfAq73KwESP6B6n27Gb0dVFrK38E
pOQfIwzQlvdYe8Zc0cNVmpeoLTEd1ICSdF5ymO629oWyrb3sv+NMmfsJF0Pp43VwunCvuereUMne
VHU2LjhP31LXB3jjC9zQlfTnMDWqY88vHAbE7xm18yjRw5E0UgzCWt7+c6DxLHc4ShwiO2ICttj/
klkUb/qfzrKfX+WHs0xXTXxQ6i/n0h+7FnCAWg4YGIvzDpfQ7zPcL2waiFrMltYv493vp9k0wFHF
oOqAbFTxb/lDmQmn4+onrxLuUDGNmYKhcQor/XiclbUdpCAMsm2oKusMT4+V0LpUZfM4LWhwg4yh
a4AZn0ENLVoyF1pHh1BgIJHSAE7gz/VvUUhVsJZIDHdTnjTbtYV3VDKwVOqw18vuaTCKOf4GDgHc
pZ6yoEMCJ7U8dgl3vQTbYk1Ovq7BqvT3mWPerPzTg6TaUafp1vU93OiMVVNa5aBHASva5pIfJ5VC
r1FfLUp4ZbZCUBrXKgx0tKmShGc9o7sLzCDlYiaGU8wwMNSC2jjEGsnAmK19YUHhApCQ3U38D8Vn
uU+4xhEDxQ4+jtBxWSomOyd2talB5hNEOf5N0/Q3Rkf6mVR7Z12CIJ0XirNpx23uQB1soMvhbSRA
QHFjvpPaizDLBWQPgqN4zYvLEAE4sPZ9gq6ffzZ1tdGbQ2vZIGC+az2aw+5aMmjNJxJq7KkUH+Sc
at3cN51FK3CdOpRO2SYI2W5Z0nagyv5QMhMHfrmYui4UL2eGZscgIUXBpE9zAucAwMPsiF5+sCzE
qeaz6o7sTKnE+w4cARjz1CePIxN3K89Gh/3UDtfdBO+JMcGWh5QMEknXhTQLfimYjeZHW39pzXHq
fCD6s2jweaGJr+CbpvJb9vFyRH7vE32h11cftOmkdJnZA4GEULC4pL7N4tJvn4fmMTIMBkMiPC5W
0JYcigLvLDroarqybd6UuDQB0sAh53eVM4tRR7h3xsiyPMTQWpVH0ffHonE2oVPNWhIThQ2KoKGK
tjd2aectI5e9LuB8oxqPgntQPsiTwcwVxsN+wBA3shdPU+S+9jGSO9N615oEaMI0s4yxd5Gps2jI
xngcHJMzzU7rVRe9sQzahOB+/CzYUXFB2BOwepyuTe09hZE56MDA42xXIGxW432LzCkLWjiQPQ1Y
vWr+ZnmIoYiiBuKobjypSKVZ9+YhnIZjeY7Al7ZN+mzIFwo+zqD7VpALn/tJd+XxP8/JNDs0JGcI
sw72CKc4GMi1LrIt9VksL6hUFDDOkHV7qiviTl9azJqoWUuH4V3ps/WIHFxBisPFO8sMODbRi6CQ
NsjwcNhsgIi5LouKXfsrcXuthonRwYhLeVcOewWCulF6dPvhL7DIDsvguUOqbhR1USFdd8J4hPJ9
Cux2U9GxaiFxN6I/6kjeBfA9FQwA7SRLpxYPiqdcaloxKqRyC9d1Yb41k0YTggFGUK8Q1jPloZ3O
PvqVhVh4iO9EAemdDFbAfFbgiDFbFZT3DpssDrC+UefgJAqVYUH9wM/sZk/noe8MRx+ZeJxOymE6
M93p9NSncxQZNMNMwtlaccjW02nLFEK1Cwdw7Pr7fjqR8z6nSoRDusejyJ7AsC/k7IAl9fFKVrQB
sIvMOOKBzWPcYx9S3WIuAKV+CLgONMRaSt9Y91wTHK4LPdeGkevDVIVg9AXUDrHqBP5sJ+VzGGcY
8kgUcQFR+xezUDZJbn9y/+RDO0RfIRcWQmyrlAuMwkWG93a3ki5bYG6UXB20XYfFuegV6vW+M6rA
9BzQPYO982kDczCtRZfhbU+pD7OFu3IZhmtqxTDw55SM4SWcF5SOmfa9rb+D3A+oI2t4QSehw+ao
ugfBCoGMzrJiThH6LVOpMxMmZJXxpqmHavJZ8U4Mu35uUYKWQJ3NKUWjtgqnyDKmKq31eJcprEn8
qTenpF9CXTtUq9lUrJW40/GlLmyq1/Lq2Ud1MCjl43zdafi/wWLfwuLdbB+t9N2mxk2L4EoM5V3G
Lhro1rK2xMHMSWHXMM0M+Kj2exl0uyRck0Nn+XpWynxO/lzBi2KObyUPsQEgphd8uONNxHckBRH1
BmaMDn7j4xiuVd5QmdMuGtoNOnUij3yMynOQ35MWgDQAN2fV0zKiErpkh5liu4iOrbg63k10b0Nu
r8iVYee85v7B4I5ad99KjPbHpIPCi0uT634IoPe9AlSoqK9W8tblZPbpQnGBYZP/WeTGc0JTSsDA
Mgb3A42AHsioljYOH9CtoF/Fspib1BtvQowt36ZSzwu6WAaD5yfdLFF5s2mIgH4DEYYuhX0dQ3Cj
zcVVADoWsxyLAgmBk4Vnjb1t40tQMslyqvlpaIYpTXwiR9hUReRx7NFGSjokI0Rne0BqOfgc7vYQ
xfLilYYQvtT3hCIaTX+tx0/pU07jLkBgEfZfA0tbEpvsMDiUWjAH/LpNIClU0UvNM9vBiIojQTNe
grjYRrGzcuhvox5nxDESTH05Eh3RcD4sH/hPStaqKZrHNtVXHoKzAg66orNIBWZXWt9JMrx09PLk
FOXwPmH7/Ur28U74U5DRg2jBEnSq9OkhZVDxEyL/uqG+bbqNTgFQhXIbQvDkEnYLWH/rFAVhqOQw
vau1+tx62yg8yeErqd6rZBvHcmaBJ6NMkzoRdvV0TMK8kIxZ0fQ2nJguyTZKiS9kz1WAUD6VGOm0
GYXSw2CtXDuW4X1jbWqHfjfaj3xakCqwnDGtSEPizYXf0HSrzWGlzhOTYSdASiPU0qRPJHd4SwI+
spcNNcoVzUsWGTKPJqY8CTYhb3CD736dvQwYxtkgTkU/NS5ChbtJTd0hhRcG7aM6eQ7fuzc5rPzm
Lc3vpsht44BE3jg1LuT7kraopkcFpj2qKL/LALZJi96JnO5zuiXMqAOdUziZlo5LXGcqo2pVQrAp
wulRejom7IHvzaXrrwJvT0mZVX9qaLbKMEXlNF31JHRa7Vs3oZRy1nSd9hpTjOW6/TypUD3dcSPU
11B82uXFYbwMXczd8ia1bdTdYsq2eH4j75M5xcrhUsaV0qVSYb3XSb1WPNFVPo2K5WBKuhj6u8rN
qtP3sXNu8alV7RsZzIk87Nk7EVE4tuhsDl6qwYIyuKhUhfnqZ8XGGn8j5F6+2IVSODQhPiXUtHhc
vwj8lRSPtRn4BvVdAb8Qr3PltVdfi/iYcl47LynHifaWVxkxrAHC/FWh2mwsr0NZbwb8SRmlFar/
7FFhMVBlkbrvLBUpXqV7PSFubALeiZYR7w5lqJft8ITivE9gRYf+R8eS1MWnMGJasppnL8D79FLA
ku60aE3GIAwuo3Y3TlR/Fw9S4eAIvWjZkz76syT2Dn0EGto+1O4BGCyy1odOpocE8op/ZYYdJCWW
Q4xLce9V7yUv3+mDmandxbSj98qijyvoF3SJ0AiJCyrW+Gb5WBEA4cILcexzGOpHB0sCOoGh7u3w
mNHVSzaO7ing1Ka9qkgwubzNZcUPls6t9FFr75L2oBg8PTFr1t5dTy4zG5/b9rnzvwcDVhDL92bp
JS4uXRAqQY8jZzx22JaynJu2dw6VaaHA07YJt5V66KCNWfoF9vnGtgreWPTPt9EJHyy/+TPgGtAq
tEzWi8x9UoYHROVNVJBiMHjBAU5Usa44LB3jKmLNnXUE6skYiEMus5NSJCc/HO7TuF0arpxzbkHL
qTGR+nQukMpVjyOifMljU2U+cXnOZrQvDdo1kLwFq03EEduRkaDm2i1PY8M+d3hlbJtRhkNWQNjP
RYCjRXfIoO3b2JjFyUvkk5zrGAAi2ByEqc+AoEtwBlWOrVYc2Sb06UfZBIssvTbVp609usEx9NwL
VJ2BJEXJRzNVP4yW9InUH0cadg2Ce85DqJ1bB2MjN6hoMpT2q8kYbPDe6Rt7H8LhVUe5Dmw5N5UP
y5NMT/a65XbUZPLdtkI+z16+9vkGudh2PJNLYcel0+2XRk5B9nhXEP+ILNCY2peuSEDpX7qPgmIn
W8uULYk0Yl9pz5FuB9Sy9aq7qEBTw4am/XgWYwUMzGDZm8mW83rdWMHVi01WBJNliaxyQ6+z6s6Y
NLm4DQJvV7YJfIwgdrqt5Yin70sDaeSXlJdGyyopr7FxNaN8XfIgiHjOJzUTZmLN9NJe6cC3Zvx4
L3maH2CAAYZM5q7vK5j35NHsdOrsY2vZoLoKxVwULUCBKuzPoYYOafjx2rIbFDtI9YUldm618zS4
Kopq/mfjMG3abROWLtLFBDghUfYvbBxYqPzl/s/7hj+90G8ajU4a1wXdiGWFRYHFzuP3BK9Kmgy9
z/1l/86v/KDRoBxNpTmusFQgVX/9ceNAyMxF72FXMr3kv7NxQNb5k0Tzp3/4jxINU2KDUc2Ot25E
YEm5KW2zpQTxS/Gv/ejADUjXOooGvYNzlUZkhwWtycfZNdeh/zCYk//kTHbt3mHzprNfx0qHSZ2b
V9a+BEO0zNNbUuO7s74UDim04sYHAVWZID1ubqYu3aZfaRWKJx9q1QcZOLTxLkr3NET76hmKihmd
hHccg1elOdj4OC286TG1NYCyFmPyqnc9vVKDDaa8uRSau3NKwJGlqatrI8KI7oD5gOGbrFGRo3XZ
8pl05FVz5FGgsUriveD+67ciIxpXJd1qbGyxreJcWeIKmAaQNFmJPlgFsj14gWtv8wqbnK7dd3UA
L0tYT55vv2KZstZW7tp3rYbKPZqfOnzMQqgKrC4GtLojdpCWCST1dMBJbyFElyl9x21FWro0n4Yq
P+ZRR6VxSKVLWHr4lg026dkp8fyFFSKbgVsGIG+9mwYdy1X8bPX6W9LcWBAzCJ0DCJy8y7hjpYvM
4e6qNnzJ7Fam4LV49Vymb03uQiveF4G+81OGrJq7pCmPWJ2vqoZqoef+JXDzZZE2IKBasawHrHSy
LRJcCsvAshbFQIsvcM5QFXtfsXZmhv03DGy6+6DVZ8+p2gO4aBWu/0g6lr8RAF9mWqStxpJiMBd1
RCUQKEoAWgoqgcKlFq6c0i8ySibyZPLT7rWCSElm1GQ8urCYmWZ/LXWcEZ2DkKIQoGO2JmMCdiUp
4GD4JVPYVQ0QmZ7G6pDCfxvbW+1bWzV61eN+63v8ROsGHPDIPmLc5damNZID0b7XiuoiSbtGzpFq
Z+HGqDq8gR0tMJxf8cn2p3czdQfSpEumUjaakx5iC+hES1OQE+fPQyk/8lFZCKv4TqRYSs7qoa7X
WYQQ4BD1mw3Gje1dRhicq8quCt1tA2Nxnw9Upleqc6ezAwh669uzNGQPinjG5DvOWVo1Uyq4Ddeo
QQdAg4yVWrfVMvPac9XEXEbxhTfTG6pjhLkzBy52KvNqP5EZCYQ41aXC5T+aALYyxJaue4zp9fR5
R+aBuWsY8HMzefSC9kCI8RDr4XPUQILUaUmwCGc4zsos0T80EhxdZNG5l12wjR3U2lm1OE/dKWBR
ql9e86mDDYkp5dSwxptZcpcp7a4H19yFJytH2GX4KNzgTC3UwoT2J0ySOF72n+Pp1+PJ0ExLg+/r
Ej1GX/+nC/Ep/3cJ2q+fdwi2+dMr/X4+2cLB7sXf4BI35u/4/Xwi6qzyXLHMf/zK7+eT+8v5ROLZ
EUSxWS/8sEPgD9kqa3z+rGqa/8755EAD+3mFQJqaWLVOCzSUCeOn+F8+WI2n0rOxdUv5pDfWujW0
s6l1V9VKz0WpX3LNWHj1Y9ReDKdZZ227ZvkJkwu1VumoaqbjSh9tkkpfyO9Loz26SQZQ0prrhnlM
ejmLW2xUM6oTWXxPFmEfblGvgYnq/XtX9R5ou2CTqysoqyqfuLZrIeoMN2cMLl0F39AJlEOE/hg6
8V0lkp3f2teuZ0yM8xqJIaZxcCC7V5NIZMkAGJw4mzLHnkAWjVW+oqz6qWEpWY+psvGTZl5aKNZJ
sNUFnUR81l7QG+lr76JNm7ZPRDXuDFoss857MFPJY8ArV2FvrXQqYG3lVJgKugK2GUnHNfk/S+EB
qC2ZcLktsqUIlhrmKUPb6AZgx/xbRpc+Ushiu1OtUBZiWZZfxohNrnkYdcT9uFmm+TPr+YSIRZds
1Gzv2McSS6lOcGx0Av7mU4btKUx5LuGTzcebQwQlhC+eleexowxqr8bxtjT3lgtLApq7sN/1ZuLG
ioMMmaFEv8hbguuARoeKwbRMxUvYpQfH8F/TunwyveQep+J7rCsJ3iWmG+mbC9eqH+y2fzAAn9O0
G6b5uLbpj6tLmjBr8LUpDSnOaOEgT1ZhTe1otKGbMvVYhfjReYipU7n0NN1FJSwmwkWds9RD9rz6
sAyD7Bwy25MNmWu5eh3NWy+L5dBxb4BkHZtzUz953q1maAw4cy31zayOlvZoWp95egXqtBjSDyPa
jcGpZl7CTzvP+w3ZfmbVYtnmxChC5qskeaFLgTXJ3oq8jQuNdSxeWrGxBNtZASrlbWBWK7STAuus
1T5C5jhwJWQ69yM04TJYOXw3VCJnpcvsxwzYlsfUR9pNQCgt4+n9Sb8VEgeTo5+p91GcnWRZTDZm
AdLx3VJgidr0BjbxirwblodtTwVtAb7VUu/1oJ7j+CNT8VR776HlLDN+tAqg0wYWQOHIiyfe0TtG
tnei/O7b5j1SB6iZxcYumeA7lCQzyKhjrp5lS4CPmy0KCHJcIaYZlNhlSyEUe7vAMz6VBukSJ+Z5
8ilWjo9eHxxLHzosWfaeBYLx7aTmxeZwKnWBSt1tDAgm/FAKMu12RsXgY+ovdZeKc+PELVa2lwJa
C0HPTKKfn3TMfBZ6Rt9e7N5euBU+s2LfKiQBR2424kkjPmkXT4kutpKGuqpYd/6DKo1VwxCb+Mgs
qOkVXslUzDR6SEsae0zcGWEgYIBTLKj5c9+46ZA8LX3VGAgWbnE32PUDHkIXslww7wqUNTWm460m
2Tq0x3GA5m0096TjbL5lBhZ0z6PtqXoeQn/rdQKymLmwWc61mT3v7K3WnSoFUI1ALRlRw6NFhu+v
6NQjCjr+DOKq49YPonVcsLXw7E1Bg5Ju6TfTkh8dH/SM1Yo77Bpu8tK+y9OncVi0Y742xHbQRsI2
0iTJT4VkEi31tNtFls/CEoEdtqxP7c4aReUgwitrPW5hRAfqkFII5LWUG2ZHhUWkOaSMqD5XvWpH
RiJcx4Pp7h1lJIkS1O9kl3YJ7o20pPW1oBh7N2oF14TaAMiMVIHy6EH7tpdCmXz81qIt8nNENLCk
VCdXN+HYcUFm76Xd6/53Ajs3C6MlsNRF1DanMVs3wckr0pXTYS3UXz1z7ylXAXkGIvslc06OigA7
6cHWi6T0SKBpjTyuXIpCnApdhUeQQs8FtOq5if3JL+6n3Y+wQHeTSclvtoVr9hrQu9FOTbzAK3LW
dHy9Ex2ffc3MRK/PMDiarkeBHv889VLDAsvIPkcQh0qmkozFbGXJmZZ+DtzvXffJK7+aptwVCp+h
duXgmPJkOndZlo68xWyUEsrtIEpXIDCIswuPsmKyAYq8tbB7NetmaC9B+pHWBzt+8DkjnKglicm+
qzNJBYbzIR2XVPmxo34UsCK0Il9R1rxSAoKGfXqQbOuK9KUlCKA2G7X6rPne6umsbCskSYIdvTfP
yLtiZ0TgU3HHtrikaAjkw9+Yd5rC9XNc+Hy4k4zTJuAJYn/0oK6VMplr9BcpKUEfOTPGu6kyJRmO
Hlz/Bkx6eFP0fdiWK95xq9HZszXOtY0fkJrsXvTkVe3IisqnJn5swy8nfbPdjowlb9DqpQ6vdn+D
HJxjAxJFQDIF81n1aNWkcJvvyT9mB+9MbHh23jREs4YhNEup8/IXPbDJZDxp3ovqPmbO3UC6fSid
WTd6BKewuymQQtaj1i8d55nCxCB6kepL0t6z80WcxMCD8qPzINQVbTFWjzBQeFJ+GPEpKrdq/Vpa
LBOitTBvic34oyBvkp0NmWBtmgcnwsrUVWAkX6m6Mou7XPLMNg4+BZ9siSfyoYk02I3fXnxfVqyX
eLPFtDSVobeK4J4MTjfDILXwLX1LRQOBEu1oaAFU/Xo+1JdKXoY8Z7xt9wUrmKLvlpJIMWyVO1sL
XxVEQaIdNS1/hm+eQXlO0ZtFltEF65CaQixV6k0EsTlrsRiQSMoSnXPQwWoBigWOQp3wblaI0Vnp
eiTwXEGyaiYKICRuWnz5cX96vFV98SXsuwYMvWfQbZDzPoRykMUOT2yqW92CMB1WM57Mxotfv3Jt
WpfGUz3YswDbcE/njOW1c6k8mlGxjHgJBEMWeBfGP0bLpxYqZhqezebZHW6N/cCYxDPRWGvETCvt
sWElDbN0Bv8Kp/QevN/SwVKStvUls/xVEIwb6d+noobPhdxHLV1Pryx9liUvnwbKVm3qpRVPIWId
B5n2VbCWLVL9TmnFo9oRwHS/egsSQSpa2OwDdoqEmXeYni4tY6MyaPe0JFxFrz5JEgiR7FlJO+iT
iUafYvHGCL4OR431hd3w7bS29JGR2B5IZQXgSJeBil2jslssHFfpJC9digxO6qadN6zD3MY92lV0
P0p+1MMkHGSThJChJfRoCjHagjmJDOokNzST8MAnfaDSnrfaJErQPT61MzEW0jnA51X/9DwMk5OU
EU2iBrdKKn2MJ7vxMPWje8i8vmILtSkNbg9Ijyt9kkiiSSzJJZdkICQwGRPj7CrWTclHjuvAvsIZ
OaThpAtgiQSQvtadmaoET0pfW/CLak4QnktdD+GiMEFAYKwi3x9Yj52Lh8Oi/5O7pAERt+Z8MlSP
so1on3QQIqcmuVaf+T4x69Hv9kpe5NfOvLN17XFMSvGfku5pzpzc0DbxHY16sH/Np/Y0Ga/v0UKP
fyZr/fxiv42a4m+WRTUaf4E9obWY9X4bNQUiKXEjokVC1fmH/CiF6hNH+v9DzVh/YzJkMtYNTGaW
SRfZb/b0Pxjo/a/8H//9l4zqwjzMmvrvf/21gvsPbjXb5Rthq4yZ/D/4GkbRH0gzahDWeK9djk3H
WROHS+Zpafb7IPGcqeJzp8bd1uCIxERx0sj/s4Swd4NNZkg2j5lO0nzMyUZYS7az+8rqV1DhbkM4
vkvPezbNeIqQH0yXeTSNFy1GMy9Ld7KmqWaKo2sjlZAEmoBI+GN171BTa5cWGI7o3fGsQxdmX37X
zmsFqCwVGHqPj3X09nEffrX6VofrgSmbkPRgbqpS3jryTpOERph9QRXDPnRdZC4l3QW1Ssl3dE8b
x7uCQYuKy1MIhJAL4ZNMafuMYckLjaUv2atGzMq63LFAmjvqm8BdxJXo2EbHUYzruq33qaD3ppy2
nPB0sn5HN8NZocHKU9Xnnp1si8BWJ2IV2sraSZOT6+KX+A4o1BqNdZlTYD6Ox0Hp7GWpDo8WUesB
q3mcFPs0L04Fh5slDOjyH550GG9YePkA/+qSRt1izWxG+nla3pjjqgF6n3Mj5zZGzSQjPMCIXETv
ZdktOt879Uy+StA/DQDToqBaQU1MZvE4bHyVJyDq8aql4SA3albWhyLj0uKBTS6Hg2MbC9KbCwND
1cDEm5OALfWcQkXmXP1Bj7y7wuUKXHjbEWQtyP+9m1Ctzv1DQuduOesQUPB9gy/A3ihhBLnMboyE
Zbnz5ZVvJQZFdEjki9i9dSPPUHrttEBQBRssUuWUad91i5tQl0AOTRbomk53DOJC4mMdf4xRJILY
W1V5v8eRuqBheiud9GwD6EGaBy55BKIz17QR1FiPGm5cmny8lwRGI76pPva3BC+Shv3LyqH5+69K
ra9z55OoDwvsUjxEjpg35U3TBygxu5apKdZ3VvAi5JuS1JeYu0jARiBBc8GcEIAiSpWlqePUcLOj
BZkglhBCrH3KRiGKol056ku9wU7WVqxrGTiHi8dkULjHKtsJmmZKR8fjoBJr4nQwX/mAzb1hskEy
dZEK9/Go+2JMKQkqsMR4XCA2sfvRU1s90KjhYT8MMP20SQatmYg98LdZw5Hb5eU+M7St6lNsAMHx
VVP1daamG+FCiGMBSuSFySVMMZjjR53a3PtLW1AHqtmfEOSJQdXJxdbITihcypBaPcnydTAJgCUi
+tKwZYwJ9B1B6s1W1G5vJf6DbEJGZGLKXrdP0wmMV67VINkRV4u7h6hBJLZldihdecUgVzFLFlff
BxFT+m+tFyzUkB1v+ovlrMA0SpoDdvWDn0fXqPsyU0wV0zQqJtVdalxgw+J7HKq16QxnDxW8rwlh
jWmtndIGxvOoM7uEFOD10rxkJfyYGshlEAWHCWwal5imqNDdsGTe+E179D1l1SGgxyxp0zQ6dV6/
rSBxSYYpK+vXedoutMFYJ8jXjfKs+sVuqB58caKc8ROhIxLxSYb1gdNnreGOUYds6Wbes5WIrxxu
lmKr0RrlaF0rLMbxuH8Wwj07tCP2MJrg20Ryk8B7jhoqJTnWa5DeOR+RwOl2Anubqb5oITebMNo5
3rNoyNbnu8GVH4k9rGoTYItH8FA16F4n9BeFS7e2b3jJWK07yP46CefLwCTqyGkH/AL1kZ4UPGKF
SQYTBgsrCgPRKqNHpk41+FnPYsCs5YF86CFGEWEjEtPovK3RHfoUx9wJh0Kn8IA6szcmQgBRICeI
0W4ybPq+8VblROFJ/Tklz9djZbQPDdlzstRrhMa5MKOFOW6D5rWJd7r+UUhCO2wl8hCwFEOjpJao
2dE4sJQ4XTMELSSfVKvOCV31I20swkv2U8K+IX3v8glqg9UYssAJrzkhygymLB1Jg1rizYSkzqpD
bbq56dynGR+z7iDl+8CYofKoryNlBk94J9VTDJ4Hji1QbDyasZgTUqUJdz5q/trBG+ZZR059HLJ3
QG8xgCIGGI+tGswHCgM4wQjJ7w0IsIGErqb6XGzL6G2Q9mto+Y+xWp/iMNpIGrPTuqbdxsMKx2Nc
Mi05L7IlB1vzE/cb/c1PjG9/0Eko1ldhxHd2unNYjE82pxG8Sfyc0U9S0B4WFMEDOHja0SiNV+Rq
qA61aqxlIKFeZNvp39U4W6wdfFyYROtzE/ZLlbFPVDfKEhdJT0T/k8ckCX197kYHhKFF5tXQb1PQ
SRxFuBjyc4LRe3oM1DGYCr9HQQI6pHAZ2CRjMsvsZ2XYDdl3RF9eXzMhIPxJ7UGpuk1gejvo0quB
57ipAa/znI7tlqXPR4rma45ZhLzuQZS+hkACWSZgS5M5wdJv/G1A+5kZK3cy1LFUMNRHdnZXWAiB
PREjfutw7HKHMWO4s1rrM5gUCMXI14Hzv+yd2Y7jRtZ1X6VfgA2OEeRtapZSUk7K6YbIkfMUnPn0
32I1+q8qu4HfvjdgAwZsZyklMc6Jc/ZeOydivhuOQxe9e577mTXDfVUifHJCtJEVci85HVQbbuIG
t2TL+issh5VTEm+VqGT/j+VjbqWt2etgEvGsW9L+Sx7G6F8P4Vvzx43Nn37QzzbakmztuWSxGqF3
+LWN1mnlTXQDqBqc3xOADaHzl05cywwG/wVQK/7tmaBuse/TypAtI/9OGy1+AGh/a6N5B1zDpR/H
YGminP29jU4MlfOF9ucEC5bttiTua+JLnrr2OuJLH9TdtrWsB+hlq5CHwuqfhfWFDTkuXwYCpDJs
e/WjSexhTz/W8GAlXbTIeNDEeDbchx5SeMtDKJFmmTyUgziYPKItj2pUfmUDa5QUYNujwcM8JOOK
/bKgZZjTp0J9N80PPgfAwEHQcCBEPFQcD4qg9o7jwmvjh4ZKxv51PSXPFYdKkG1rlPwdU1Anu02S
9q6nlBWa+LY1+23eCNkl7ab0/ReHHEzUSKDbTBdUecckKeVg053qxAT1Ms0HHgefwQHo2QrpFUfi
MB10Qlzn14XDD4fLxef4tADTdvJWYbjXxFGnBugctSGIGl/epxzABQfx6GTXMQdzoJ1Qkux1GgAX
e8DA8W2H7w2HeWu8puWDm/ULi4PexnYpMLUUYLURIpWUg6y90ykO7hit2XiXur2aVf5ywDfKOZJR
UnJKS0aJkRXxkhSc2lw5OkSAfjZMg1KYh+dXaeailPgIm33UvKbuzqaI2dAEdABbDhxJze8fvOYY
qHoXi60W0cVQB0W8Fl631SiPJtGBY4OI7NxrO6YnyjiZNCEJRbU2t1QdNlXtIh42LYXXpgBb8XND
OY5ta+lQnq2aXQHlOprERqd894Ok2XvVIXNNFHdvusFns+kFU2lKPyb8x4lWgLieXQylaKBFcIPg
Eob6OpqmD6PY2zQSnv9Mrt8+pGnSRXPoRbU0vAtJCmAIHxGJEY9Gy09gaGIT54GOxbEQlOobMX1G
4NaI9wmTBy954irkafpape1NqN8HDfa97MbSHwoWNgnBfeH4qhOrUiSvGCMMZLHFTE/23gEfj+hF
jWh27biXqbuusvfKS3GoP2qOvfXsmQL8VWIHCKG16ESwOqeC2RbPU90fx+AuZmgX9oxOuSOZfA4O
uTIFPMfSrcgBOsc6lCHrUgFEMqU8Q75f6qhcoIbihlwq7AY+Ipta0orjlYi2IyHOY7kjwuiqN7YD
rDvfeCaoGaGld2V277JKXiSXKfwK/MytPTrsBbNN5oxXbnWTWV8u0pEq7RbaDJLCrAxc6URUAYuV
bqXxje71asf8ZpW5Ym012Un2hwaQRUumau2v6lAB38/gVe0D7c1tzokec6UDm9F0JytLD6LrlrUK
70WWQ4q7IOfZC/TdBtiiojAW1XuwZUUZNhGXq0/bm1bpmK1z3TlaZbSYmmwFp2ZbO/MKAhJSUh7c
JEZC71X1MrI6a5VQDxUeI3dyTrUi7gDWNlE8ami/yB8hN0XGaPgDKdcc3D2G6eEhhHg8QD7uICBz
U2SuldBs8Yb4+JmbGZbMShNVsnXQGhd2wyzgrBsk3CUTS7/7SLgVLAqBdwSvleV7JLVy1Qza+7IT
r76sud1lAhhzE4b41xKUhP6zWRQsBs07zyTYRh9hjQ0msYeVld+lJaJBxnRoU8J3B4MOrUyzkHZ6
7LmOZUT6ENvFcUAzV/s9XS9U1CHd1NZXyOpvHPlWzFNCpPZmjwM4vPT091zyDTwKJ5bPnoqWjhp2
rqB5w/kW07jUONBz8HhJa6K/D+6slG0pt1jdeNcAkwzMZsPp4tPndEBeXCztNUY8VhlV9OKlA6RP
a46OXDY4z+we6aeNldW+hPzuhYNwjBdloLyZCkxTM4lqaFbJ7PmzGKL6uNKmD7Psz4apTh0et5QH
tAfx4j8VqLhJD0KQxvqOE9YKUT7hw40HrhMFGcYF4FO+nBYpRKMRQAUnJm+8TDpcXQpAZO4BXh4i
f5eUt92wKiWOhuWIvyO3Cu5sD2PCYD37zrFnkD65576BN6JZiYKkl/gzNetlOWL/RbxZMepOyntt
KNB1vSc8yAkpPr4LyrTFn5aX5iIz0dZ2NzylPnr0lCR6ZLFsf5KHkN9mZFOsKvZu7AiHjgRVwSpL
7dvR5iGM1kYKjJArrZnZ28rL1kxIuehWxwFRf1/miyHq74bh5POHWixPYkLi2WIrSTK6tdea2X9n
LbXCoY2fIJkk+7GdbkRMCccW7MXMvWjYE8AqnkSY7Y9c8Pj+9GpdJhG6NZwoSGYdyz7G4XQVsj5v
vI8EKzu3FbNGKFDKK6PE0KSGlQq/p4DUX+dbCzke9PdyqJeB+VoVxsa1X5WHOaWGHUimTuo80VRv
ZtJYifHFSckcxefnIecKOBQaqLBtnhMS+ZLoEaKnENktnyYaOVEATeei0aX3pvU2hSx8UGvVJjRn
dd0E9rINaTMOVXoIVLSy6w3mRJZIEeR4rGnJ0Zz4djvxlS4kkJa3HjmVi0UjAQXKPpbNQkXVY22I
9o7xlfNeWNnBbdtbOy9hmFIONW1bOsFNXNUfkeYcLIwn63966//01pYj6FERK0nnr9ipF+Fb9C9m
1f+juf79J/1srmfaOaGFc6a66f6CBwEcwrltz15mFFO/W6otGxWxh+5JztCs3+S6BmmNs35L/Efn
+3eaa8f5sxyKW8HvL/zXGTW2lKKRdZfvNASI8XxyuRD986SvlwiiTPiT1UHPfIyYDPqoZuCPVgWg
joIql1HtGD+viGMwsLaQF2qhe7orKY0D6xhJqawpmVlzoT1EPxPfSwqqTWEdKbAByh5dT1ayOdvN
e1LtUf8sFSW5pjSb5ammUFv5waRs+5G79injdlQD6gIkGPWrsjVwwx57TAn+XP0ZhgFXnRhsfbva
uaUry2gVilaeSlqHrj8IGglBQ+EH7w7thcA15hnP/QzYbbaCFmQqdxFlpCZwGAU9httZEVzRtLiY
DDyamEpAvgTS53jnCCBJYl200Vp29dnw1MrWPP4mtJw4tAp4JQi9tWZaS2LkFL1T/p3TSDnOyShW
Ac1VSjxDHn05A4NIWq80exTY5UpIos51VGoXuuiVAC0RBztRf7BD5eyrFwYqkvHVoLlrgjdgyDBB
OeLDS5jdEL5F/Pp9NTeFWMwm/bkcn4LkIcYDLZqNnD5jKpVt4XIb166drZiq0PXjDKPxbNRjTBvq
9JeOprRuu4MXvU7MqwlX2PdcSdwZCzrIW0uAioYzaQ6q3zYSc4PLDiE1tHPUOp91Nls+OrGRUsYb
OuTF6DtfpRm86BO10MH7nDpUy/o6YYrH8rV28XdibSvsgwn8MZ2VdIOxTKS5Lg2JYgcxKvjWHF9E
EAKW52sU8/J7876VZ83GYTf2fHMPPXNcjBq+CZdMuy2Htx43jyDYOGODkSU4ix6iKFgJ9dzlRMiS
2dtXEJkxH1lq2cFXmeznykw37bB3+PwG5cLIurVGhhtlsvaQVpmdtaihEnpGDlgyII6CKL4Jqcab
bhtMtqaTjm+l7l5bDRB+epO4Gxf6bgNJN2rVIRlZmOJEdCN61Q+Rd/uCUX7mF3C92LnXyYoIIXuS
64bhuWCMqY9vpTrYXFSYyUa2IhOKq6x97bbupnC+xrnaFzcJo8GBWgId5Qpjb5g/+yCLMemPWITI
kFmH5YFVsXLtZWjvXWzqhX7j0zJKgHbimiRdmkne9/AYi0tbn9yAyb/ercz8EuXFTRS2jIYIHo/X
db8xMAGL+j1nBDqnkPu7CsG6YAAvzkntYKj7it2TwfqmwHjov9fYidthradENzH2ASvH0TGGCvYj
OkHtu24uwr0UtkeHsTTyXaXGa8WTwWzMNOXN3NYr4114R0Me5zDrlrFfS35jHa3QbMCzi80GIREp
J8HRJPwddgFCo9fG5HvSw6aNDlG6C9u3HOdPrsDoDN7yB+gu3inxFBZqaTGQt/wnE593FCHlzB1i
BQ6K1cw0fnTm9ZDdAnnARhRACYeigH0orl4SBsZJwa3RYjckjkOUPCpawzn7q8HO01jvjUUblCES
UguzfDDqT9abi4yXl0g4M9GthfQFUl0RrkV6EtAvDT5CMhxk+RnglQ6KAxt/wAtcK4Ib8tvrnm72
G8YvMzPEaSEkpfhDon+jz0ndCzwfrbs0xXPRPxk6llcflZOGoJq7ANoIWV87hDF42TYsXk2m8ZOB
Ow+wdUos4QNLutrSV1m+yb3bCI5fie+neqjRPOTD2fG2MnIJdEbzjSOAOTNTiuAtdW8D+yHPFf+W
S9YP/OuuaBmCvCLAcbjsTNYXuedPRY/DNBDbSH/NxHsRBLsUMpJ5V/XwbPn9mvI8VhfdPJvJTQWu
xnWvDfRASmNdhWdLXZv5R6/vQ2/vdZepbViGkY2TnuLinNinwkQa0txIbdrO/kvOmKXnsijJ3QH1
4+TjEx9an9tHepbu+OhH3dos+nM6JYK41uTCsNW7wmf5bPTQqJ38s63ZdkVZzrBbUtDUOB3rOY90
KOwtSY/4IPRdGZvnqaa9ExnjbrmTFWB6X9vIvn+ueIVpYxxMyCQRqUOiUVcdKUQaqyG0qQQTCUDY
bFNXEN4WFclFNIHaoifLKKaIZmQbOZjJ0cZw3qfkHkXkH/lzENI0RyIZNeFIIAZO3hyXlIW0mLjP
Rdg8Tx0VEfsAz9Y6RAXU1qjoYNCrB4TaG0EWUx6s2KhdQSbi/mGd3Ok+FfpmNqlMswdmFDg3Qu7l
jXn1T+M4N46GbUk6N+mBo5lHkv9fHf1DSIjOv8Bp/qlz/OOP+tk5IlO3HTr6/7SOv45lDWayDF3p
HlEW0FP+FNKTrW3qBGH/v7CxX4T0tLmwfVyYqugy/tZYFm3wn4T0v70HP8Icf1E3CDUSolO1Bbqd
7NzgvHIVFVswrRsB/useajaGcn7Vw70gL9myDun4ZRFMiAKyuyum5NG1mrs6YjJT1svMQQ4wjV8K
M86mj5+rebKlFV+GuszR1CJClhu6b3or1pFbb+vJP1copRUKB52k4QKB+sCwRHXIKcZve8w2ltes
SjRiJsKKUqIcDamTmbvLGv0ISHHh6DRG/mcy6sSM7SWkeYEA35G7sf2qs0dlnmX2UNIXDkQEBcO7
1N/9WCC+REA6GQuIz4vKPaBBBtiSXdX88vpwnLj/p4R8jA2wL7Hx1Xcc3PnNyM7vsWiYjpGTaONx
znAMJwSN1eXCzb/lSPvCk9lUZ9sGCkkWAlwu0GDItG6TjgGN+4XOcVGlqOtfcNJl/TzxHAgQeQvI
94bTGvOyYlSZVaV26NxtaM8YxySi9qAn+5YhD+4ubMVoPUMmnHKba0+5drD4lBLCH4xJfhpczBO6
fZfMbzimw2NffXXxu6R4aB5mXxpPMHKN88mrXqUN7rzXkAw1DaXbKE+x+5J2jM1RvtoMPxIWxwWZ
1mH7XLtySdWrs37TARwNqAWNvZnCbtNymrsstecItiGfbtlOLBO4RvE4rMlfWuVmtetiAh/xw1ft
J++mMYZ0LeDFyMMMtc8peNUTZ98518N41PB/h/R9IeACcD0ZE3847EuAnosputb49XWgaM1N4JgL
Z2QLVnBbmPYqGNf2+NKMu5JvhN3ews/rkZxV1XbSURhA0/Xv9O7asQ9Suxge5SkAjoNwg4CBEgla
Xh398B6TOxrFnW8ebOuIVMRzCZEIF5P/Vgu1KM3vTE3QFt708RYReNg/28UDHIQx+R6MHitDvHSr
D+YdB50Aprz9VMV9We5MJgxTjr/ZZagCgcR6Eu2z5j6YE99LaHt+AEOq1IC0IBUm8qmIXqPeW1tg
rYYvXXv1vOt0+ABavyvbd4vRMhQrriY6yAEwrYSVB6QNkdLCCMTjdzYQAZEkxPxQW5jV2VcsHIr7
Tn+I1ZfVoj526D9QI7MLgFyS7nts42XNPM1r3WWRjSu/7+5G5KgVUVgGkViB9gyp4zYkKGvyLpXX
sh2+aPNDqwhUH78zorUYZvgEbbXie9Apyr0ClECzNBIJ2pfk5dgkKiQJTx1PyAD0u53p35UVX00B
CnhjJoMnMyPc0ON3M4+X0QwPR894VbIDX9kzWXxushSocRvkON44DP+0Ch0Sgc1Exxm1LzGQcgdY
eQW03AVermRxqdvxewBq7sw01tjauMDOe6DnsdwYGQp7+V3534oVuwCPzjr3oIu1mjUwwNMDNCcs
TE3uBh1odeTFiyQh1lk1/DJVpx6zwUFTG0s14wAeq2pmpVTBOi1GIleam6Ytb5zC2WPlPXVlCfqY
8ZJbwSQa6PtJdHbeXcJlJJ/J6H3o5IbE5XpiOyEnBPCKNKTar4sVYdQhehS5F622nksKLajAVNPU
R9N2CZDvGKla8SPr63XiDTw/lk00YfNqmGgtsxjFbOefOuD1/zQFP6ZJOqBZRjo2bNe/RJv9QVnf
/q9p0h9+0i89gW4a8O8Y6nt0ID97ApOtKyY6xp5CIDykJfmlJyAGj1xnXqK0/4CbNQ0CeTxznj/N
jNq/I3j8UfL/uKn9w+v+dZgU1mkRg3pkbUYvr3fZympRhXM6TeWyCx8BKnPcU+rmKX113flY2kjy
mXrK63cg/XXQpqdEvMBMGoKLPevtq71V7wnB1krihz54wlcKbVjTcInFZYVltKJ0iJ5QSioRcEAO
tJ3X60gOCGTyx+eJIHiXDr1I9pJ+vRsn8GyBfVbK3EkyhFLD2SZ5BDFJGccQbf3coXNZ0zwXVl/+
aXIz6DL3Ocy53oUyu4RJJdgujue26NeCW4XkdsHCxofOxIUjm68epctJpVN2S52Yi5MM36zw22Fe
pVX7tvvAmQehY98ra51xLqRGv2hYwrXq9EPpzGrB//Y9/jjO/kFMzO3p27nfzEhBYoEtZDBu+h5h
LQj55ac8XpCEZpDO0pPzwEyjKXACWp96+9rE1yVy6NBZzJ2LYR8tif/YuozZfet/eza7Cnms+UFa
+62G52aAB9Y628gChi53HUieuH/yeFcz92hxp24bkjIgFwp158N60/ckjzY1u9zQW/VVgjX55NaP
0n0YGGbH3ClaAyP3R8XSKxkcohtu2EHH1Sw43I/TpmAJ4sUHg+qdAe8YnKWtfectVn7oRui6rnzz
LWKmz2KX6yB5HZDRx2AVkHUUf1ngNYbeQHG4YRi1NP2nEf1lHL3OCTrBpF0REXRVlN8tw5syLxdR
v3U1Z62Q+juFtmaFc2Xm76XXc8Q9+5YHqqxdFP2unp47E7FdwpsIHngajF0XhSuFbaXJqfnFJaof
0z6CaYvs9aMf3psMb1WDzQt/WSJQxwKEa1iceFnDA2AvHUwhTlqsx6TD7nUjxZeHdqCGTxgqqKzV
YTI/++EFZQ7xLaeMT8UNd310bcFKG729rZqlXnwWiPYlH5BlQwckltux71L2gA0NZ0w3m9PVhpaA
6FvyBaAZ0Pjt6X5jt145dMPe+F3TG4/0yCW9Mk5yQqiDZaV/N7TSY6+2Bq1107zJH502Xa1J551n
X5U73A/xcz335TYNOpj2N8WSBenHGmnGnV1Gj57d3MmOUVcyfskIpaVn7FvYB4jTwE9RyhU83Plm
kJh8G1PoVlNy7qkqEdUlAI9PHJ149OZdv+nQy9CHjWjbEiqTMZcoM/W3XdoeXR2CV9mE5BRRzwrq
WjYXuGYudTU1z52L31gZH4Nb3oQ+CzX7JqMhzY3poKE8HaG61435VET6LvO2upHsEvA9bfbuVhwn
b5AkUJcsOwqs2ZFXh9xNzA8hkCRjHgc+zNRhoDKoOLnnAzxQF50RV81kV8eXlc+5gapbuMabjXuh
m951gDTq7C+TawuMC/4ko3X3hmq3Vv1hVwj0OkSqI6M6l34+m7Mld20C9YpUJwkzrOszwov6dWPm
S6lxnJZITv1mnU6SZ65fqCTGMRgk+oteBlPN8j98E0PyPISoRSZ3vLOsJJ+hawx6+xtRYzxr6uux
Mp8GcnlNs6BtOVT0WKM+rCPaSad/HVA71H2+KG2NRnffOyF4HlQMT4FzUA2jLt4voinli0L6a0p0
0piKCzmDfcmMg+eTvM6aOw0J4kD8sDLwL9+b/Ac6mWM9gTfkNLTqrksfR3fTBq9e+amgrFmf1RSR
hAQTO47EoupIPXBDPmz6rpLtsjtBI2bHW2dHWwCrY8cbItbUTllnsMEz17bRfwLkowOaR1chl5Yw
weKUhclx0s1sPSC/Kwb7QQ7GqmBytpDlYHH48SjZ9Zx1T+h94YA6qgaXnWAe74ayIkqCiwJeFGR7
LVjZzHvzShSPbST2Q9sCGQnXviG3Y5Dc5xlupcLl0+qhFYKCJbFLjixuvduynH81Pds75njT2cmu
drga9elz4DvFqqgwOmowVoPaK1dOr6nNwDx1qE20jWN0TzJEtjUYWDvu8MQHSfpOkO8UgkoBqlaR
0WqQvVXG72XIWJwSy0nRkSmUkykdm9+DjwKSxaqE1llDIhpR9f3Tzc3dnIkvwyPVHWgB7My/MOKh
m8PBov0P5d0ff9TPdo4OXoeZ7Do2fyB7vv8aWMx/S13Qz9kSB82PteHPdg4VOQgHHG//FeX9d8Qj
/u3OuzxmPPI/AOe/08/Zkj/+d9yy9FhNMlCa3wwMMcyZfu3n0JW1bqPD8hlILRwFp3nRb9K0AHUy
u/fVXi+0T1UmJ8fQ5l2Mt8kIeG1a9yslHBM3xQpn3WYSHsNKM1mScUMjgM7aIC08Y91G9iY30ZLT
vk3viARYMDRaIiu8KoEMxGMD1ODDiYdP4dQsEYZHOQlKq9+9lCiCslw7tRH/s5VG9brVCOMbZPAx
DBOlbECIlWa3ti2uW5QrplECyZ2TozzFJVmlJxVXjFVwx3vGncLQKMLxnTXouzE2J982r3FrXqWG
vTPsKVqavfkSotGNHdz0Aj7LywB7xODObTmXBiyfQaXNKuuqUSQb5gcfbdmA5Gj8bmYmHfZNa4QU
3FTDwCvAhTtkj73XLTVId75vfoFfQKnXT292T0yCZXZvqpmVKGxFRJSfih6o+gSzMPamUzoisEhs
80uCt58Y9wfaPIogozUUbBEw49uZfwizbEOUy72lkbyHa0UteOsgh44ctvbGt1IDGph9cbroOIby
pVHZspcXHBscItHtENTfE6VJsiOV3KwhiH3FA9CJNJM3wtDYC4ps6faEf/loC7XsAa7MOSOUBH/o
brQiQhhH6ybEchfE0XveNu+SOJNyTgkj3sTndnMlCTwJMpJPXCJQ8GzMOQMNEXIWxsE5J8WYE1Ny
olMmNWugCVMh+WhtBTtX+7DmCU/1lI7jWu82KIjWIWEsQ3BTEc3SE9HiENWSOtE5J7rFnyNciHIp
YldjGATuIBDqDfRiQ/kKn6oy2TROu4zdfOnnrIh04tOEyO4wru8cJb5Dv0LXZa2MMls1lX2rNdna
Q/BSIirSiU9DX1YjOBPXcagf9MC8tTt5VN29m9HCN3IfBvBw2Tj42YwvIKgpVzrqpuROxHTOug5q
rr4wmUMJR643Os0WkIWXPGauc4hxazRQUZPhxleowjUoGl54pUXfMnx0XTKQ46Vf4rP1mckAuLRw
auKeuq1Vt2qdS6U3y4bbg2UU696bh5TFOhb2F/RprMru2qD41eO9I/x9G1tL4B+buLQP/myPyZEE
Adk7tzq0oibfJVO1h7Z3a2YXuEf7xPycSO+ZTLmKu/QmZBbbeNclnlHezzAGxWGtmvaC1Iii/1Y3
eBvqS26dUbNe1eg96z5dpybw8cBeOzj83WinkbURaRcho1Wn7U3uGVGMJymRSyuvVxrunKm8lem4
NqrnoFSrjsFoaWZnrQCgYt/1sGWlqM55QZythSjBRqT35nPtqmPifV4L4mgbJl8Zd5MMDUC3jcSd
Nmyy4oEmYKm74TLim10P10356KVvBTeqxEWm8OaguJLZyTWIg4junIIai9R3mSdfov1MbdzCwzXm
FBVwHki5Kkljb575h2h8YmfGVjBdWNanx+Al909x+BijbmqShLceGTEfgc9+NO1vY+NsiW3jait2
j1G3N8NzEd35Vb4AKhoy11X+KePGwMVmEY8vTjCsAvu19O+t8dmrvvryg7cO0glgZwij7O/r15b1
pR+eK3IHzdq9StAXBTX3hFeCC42M9znVNp1OD4VHAbMbHJa7aNqWA8N0H0IEG0eXq1iLxIt5GpB9
ggLbiWE8W2Vo+Jb13YeovXq200O/0O1nmzYtsxP8+Zi1XaSm/VPanmuuSo56FWgyXHcZ9re4wpYt
t/Iqqw/Kv63cBEXp3kfuMNkMk9vopNLbyHseWjZf7L0nE+e0h/9c4YLRSUXDxWePa5PjKcSTxjdd
QiXzwo9hPEwFNxt1DGvvzepYNE6bdHxmALEnZnyVpZCa8R7YBjhwA5a5Np6LAcWDeK0G1AD6WWOB
neRIRJNg5jRzXmMZWwRFy37Y6ODQQdjpJbGbQA8C7R/mlPwxFnOkiedWIITS/9Ku7NBmZfjWv5XR
n5Zl1h9+1s9OijgIQFHcO3UT9dRvnZTnMdsSmJHdH1qqn52UKSxyB9mGeT/cDD+pU3RSAKksIMkC
94Et/9ayDEPEHzspPAy/vPA/LstSWxQx7ot052ivrsscGR2o6SYr3en45xxoAsQDUzv7mmIlYB7A
u516PKFq7h8Cie3Q6Vd2jGjIsComzqW2TxCblxX6yJBH+TLoACPiNV6yq9LfVNOziflPbROjvKp6
4KDeLaZC/LoHDT2QVk8bLtcEgJ5le8onb5k38WoeeUxttbBSdl1PbePCP2cZFROLdNGBHol+WtSx
tZbVrYXPYr4r+RkPaDEPoNSxso6uhwGQAVv3ZTDQshN4PN61keAj1K9nWnbVUN2CFAIg0xHf2+f+
o7DGbYfFkt2b4xDox5kBX8jKCbtr0DScq5YUD9yuFMyNbr5VDUstnnDDge0zC11tZF7kyESfDjLY
isjEgGHe5Oj7gkMbUMSAaNaIHpQgQ4zTxA4Pvb7S9dsx2+eobXuGWFyINnl18tOLhSJXONpCi+V1
kxE1j2oX/xzvk4cDgu0A0tPZw/QDE43aF4JIB4ZgVgCjBDZRBJvZeJbTR45OOGfTmc66YfTDAnqh
jp54mOyVQl9cmCU4DqaW9gXu8NJBhRyiW0kHotxBZIXJuFTRi52/KJoMl5DAHiWzFiBGJXYYfXNM
22UY7xUAb0U62ogKutYt0rlpj+d8LkZ2QM4otDDtUU+HBSGw1ZktXYeyuk8EU3+01grNtSw3ljks
pln0TC1P8m8XfbaKdKYqPVMjhNs+Cu52RJ+Potvqc1S+SLwb0Dh6/26bABVLA6GvcMq71C7QnPR+
AHyJUJause8MtOO41Q0PxJ/VptCKZqFMZuLaNALvNUn7+4HlpISFWKNIL/DzJSIcFjoSHMtD598R
LD+L2J02OupqTiOOyUdBu3yXxtUhceJPp3OeJuJPGXDqp3QwX7NYEfnEhEPL2UFb+4nVn5GtkVWn
zsWq1ligiEWA+H4n2rXsmpUBAZsncJUan0Fvbf36EW8i37GJ3dpnkp304ivIa2TBUSPYYzW4WDx3
LUZngbwCq2u8rMR9YMr7YNIfo/R6xIkyuuJG630+A4K9iywk/QK1SSt0tQit4aYs63XsS0yHDU2p
Ylkl8Av2/mfmBsu+rm/HMdj4aXeSMKyTvnlg8LxhsvjVDXG6bJ32tZqwTbumulYWLn0j3QSKBELo
NHH9WBGLDjETHhK3FsdGy+L66sljEknSCIigPsADaVLTco/CqWnVaqh84F14DhjRvbWjv6sDc2P5
8cqRJR8ieSEBo5N2rXi+B1wGvmVeByhNsujOTB7IjNlP3tZHGlWFpyECRTag66LX7oszQw++HfkO
l9OPWXJ4mcZ+y7Rv6UUVT2W5qph2s9EqARinZ3M4pSy55WcOGmnq8nPdkJFSdkwf5dI2HtEpCRLX
CjLu80un4OEHQMTSh8hhLW6jDoK5718872CObzVgABDIuzx9adHTBx2BHExBcWjfGSE21+pNj3qS
HD+lF7A7Peb5TYlglAbcxWPjX4fxnZ+6MFGgdbMy1AgfSPST6ZSv2nRfxx8Bd9QmChd28zIhZe+0
G7oM5rFnXSOqLH6qkk9Ntku9TLZDW17FuNar4jBp95Z8wHu5EFzbdLrfkTSDMfms2pycTGeD9Hed
VMUxTUbWsea+0wF4WRhc+N42T04Q3mGlJYlPex4GCA+j/RIOHzaBDSnddJAR9jNlD7Dv1pkh13PI
u4YNf0LDrmdvIh83fevS08uVcGn2ILgHCiQ3uCbwJyF63fmEI0Etd+SrGPWV1D4Dsuq97tXEm4Ep
kJVFueRd9YN6Qf1SMWSGl0IbOB9vROLuysZeEraxzAhkaqInO7UJzTOXRvHtjhqjPesw4u9ybEL4
uOZQj8Bks8lOGL2RSjR9gCgkoJfM19TVjzkhsFkJhL+9NwpvPQFq8jxI/Q0fasTlnwOqHx5TAmXD
bG/HrHhemN4Ht4lxZ5M769Yl6aBYq1ACgNRmcjedJTm1Wum8Gj3BtWpGwzlzmC0C24QLtEVOtvNQ
oT7WFD+b/NtpIp73oEp2PRvP8faStIVQ3MUtSsP8IyRDt3GuYxJ17YHSRcJuxdMViOe+3szuuhRb
CLNVD394o5h3oPB0e4AVXAUDsBkk+BbmbU+frbItwaHLyNNA6760jbpYLEHUnC8TG6tM2kdzDgeu
1PCJXrFdN+QGQ7h8xjZxDhx/M5IrnJAvHPnVsSnfCFY7NaQPI8S8MkkjZoxJLsJLylcQd7pgIYaQ
V5cKvtiBKeUSgcLBIt1YMcWVpB2nyVNN9rFjJY8+WcgTmciZ954x8560hd1XR62L8daN11D2VpKf
TmS3G6wnRgEmIwEDjJUeRHuH/AEYWPXVAGkvmqcICeMEwVghx9QzMmb4P/bOrjltZFvDf2Vq7uFI
3S21tKvmXNgm2LEdxx7HiXNDJQ4DCIEkEJ+/fj8L8EkQIXsSq/buU7WZmrkYuzBadK+Pd73rXQvg
hgzYwQN+WGQPU8AIxDYe2QHJzJl9p6Y5YkbAFkvgixUwRm/Avr0JPHJ6596fcTluG9u4HDWyNyXN
Bs2danTARFaAIyEgSbQIukNBTVBqeDPvM85hkEofxNmbIskvxkuWUCkgFy3YyzJhJnwB5VjpoMte
aJggizNl+VDANlPBb5QgORZIp8/WgfAp9tm5sBklvGSCiwuHjhdgUL4GXw/eBRzsFVDReP04nzwN
gI9SNAh84CS2tAxY2WwuFFxHtGquPICnCQBUABClEUKJ/LshW1yQscLXsU8wYAjtbJSkdENQPBqN
vTvThyoOyEULYnmxAPaKR53PpeBgShCxpRm202Ryzez+eVSqj5kanP4X993gvoH14clFkUEoHczz
X1L7Nl3897NPyLgf1CtMTe+92XO9Iviu4LgUHtAI42/GQlQTamGsTWQDeASVsRBrmOGgwjFhEAHX
fgV+Aap9fh1Gou9RsfwM8KuERrAP/IL3Vj73t8DvIl8vfBTChhchGuee7M2J+r2rguUL7dnanLDi
iTHGhh+xIwztMIS5fKaUnuIlqoGzdNQeFB7d1WH8FnnGU+QW/lId74PpSbcTanzeI5wO8/K2kAXM
CzYxD6E7ex7Tylp2NMuyZrbUvuZ57yYGhhGi6jfFpPd2at/OZ4gUrJENTAwqQmXcylHKk0mpNqTC
bhYO0FoKruYpIWyFwMgwg2q9Zqd0FhC6Z5s104jQoL7dKtk/nanozBi44mPWp3QGN8Ni0cbltRHU
9JnQLNopnP0J0ETMNvPUsms15AlNwnjWl7zxhW8D/gGTggLspQ0SKubdYOUWSOqlCGiGObPRkIVY
gTJVgDtIMDRms0stkJSdfh4ukwf0/JNXnR5ECENaP1iF9yOhmxeTlB1Xin2yvW6+7JxDMIDmEMFt
YrV1imL8yTyP3yAdwWJbAEz4jSq+CFgV8coYNOng1YH/lXwUb9y/X88/xLNGfhpMpzd5KSo5yfix
XDJ7O/UY757rgQJ0X7Um0Pp6E0UHHolC5X9Y49A+xHr+uvRopDHum54SGdc09hHEz0dwILNG8RB6
s9u+x1KcDCGiaRF1UVcc5+8Xc6zG+DXgKDvFYSmp8UVEUt1hQBadnygHG73s0eZqJI8BiF8x34x+
sFHvLl4w6juhvW1pZa/aZfEU+Rd2xdbYeXidrj4j73kTFhaBDMqJcVK8WvZph+n+bW6SS5bJ3bC2
qttfrzIY1sHDdMkA9KAzaPV5iFxbiBoZSq3rnmEIs3hIxsWnUa5f5z4LvxfrVUs1BFON+vfpovgT
Baz343L+SO8OCaHlDXyq++HoOpxm7TBPr3UfAfR5iLRpTrm09Hnr6ef1tM/+3pCmf5Trv6LBJGca
VJYQjq/8JMzgzkHOH+UM1fvTxX3PNO6nVj9ppLw63oTlLbHoVJpzL5EvdzrooJhBwatjeBbz0eTj
iASkwyq3V2o26wPJ8XfGY+/KhhPmTgpqhwQ6SeOSXeRnI6iU4eTjLJi31hG8iQD5LK94nCzTWwNx
dBLMWnOZ+EBon4RqELX74zGNi9X4cxJSK5OB0Y0uaAzQkeEGZNesfzuNiuV5o1+ASQeQaq0y84us
sOW112D9G1J/9o0aD4bnelV2+wO4qblhAMqkNywQQRGkbwEmGGTvWTZ7LUqg9mVjMm2v8xlLHLIh
jdS+/244LGft2XzYa5np+MO4kbBfeYamwThiMdR/QxghDNk7trF6Pi4yZFrwb4Swy1n5G6ONeTV+
HbzTt/ErhJ1uFJ1BGpTf4m0AZox1B5FGO0Twvq94W6BpXIo0vIXFZvZU3gHiwNpin5CnlVE/E8BA
1Q8CGGw2L+Bz8TGYNpOff0NOn6az+YAqdngx0BYNT7ZHGj/varW+yXASBc4C5PpihPPIZtBuQmZ0
UYa/Ga4+J3l0PYeo5pUXS27tqr0si5NsHt71IxoLjbvVCL1U2Y2B0+og39qHEl5eJvCoR31y9lcW
J7diH1yM0zMiFy5OkAUZo/x9Z/2Ruq2bhL5FJiFshf7ilgD1UIaa/YPiVb2SeV9/42nF5+a5bAA3
yYcVxSviEGxGo69QvC6IqKsRS8foAITM5PfM6nXM7Fo86TDDGKuHUig+rDQZqlt2kYy93lU2RBIF
AgObJUZoZYlMbafdD/RJZ/029j+XKEJRUQxGTwscwrp/NRtfGgMMM/grHbUS+k6T7NFm7MMadpeD
+34wPIvpITKHM2cDd6+4DnXOTGMMc+7PMsVT9dKTRchuuuTUY0AwXkBmKR/V+mNj8XqhVyfMLbbX
jXdAsK2kw5AKG98Zo4Jv1TA3c5oWKNwjEj9pRynbMcOb9Ti+iobLk7wBxW6GpiCgWc++aaB7v6ZR
OlfR1XS6uJ4sHwvC6HrC8GrJerSceZdhKx3zjfbZLV9+8JdE7Nng1ZS5yOW4NUGdP4Hn9mXA5hJj
mEVfPWYThtgi9BSCa0UHUpXdlOa3Gt72Rg8mxy8VEyru+5X9M2Y7F+E9aSDRj2ZXmE5RmIFcEtGe
oQwI/A4QQHo2T2+i6RuRMx2qrMUoXouG5SlM+JMlYhydiBnPEVGBZZlLBUMP/tC6WJ0GIQxy2S7W
AfCiYonQ7fW63oy8y9ozf5bSfwzYYXtDLQH7nK7RK19/GmTdPvS3VfkXzB8c6uxEIesaD/uvcvqA
Z2EJfhZSGef+/D0A4fkYaRrdmbFKXX1EJ//jaDlenhUR4iJT/3yFeC2ckxlLNs4jVPE7qOMvGSgY
iFx+KsL5KrKfQ5T0x9PiPUoxjys0KVni8EhLmSpvNH7oqeJ6HizOeh0WiHf8Kw2yQubTQbHforIy
WFz66PizNtGbn68bbxKRzKbAyxHNZTo4GbE/jj0Aev6G7tyrzoBimC0BMVyizuukPB+xP4DlBOPs
Q8JOAd1X1P33wZo1gIvuZEpntriDRAtmGrfmydth0NVsKOjNzhX7CuJJD7GQ86XyUPbzWwrCQchW
SHYcxNydgrcFMNVsQEjYhJCxESEdUc9m7Ejo9VKyEe9WhZP37JU/lwHvs472HkcWMeSEPQurAaNX
7F2YMz43TtvlwpylBv2fkn03TDhoVtRGbG2I1txctjgEss4hZq9Dyn6HRDciNmfaO0T0XtPPu513
5tcxGyEWm9UQDNrm7IqYo9A4hRUHsIBCrh8ngveyvqHs0LYOLjJoiCcLdk+MrzW4ViuRjRTIdfps
qEAaD/roGGbitSXpSxvdThwynLY+7bDdorEasn2MdRcj9l5k3rTNaFo8fZcxyJwV6u20M7yJV+Ud
ql43nSRo9xvl+2yYT94mzC+UwEIn8TxDFbrw4tbALF4XI1oSk5lFT8ZH03/hj07n0C1BGFa0zFdI
UHo2/H8T0v/nafkPtGHPPpWfkLsYlKvbWXeyuutOZ2k5fSZWy083krH3oonxC7/04zf6rbt50/tV
3v3j90+MDNLXmJaTwVNJtbj92cWXP36XthwHMwT7JXwTeL1qnbv5jJsH+OFbpp94htkX/pgfNf0Y
5gYVLcvE5PX7b2k27j3/2NNNxh0gNUVbCbNvrHXMHj9+1K1hf/w7P/zsFXOgLRYzcBcigKYOupS/
ZA6IWPQive0LA1fMIdoOFs/9bcr6o+Px40et1xyBsizhBYEAQJRFc5UU8ufNYZukgjGDCTt78NR7
5jBNE3uxF9jtn/r3n46nbDYu5boCH+7NaDJt/veevvIO31yNoEkqbiNk9L5/FvwmhT6gz+7n27v4
7zfBj/0Fo67GQDlkTaAO9N+0SfUtvzGKbaLbDb3QqK27qPoLv8k9VD7aKdufu3hNImofBmq5KH5I
ZsMj7IGFP39N0E4MfbwChcvmVfUaBthQ42RF0Zw/5doZgWehI6gOGu8RHxSeP28O2wxg35rYoH65
eVW8hm6iiaQVd8tJc9iYL0uB4YoYpnr56bBNHAhy9v7OiVZPh99koS5aQo4ejioL+uV3BXyeEBV8
/3CoZhSDDzPy5uThAKs3pEN8nUhPHfQZfuWuMOPH+E/EXdgLrX4TuIWBRP4rLxejCyANSI0JcW6K
MBNWVW5/yRpQziwDj5uH9qr5ht/Ea1jgrW0gc82RRhGqELg+ny80FvjqhXclIsOg1UT3o3I4DFE4
1MyNunlHGHKgPjF0w7BEHafCo0ThiO3Ca/VUKMxEb40Ux01zEAlxG7ASkf0I6jgVlPwKvtORFEw3
ZZQZPRGHUzBYmtoLtSQdRNoajGKbHAAPBLuakFKi0BQmoLjoMvCglN4cClrKcARtFfT/FQ9qjIcV
GMD4bu7lNUHyI6vc9Bx00BnE1xruhM+8/IsdqG0qsnIeeFfCVT2H37RwjOnpMzImLyf9h43xe6TT
7I0P8IM1GIXqjcSCRs/2VQkuZB4xqvHR7la6FmRZTkzKBAqmudY1IGCQxmOkOUn2j+UckfFoVu3O
kIuJGLBgHCryBM3W3oCxxBrOSOSDg9kIr7mXluom/w8NLaWfz457BS1qGtag6CFFhkesrMEaBFtR
CME/71mD4AKtx1o3DwXlPJ4toLr0I0JjDWYIAUxY63AktvhwoBhwxVCbP+Wc4wgtH1wxskWnOqrD
HDK0ouB0VU6F38QM3mbHxuaSuGiNgJFjE+AvOBzWD16eeICBCXchttAB5FU1ClcFTTwmibZJvJs3
BugBaJ/oiOOA2lDHjdGkd1SFW6NUk1PdDDQ7BgnELp4RvGjA/AhxlmdgpL0Gc0DQhH2yy7YOmk1k
HngrYq2j5mAcjboqBI2p5cpYsHJCN02b7emoXhmyU3D0MIY8unm5eUYo4QSwY3yPy7O91l9bqj9f
wIB5hNiZrt73r4wCAuI66ZBc3r3Ug5lDttPJ9lSYuKAgNVyZgLTfD45fGStNDByvw2ckFs1TKNOa
qgLkvwajwJFj9dWxCkZvMGS8l4s1P2bQ7OAyEYQ5nqAW7IO4yq4Cc6SHD1qIjBxCJY4GXT4aPXVq
MAr1GrpxNK2VtB/NkQ4DJQxLzgz17abgc9IowGICZyEmQ9OwptxdGJ84zkqyappKA9RCKHHTnwaM
gFN8GQIh/9TgOkhmYl9mufcqOeY3FKiYtm6GFfymMvgKyAakBHV4UGgdlPiHCanAskICdvE0ULQw
YCidAA2noZbuG115ahLKwefwuXcqTBPxTdjP/zF+S5WJscd+AuegkQpnWpOl1+M5aRqEkMCrqI+h
TrHsZZdS18GkC3QfNQj51wejqeN2wOvxoD4dOksfA20kv9wzA8cB+BxlbwAOpsNebgYp6clR6FBs
X9X6xDSRpOcP7qhWjuE9kOGoXJmkkNBRD96DTImooQAoVryEIp8j3XA0dlBB+JsgipZCVEsIpUSn
4QpALK9qU4UhSc5NGNhdf8FFl0EOTtWtmbgRzlMNrXrbJHACbdEr2Lyq+QUUMErWAMKgi+ZAhIcD
YoD24fbZWtIsDXOFUHKkxyQ9ani7JHfP1nLPnzLLCzWa7BvDgNO8/OJETcVVpAgm1d5zIJqOG0kI
k8VuHg6ByzkW3BURXNp8xpdAPNwVNuERV7YFmLxjxRwQrCWQbR3M9g86Fl24MRuwGPY8LaB6qE9A
RrA2viI5FaMIFdvIXPrm5eRJ4WuFAEW+zPKbOrwqN4ZLCJO9GnJ1U0p4wrqb7pSLQp0CeM4y9Xra
sbIcgJKHsmzvVKgmbRxYL26mYMDC6DEE9M5xenVkpLbJuSLxoGvyHDf2zIEjBSmQIObi9aB8ZQUH
IzzSHayDugAZn+YBVj5CXTAkJaS/5MEumoP4atmzSEMZAilF54vjCq0DAjWdqq8+snI6pPVrnymJ
zkUUmK8U2cQTas9aYGHxQYCrR8ANycFCL6JkdPJ0kE3TCITjSO+AHlMNp0Ngd9GH3PqOatmiwXpw
2FxSJ80BbAmJgxozDgWJebE5aD5CLQdQ2+UTh0hgQPTaNusxmKNJGFQw0ma+MwR0amgsgXhwSOjd
HWG4EF+AosninUzUAYDEELBJhaJTCzwquAaw+O4YVK8MABBHQ9N/dPHKYA5GrlDjJ6tGoeLl8QU2
Kdr9gElHPIiEWyFe07x2N0WnP03tBUYY4QxrwUpp7lKpSQa6F21FKwtD7Dy3c8FW5INBqXCBAEHb
CPiympboQctO9rvLq4qV4jksWsHPvRvXzBERXCi0iCyyB62O6CIyaATbI/gPLA5Ebqj/newzwbUG
PebLYnsGndgtG+llp8MXpwyrbHs6DoOtJK6Ya/unXDsd8DeEgwJ8LA3kOi6L4KS+TLdtXxXXAX9D
erTE2ecfu4cOkkcyOQCdBakm3MjL81NQMTotTGnvYHUu4Z4/pVEPG4AE1s1ijtYIREaSI3goOMEa
8lOGg0L6N0fOCMjHhijmZmJKyQISJqcXGahabgwIvVBWjvhT3QQbkhTYTRYH42+MEyBCQGZNJ7mG
wyFQioiVbWu56l1hIlDa2JxGFxNTAqzFl26EI+je13FXPEaDILBsuykHgDrR1oNAAn3ETXMIL8nE
ESIEyA+8/HRQxQEdgLJVkzB8BrIPMO+c5qD7BAHQXnjGQEF1pGKMWKK1IG+1F1CEScv6DRrXbp4K
uqWcBkiB4vrquCRUbsJtOjADqQiDdbt76Fzuxd0A08YKhP5amF+SeVOqHLYSwNaZWqHjKS8346rM
h5IWMJkmA7N1lPTgz1gDIPT5qffuCHGVug6E2k3PGXN/WY4DgxMVzlra9hSpzLPtwupBIEENLKCt
D6zipMugUY8SqWhSyFBCHSk55w0dGNnLvXcsFNJQIB70fp20QyxdITx+EDH8XMv8o7QzIXRUAUAw
HpADmgjbOs3NS0LEJ8EA6REqWA1tJgu/CZTYA3I+4jPIPBkfc3P6gCJCizwc8zpAHLXUrTITCkKw
Iy4cxleOI1qFjgKBsEbBdKkUIJkTVDb3+WVQD9JFzH8+i3N8x3UAbgC07ViVTjoQkRAMEH0Wmg65
Yw1GgV4GnBbyVhVHSg8S0r2jA5DEVJ9+scjZ0CatI6B4MJu4ezgIeVVTclqygimpXbPCuVyU2QOk
dmiOgZrXEldoRDCbTh63dypIMwRSozvp5O2gPiMHpTrhdtTDalEQtpFKeiZaH5rDMlf/LH/kaGYu
RBOmpuH+Ul7X4UfRbti0aP4vt6ieEUZhQhpZzzfJPYxY+PhkHYDdNEPQfqrBj/LExoeIuXno7/gP
OKQYzdEjQkp0fKXoz48KQ3+SzQNgrd+3hoItxhZQwpibbgRADqbSkZVFv2IOkXJWdOsr/gPYC6oV
zfBtIHctqhxsq+AivywDY0oD8qU5TDZIfWWCbleuOHoq0PVjFxTNHoSfanEZ5N9k+kdEBqSEEx3H
nxkO/hsnCOl0+a2ntPtp8r//BAAA//8=</cx:binary>
              </cx:geoCache>
            </cx:geography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Sheet1!$B$69:$B$89</cx:f>
        <cx:nf>Sheet1!$B$68</cx:nf>
        <cx:lvl ptCount="21" name="เมืองหนองบัวลำภู">
          <cx:pt idx="0">ประจักษ์ศิลปาคม</cx:pt>
          <cx:pt idx="1">กู่แก้ว</cx:pt>
          <cx:pt idx="2">บ้านดุง</cx:pt>
          <cx:pt idx="3">พิบูลย์รักษ์</cx:pt>
          <cx:pt idx="4">นายูง</cx:pt>
          <cx:pt idx="5">หนองแสง</cx:pt>
          <cx:pt idx="6">สร้างคอม</cx:pt>
          <cx:pt idx="7">เพ็ญ</cx:pt>
          <cx:pt idx="8">น้ำโสม</cx:pt>
          <cx:pt idx="9">บ้านผือ</cx:pt>
          <cx:pt idx="10">วังสามหมอ</cx:pt>
          <cx:pt idx="11">ศรีธาตุ</cx:pt>
          <cx:pt idx="12">ไชยวาน</cx:pt>
          <cx:pt idx="13">ทุ่งฝน</cx:pt>
          <cx:pt idx="14">หนองหาน</cx:pt>
          <cx:pt idx="15">โนนสะอาด</cx:pt>
          <cx:pt idx="16">กุมภวาปี</cx:pt>
          <cx:pt idx="17">กุมภวาปี</cx:pt>
          <cx:pt idx="18">หนองวัวซอ</cx:pt>
          <cx:pt idx="19">กุดจับ</cx:pt>
          <cx:pt idx="20">เมืองอุดรธานี</cx:pt>
        </cx:lvl>
      </cx:strDim>
      <cx:numDim type="colorVal">
        <cx:f>Sheet1!$C$69:$C$89</cx:f>
        <cx:nf>Sheet1!$C$68</cx:nf>
        <cx:lvl ptCount="21" formatCode="#,##0" name="146,636">
          <cx:pt idx="0">19595</cx:pt>
          <cx:pt idx="1">18772</cx:pt>
          <cx:pt idx="2">103702</cx:pt>
          <cx:pt idx="3">19918</cx:pt>
          <cx:pt idx="4">24320</cx:pt>
          <cx:pt idx="5">21522</cx:pt>
          <cx:pt idx="6">23017</cx:pt>
          <cx:pt idx="7">90482</cx:pt>
          <cx:pt idx="8">47878</cx:pt>
          <cx:pt idx="9">88836</cx:pt>
          <cx:pt idx="10">44539</cx:pt>
          <cx:pt idx="11">37438</cx:pt>
          <cx:pt idx="12">30603</cx:pt>
          <cx:pt idx="13">25682</cx:pt>
          <cx:pt idx="14">93461</cx:pt>
          <cx:pt idx="15">37643</cx:pt>
          <cx:pt idx="16">4162</cx:pt>
          <cx:pt idx="17">86272</cx:pt>
          <cx:pt idx="18">50868</cx:pt>
          <cx:pt idx="19">52662</cx:pt>
          <cx:pt idx="20">354850</cx:pt>
        </cx:lvl>
      </cx:numDim>
    </cx:data>
  </cx:chartData>
  <cx:chart>
    <cx:plotArea>
      <cx:plotAreaRegion>
        <cx:series layoutId="regionMap" uniqueId="{A7D3B954-A31E-4AA7-8035-2AF3054C926C}">
          <cx:dataLabels>
            <cx:visibility seriesName="0" categoryName="1" value="0"/>
            <cx:separator>, </cx:separator>
          </cx:dataLabels>
          <cx:dataId val="0"/>
          <cx:layoutPr>
            <cx:geography cultureLanguage="th-TH" cultureRegion="TH" attribution="ขับเคลื่อนโดย Bing">
              <cx:geoCache provider="{E9337A44-BEBE-4D9F-B70C-5C5E7DAFC167}">
                <cx:binary>3HxZbx5Jlt1fKdSzUxUZeza6+yEy81u475T0kqBIKiL3JXJ/chsGZry9jWFPtz1w98AYLzAwY3tg
1r/hT/H9qGKVpKIksofATEtQqUjmx8jIjBPnnnvuzfzl5fiLy+z6ovlmzLPC/uJy/NW3pm2rX3z3
nb001/mFfZHHl01py7fti8sy/658+za+vP7uqrkY4kJ/h5FLv7s0F017PX7761/CaPq63CkvL9q4
LA6762Y6urZd1trPHHvw0DcXV3lcBLFtm/iyxb/69vbmN7c3399+/+e338MXv7n9/l/d3vzNt99c
F23cTidTdf2rbz/8lW+/+e7jkX82i28ymGjbXcEvu+KFy4nrcsrR3R/322+ystD3hxGB49QlUnj3
Z927yOEXb2/+1+3N/7n9/p/f3vwX+Pqbp0/0bpoXV1fNtbVw3Xf/f/S4H1z0D791c3vzF7c3f317
8x9vb/737c1f3t78/bcP3NBHzfuy7Ip2s4waVnQz/u/uRv7buwv+D7c3/+32+395ewNf/OHbb2Jb
+u8+7pebe3qyuluE7z6Exa9/+dEPYFk++sl7yPl4Db906IHrvJ/xzZ/f3vzd3fL899vv/+1m6jf/
9/bmv95dEtwmuIzf3y/t8wAKUw6A4vQjJOEXnvQQ4ojeA+0dij+Fp+ea/2Nx9qTzPSP+nnTerwCX
//Nua8Iu/LM7Tvsf8MXz4s+ljCFP4J/hT0gkOZLeuz/3J/0U/p46z8fi7MFxnxFPD47/FeDmt3fB
7x2xA88D2z8zbgQSWAjyLg6inwdCzDzBGSdfAs5TJ/pY4Dw47jMC58HxvwLg/NVdwPvtRkdtwt4f
7qIgyISfguL9ij5P/GOYYepR8SPPfCSoEBcEu0Len/VTBPQPnPdjYfWY0zwjyh5zuq8AdKA+gar+
cAe6Z+YpjyAsEQdB/gGw8AsXDgiPgfD6vLJ6/Nwei6GPRnxGuHw08leADBA8f30fyv7sTn+DFnpm
CS4AIy4S7qdyOsQQIoSJLyHlj5jrYyHzqaGfETufOsWfHIieMuEP7p/7udT4kybC0z0Eiin1XCkf
xht+ITkRCMmH8AY6DtTcR1n7p6f2GXg9ONIHt+Nzd+Mp9/ifZsa/8WL+6vZ74JR/d7+vn0fQcE4k
54i8EzSgWz6KOx4WhCP2JWH82Pl9ZonfN5w+GO7Ry/zBB+8Mto/8oA+G/dMHBdhgG88Qbty/uL0B
QnzuQEM58Vz8g9R9QJJIyMS55I9LuZ8010fC5IEb8AEGPscJH3zwIbA8MPhXAJn3E8H/dHvz/8Df
fWZCgTQbHEIIBx8xCQU4CUDT/ek+lRo9dYaPxcqD436Agn8YXB4c/ytAzN/cZdMQeYBhIO35/e0N
uFDw7zPjBlFw8DAB8br583OHhjIhOZbsS/D546b7WBB9ZvRnhNJnzvIVAAqKFCAJ//6+lvPvwe+7
X9Tn0TSIcFciQMoHDEReYAzuDCJfhNBTJ/hY8Dw47jPC5sHx//QBs6nG/es7vwX2BTDQXz4vWjDG
wiX0BxnzscwB1AjPFUBO97z0Wf/laXN9JHAeGPT5UPPA4F8BZEAQg7sEfyFo/e1dPRuA8xfPCRz+
wmPYZdRlD3vBkBh7VHqC8vuzfkLwbMT7U+f6WOB8auhnhM+nTvGnD6JNC8DNpj0Dqpk3//nZeYch
l3gUf5p3XEI44e8EEeihz/LO0+b6SPg8MOjzAeeBwb8CyLxXoN3IZCCdZ45WAAnqUvHpjh6EAVVf
hMtT5/lYxDw47jOC5sHxvwLc/Oau6A1ZFTRcvVM5v7trcfqkWQodEE9tBkMbF1fSH4rgH2dYmxYe
SYXrfbF2+UfM9bHw+dTQz4igT53iKwDR+5sDQPR3d1D6N8+eqbseQxizn3vFTApB2cb6+Xys+uPm
+VgMfWb0Z4TRZ87yFSDp3SaB2g2IH4DRb+9X9Hnyc0qhiwuC2EcJOn7BiOthaEh9nKP8pEk+Fj0/
H/QZQfPzwf/0sbKpqfz+nZF8J5Sh5HLzpLLfHxHJCFSloKPrB+n8cyISUkI/IP6SCnqGqT8SVo89
0/Nh7bFn/McH4KcbpX9sbg8u2ovwri3+vV7pzx+9Wxjo3P/oV3+ITA/z2Luotb761bdgNVMPhDSi
xGMel8yFAuiPemsz5hdC3O9+aCl/QoP2J897fWFb6OaHdn0EVXjCmCTU4wicquH63RHQbggxKaEJ
G4NNDrgvyqY1d48AEFd6HDpmobsRg/Npy+6HA0C1DDaSy6B2Lz33x2cdDsps0mXx4+394ftvii4/
KOOitb/6Frtwiurd536aNvR+CyqYK8F+BW6vLi+O4IEK+Lj7z8rR1XVbufm6jZojGiVhq/Gyn6J1
hvmF5SZVntG7kVOHuSci5XZTSMWoVWKiQY0CGx/V3XlLdKJyVqpxaJhqjPYLdoY00co057mbLYuq
VNK2OzzpR9Wy7nU3JlmQV821J8plMrQnnJS+l/V746SXvbWHndZBysRVyccwSZpBYdoGcSSOysou
NBkPcMYaP0kjT5V1vGhQ0QbREKlaygMepYup2xk8fJbidJdSs8p03amca99kjPsR4csmKhZ8cJql
sV4V6lz4Ve0mvolYGY7ZS2Q7FIg6WbtkOIjTbKvlUa+kFofaG4MRF9TvBtOoSg6LMh/GcNbpseOK
VRMbOHkX9DHfiuDOKpl7F7irXqYIzWqeJ1dNVb3suFk3o0xUxbhVHR5PmOV92HZFpgwRb6M8L31Y
uDTwvKFX3uiuujQvFbYuzLSqtlGGVGqik4R0yjUF3Gpj1yyKt2XyukXDHh+LUHtEFQ3b2lym10fB
mLEwZUXYomnBY7YLWzfo6lHl83ahS79JRkX1vE9hWl2xldLSt+Q1GROfNVJhOSwj/tKYVcMAAFmq
YnZk4niRlNfxlAe12yxLvIMHriK64xY7epJ+oleCvGIRDjNiVN2la9Fhv7Wdsk6mGvsaRbvu/LJs
DzPLfGpP3EEs0inuVFY6gc1c1WaNb7gJW2fyqaaLrql9UZwO/DoeYEm9Q52cl7MMvKpfpsXsT32x
n0edmu1VmrzK5R7J9rNI2fKy8jxV93Uo4zoYdRdM07CK2tNxyBQnS15Ua4onVc77Q+SouojUEDM1
NXtdHivirmrXbpH0JGqPnLFSHsE7XpSpnhaKj91iQseobNT7T6F8sGEvy2pqYm1+eD7px29/fVLm
8PfusZSffvjhtz89tbJhuB8fYfmIQt89/vQJfv3swU+T772+3JCJy12OMYjALzLuZ3TGRwP9RKGc
SyKRIFAIAsv/fQpFLgMvl0PzJXTPwZF7CpVAu5xiiAMMGn8xBz/3nkT5C+BjaIDAVFBw6jB5ColC
zQG6OT9kUeFB3BEMqqBQDGWbYuf7LIpMbAVtvHydeSMNpggwCpvYM2Fq8b4ujA36iLNwiuc3QxS9
tKS2Pu1R4udxs6/n5jhjdIf0PV5FXX3tpMOrKNapwpNe53NdqFSkRLkJPPPEgRt9Z26p6nSWqzQt
9xynl2rIh0WCaK2GSb4ti/J0JvNSwwB+KstFU4xbeTXtZ16MFdPFdZYToiane5nP825dpdEOtBt1
Smh3UE0zALNkAPaqPp9nXASdqE/waHdHI5ZxEY3AuN3ZSLWBMNAspop3vkazUd3IBxXp9gi4RqqU
0zcOm8+GuRQ+59l2U5ZvYWdWanaxP7DpfLYocFJHh0nBEl+7OOAmOdKzvmjKcbt3o/NB5vtT0p+6
7ryYCH0TTW3ik645yopqx7F4yaauVKJGC9bmhZ+JxO+bni+KtKFBXQ3eNnLmAmKHS8MSi8vCVjoc
0wlvVW0WL3Vl2nC0U7ToxilTY+wOYVlXaKXn3luUmDhAW8m1deS6Jl2imsnp38jeu2ITEO40idGv
veFIIBovshJXPuZRteUkFQlZHh3HErV+O7itqhLH2qARXar9nsQXaQ3Li1BxMWviBHme7JUoEr4X
SaSI7Wp/tnMRNLJdD6wtlKnnN01dhl5WHZh52kScfCvO20VLitAYZxf3xK+0C9G6Ox7L2WczUZLF
QhnsbNXO/Lp0y0L1U3s0NeK8McklG8gp9AntZIgfNqhLlbX1CePp2qA+5L1kEK+HdS76HSw6rdyK
LuZmWk023ncK8VZGrtKxcXxG6aysTgId8zOnz3f7zjvMNc6UJ5owsnS3LkwoE+/UaevT1PNaxedy
9Euv7JXW9REbiv0+Ck1XJuu0d1eC2SEoTb7dps25dZPDmLJdQEvpEzkMcKrZ8zN38IeifFVhumcT
c5K7/G3SNK+gZHg2uc12P/UocJMsrJKc+9MQb5O+WbmTWcUiNes2o0eU6fPWMUxpt/Pr0UHLrm6D
sumXeR2FvBPbdEzWtR1fGRbDJ529mOT7c4qMT7t2RRq6ExF3q51dP2+KQGfRjkymVVHgY2Yg0He1
DAiZQltXpwbCUtUkC6FxUDnueT+WAXTi5EoPVcAcVvtkLjMlqQMrzJZRWrzqc/bWemOoqwj+67et
FIGW03Za2WMHFjVMUwjlum9XOpuDGrRKxfRxRKLA5HCy3OzPJjrWDPs8jrcbPS0cr94RAofTKCJf
eCIo8FyCfJEhhDmmODJ7MYzbyXJWYo62psHdjl2qBq+6LlK7dFMvHObaBzpbYq1PCKnXNatWJRsW
nPeLAZWql57y0HEbz2ugnN53ChqkuDtPHXLWFOY4wfyg1cyfh/RgzIYgiiwIpYifRLpZ5brbH7zx
ssqHNZuzxRjny6For/ox3bFxu04yu5/peT2WkVFZP/rRlK3aLn6bzs1ySrPljM3xEFUnaDRbmVuF
VUxD1Mfb04xjlbWHJOaKmiDDSGG33y5GR/WdDWxbrzvdgtiaAx7zBU6LIGno2Qy3ZhprovJ02GPT
lKtqyB2VNilSWcS2rMMjxXux17vuRn11weDV+0lf7iOcwpYfu5VD9MIOZEEHtNQd1Uo49QrNEAVA
7ETT6LNIBpj2L50S+aVhi8ygfZJQf6TDdl7MQEHzOW5BEafDUTy1+5gVax1V+6itl17U7yciBcGD
t2U8pcq0IF+isV14Aw6KHC2maNop8HRoDCPnRZSuqFOcFKtk1quu7Va4mhfITr6Yd8baixWftLfi
uZ2UrOzlEMMW54ndYUUZZtR7lSGYT8nXCbJh2tZh79T+JNOTXMxBlotYjVO1byXZgidRE2WYWbnE
LrDhAY3Qgamtgcs16z7xILJxvJVWLJS6Cm03rgfrvIqQOcLaDRJTvmw6EZjO3eK5akcT5Im7nJJ4
9kWOX8aZJBACx8BjU+4zVDt+S+s+KAp5mdLcdymflTSsVTVJSKBz71U9tqfOGG3XRfIqotVqmOpL
7ET5IhdR7NNsrvwicjuFZidSEamIb5JmX9Bi5QytDngrrly3OqeZPkJx5vlA0zXcLsr9rh1GnyRt
p6oJYnQLcmPtDHTyYxfv2JZe2IxuSSu5SqchD2RFVnHrMVXQatcdp4WXN+M2hKIumOvu0MGahDTh
Aempz8pmn84vOYKwUnkA+eQEI6B7vO47qphbqCyOg4ydpD3bG2z2ahqjty5mi77IIJex23HdOwpr
u+WKCqjmxKa5nxrpF/2kinm3qIY90b2GlExRGSsZx36Tc1UUqV8Npwmh64nUCrk7lrl+JYSK09ee
2Ch/6nOxk4zOgokqgYyrW1YUvqim9cx04Mxoh2PYa60G3o2jcVmh8cytBFI6LawaKzb5RpTTitcz
V47T7mE2vKorZmBzoe0aApxyKhEgQJ6KXRYMbnfcj/FyzpPtuOlXyVAcARwWTYVOPSDiuh52UUWv
5cS1itx+2fDhvBBop9c0C9zYueiaeJ3W8zImSehWWaMEM7ux4wQeSfaSNOn80VQHM6lXkWnjVYLb
o86djjAftKIR5ArGzrHStnyZG+C5OB3P0tY7xb0uV1DWu6h7TXw01kHZeZCyTMkFbMZKgZp1ISQ7
V9ZCUuhVfjxqocaoXYnE1YEZILObad6EpqjiBbSzvKqqzm8qua0piLpE6PMBEbE0IABV66VSZcg4
C1dPAD/qpUFK2mvMEuJPIHe3u4j5Lp+KheeIcR3V9OWY0gGyxW67K61RJU3Daa5eVpKvcTsva5oE
U4F8MZYp6Dbgq0oA7bHQ2HhBRpQoFKU+FqAHDaR9LYpOOSnWrBnCumu2SIsWpsuVFd6yw2JJUakV
t+6bYRr8rG2Xpu78DmIfz9lqkxLXKD/CURTWRRbqet52GYMkLl8koDZii5YJFn4zvskyHjZlv3Z1
4oOq2io8HWps1lmcBj2qg4JX2+Mwt6qN4bZynRuV62RZsdbxnSQOGjoeo3zys2x6VfaQq4piDql5
LXN0SPSwG2ESKZOWZ+Vc7uF5XmFKdlsnhiyvqLYgxzlO4r2xxUGXF8s5Ba3ayFUpkh3r9SEE/3ER
D9FyIuMVpO6nksazmrLIJ0O16preqrKxZ1SkW5x3IdDgQQy3mcK1xK31i9KuIeAHPTNHSTWEUJYJ
wYWIVexFIB7GXmVjpKaoX+dWh9IDUyMHuPKhWEY2CyyBlJTMSeWnPbDxXE9+biHvddww51nIa3be
5QnQixyLwHN4tohMr/DQAeu3BICbxYOKc94o0o+HmcOUM+cLj8JlW7RvaR00kfM6g3ygTPveh7dx
6IDURQrmznjl8Fwr26DdBqwEIWmrnDg/smXqKGeYdyXv9DKLwPQhkXybJ/NhUlVAkHSfpK6nhNcu
xBSBtHV1p8AQIyqjDoUUxknD3sALOOoegRsCQdtxkgwMqeRN5AQmoldOm06KmGYfgSuiOkOvkMiO
oGOwU8aNL1ArfNSji0m6+16GgfKz7HXt5VckG5ZYVuOyJ2m9N3ZRq9KRGwhUbF4PXgE7IgebqcrH
KwhIZ4wPl3NudmicHHeQP261brUzDLreQ6BXGInGrYLkErjX2DeFAM6uJj5szW7lqLyum/0KyRk0
T96GVuZBC9FE1RyUKclOnXSkqgeZPNV4aSqyXSd8Z3BAaxUZ6M+GrkBOBIUTBwm4WbV2/ArpoEnx
7Mtx9PEMsU2jIAcjRGd86TnRqh9BZYlqwQuxU+rJn0vnIHOi3ThlB7Io9qukCbmbbMkx8kvM17Ar
A/AaF5YNe/FEF2PrLKK+OKorUAsjxP9xQJtl6sOcpC+HrvQr2/lz3Jw3mVzAU9gbIKVhhs2pMKAB
E2/duf1hHk/nnlP6TpcHqZctu4TBbo39csiCohu3smbwu7gH2TBA7lmAjCoyd9c27hGieFQQA5y9
hAPtI7xXCbxEjTepzm0NMCMkjnnNwniMtpqYbk2QvEkyTgrJctXnIoik3OlQuchLPauYNxcJca5k
Pq/zzh64XV+FU9rvFHoCwWTDfmQZBL6kDZyOnI6RwH5kUApwiWvgWmf0PSMLn+TIUckwHthSWkVZ
L9Qgm/k1Q0Pu9x47Zqk5jap+L4ZFbsb8YBTgEBLeqb6dlNPa100DOIgm0M4F0T6a5j08tY4qR1ap
hsNFGdsUSiNqV2IiYJi2AMpoaNatUy5bIsBuK99oTFYyHd7IEmV+3L3RnO+RuL/q01GoQoDDIDch
tY3seqLmyDbgPnmoDMuKlypv5HBpIbQsdYohQS5cV0VxWYEkKs7y2t2vsxpSvtKeaXc0SrSQLnny
IPKSgyZKr9poilUj8unAmqpdjrRuINvt5MJLON0xUhzHHsuChtX9OpuKUfVJnS90me0YbncwIV2Y
5Dkka6AD/HiAfUC9IQM3pDlNepMe0NZpQ17l2YKm0+TzUqYQYR0GXzUmMKVOl3FGip0yaXcLOfML
jft52XgpB4siVqmLJlVlGivQ57kv0/LlVA+XKTjZKh5HuvSGalTCCtAkNrL7xOv7M1Ajczgi0ylu
ijYcJIeldkmIp4wCJcZTQIe0UA7u5iB1QOJSuF281t4W4jJXscwM3AigqGFm29LyyI+juABEZ4fT
lKA1rZoVK+cqMAnz/C7Lt6RsKl/WZBn1VbkwY/nSbcogapnwcS92Z7LQaB+UI0v2SLQ7m9extQsI
wccZccpF32bp66LOWOXn4KssspahnbkVZN2kpRNy0kb7wB/sAFxobw855lzY0dnqR1f6GxZddC7E
QQ5y2y9qmq7yuenPOz56b+esJgGfMnEZ4ZYdx3TYKoGPqYpMVEJ4iOJwLtK+VdkwTyF2SBIgDUkq
WFHnRdu/6tq0WhWm0gC+0fX7zOhttwIL3Eu19RNk+mViTLpwsmo6QUmOg8TG4MBi6y0yGSd+NE71
AkS1XmLB3aDUbqkySGwhXVWOC94YqfviLBoQ8sEUK/YgjwZ/V0/lbuS1x6KM3aWs875SeVyPJcTV
kmcqBdUNnxzkYdzRcfKHJM3ComtSCIYQfDlJlkNiSVBOYNIP8AqqldP2xXoeBezqouBh1+u3OEIv
HZ0N+5Sm18UI7pCYUROAyR8pOfTgWJdgM5lyYKtMpvnCaGeVxgSFg5ADWM4jUVWFC9/yds8pe6oS
oPvRKWSYmWKr64ACEznviiZnaubTsCWEPmqieILMoY9P03J809UpVQ7Fl15JeJAK9GosWwiMfZIo
7FW7UVNcIGnAXOBnYFrtJR0pfDRAVj0x50j2clIMo/1xjFeNC5yQuWkOiU0DBn3Nd5uGLkCeatWb
bGm7AYz+YdoaDajNro4WKB6wT0y3FoMJxwY8vZYXe5xOC8vn8wmDwCs7ukkqX9Na+E5cQfkFZO+E
Gshf42Vk4gOoF9S5GgYO/AfifiFYnCyZ6wD3pfIwEnkXDoWMw74ZwHAR6PXMTbd0OVD52LxlyXg1
6qxdtlH/amqqfIUdm6pBQ21CymSrQYkJEndMA5wZcJ6mxAau0+vtqHFSVeEorBq2bsp07SbiwLHz
EpEekpSC7yTlvCaQ+2yIjA+z35Z0v5ns0czQWQtmbTUXWy5IjcDhzhUzySG8L2IxRlOlSiRWKXDr
7BRp6Jn+YJ7aCx4NYTuVzg6dQLs78krn7uuyKqEgWu9yD+3RBow8U6fruoLYMnXzgXAB4F4S9jNs
HnADJyg80NBNoHJGKnnhVs2ZzNJLWdjtKcl3+sqALVCBMK7RdtHIMRwcuSQu3eS4r7SXLloNdjPw
Zu5NZ3ge/MiyELdxs5N3Zgp7CVCUXXfIZHFYZRHUmUQBZtNgyALcvW4rjuZ412kTGQgxOttRS6tg
jlG+U3ELSGWmClAntW+prEKHlssM/I6gH+QY5C2QC4q80w4oaZGPevCfq/axeVHcfbXk18vrctOf
bT+siLyrgfz4qX+8Agk0SXxUnSZIEgZtoNAFgTaF3adUp6EP5VPvnfuxnPvx+D+VUDA8EY5cF28q
KBKaL+6r0Jv6tCvhBSnwHh3oUIU6yX0JRbzAZNOySqAKDdUX+V4JRbzYvM7J85hg8MjO5s1i95Wl
D8paUMn/4fv369Du5s11H1ZQKFRvMIJ6DTzUAS+3g+m9X0FJ59H2XV4WayGMXKQYMg0+QPWZVOM1
iZZW2l3ZpKEFu62uWqwsM9ti4gqV6aLMLGQ/aJnqE2rInhgTyKY2/BqINl16xFu60XHUAM3bZQy7
2YwLLy3BYykhj+37l7aFGGFKFYGrDm5gtIctd0KUiQ4SHAekIZBKXqcHhhZQNq2dVhUx2UqxuRrj
7kCa2PEb2wfaAO/XQyhYs6xcF9yOjZExTP1CtA24JvySFHiZt+422xi5et1D4VEjq2KQRlUK/gpo
OpxWvm0P6jkPKhSHtXuZ6F2BXyeQTtZblFlgwtNYnKX2lUbJnkYeCIu30zyAPfQqgVg/1TuQqoIS
JJDmAA2bM4lLCMBRQLvXssvgijeBCqt2Y0fFwo+gqDxBTafI35YICkkpWXqg/npRqNoc18kbyD2U
NcKfNLhkElwJXayrcqh9LsdzPNRLO6f5CnX6OHMnSOoIVTXU1vOOLV2LuJ9B1T3dlN8J1OETqMdD
lfy44sc6SYKUi302bfhLgj8C+XEZt9x3cpv5KbtK8r2SXyI2+ybNVOScOj1Zpe5VY/LQ9A0UwyA+
dwuEj0DHAUjBPFik7BShw9nNFxO+8JytqKjB0ev8LGnGZTri1/AqvL1JQHCiPTuXsYEqcb0tTX+E
ktZTcwP2Du3iXUgE4d5UIPVGHVjdQj1DksDrIDkhMvXdBGpG3rA7AJ/qad5u2/GEIzmEz0WCm+6b
f5L85kKPi4A6MOgPj0O7yVP47f1HcT96ndiP/Pbx+D/xG3DHpu0HOlk8aEj8gN886jGoRNFNhRiK
tz/xGzRWw5Mcm1dlEGiihu6X+xKxeMGgc4d4Ai7j3aGn8Bu8teznBPfBzKEv6X2Cc0nu4XisqjXI
ETXmBZiuWRpwwXd55tWKldZvZX7a1Vo5nCgB9Qnbh8X0VhaQoVY6kPq08WATDadxAwm9Lg+N8xJz
KO7yYn8ePd8Z+qOhhByn84I26cldNabh2ZYdetByBaSyUOEtep/w68ScVujYg66Ozt2H4A0ZzyYr
Jb6EbV9ZEch80UNSloGSw/m2GRBkNHOQTKmfeW9wPa3T8TLydtLuoh+vcbEVk2gxDK+9ogigz0cN
kKl3MvIHqAN2uVWRPJnky4KcZ24Dno38/+SdR5LsWLZdR4QyaFx0AbgODw+tOrCQ0FpdYAIcAvsc
KReSlZXvZxbtM83YoH2avdYT8VwA95yz99oH/lw+cDh4VX0Y1fti+Frm9NHudXQSEwPA8WUZbm2D
W/yftpSGBOcWL9FS3pva7OnpEkx66c0JNna8oLabXqkZL4sD8IJZ1TeNl9t7S71fLavGuZ7cKfjd
tSrUn2lAvML/AbSpw4iG+ckdK2+1sYre8JTm8Z9OloJnk4Uo7Z2FT9NuR/PTcexN2jdYOUng5ByN
2W0eaZ42PuOU+WUeb4oF6IcBLG5x6e07ad1U1fekTnxTjJam5Q916yGVBKsVlrZvZRJ5DFh89gkO
NlhNxejVv2S68+Ysz7F2lee6Pw6fatL4I86/s0wBje3GNi+6VlLHHkzreyhejPaYWfPOwV1tq0uE
BzU3DH9uTb9s+kli+svyXCPzr+7anExB6jysBhum9DabsqCL3a1oXhX3LkVM/pfVZqKBj2gOq902
KvYmrPqr3Br9UW03ueJQKCevBObpuZoYKnfMi9s03aIVBRq+gp1rQd0VzCH/y5GbZqYa7aEB3DHf
zLjjkhx2SjR6tfY9IqSghf7h1TXiI0+pV/FmNJvD6tjFzqVbBg8y4lffThtbb1L5npzzat/ZOqaM
8WhwV6ioIb2Z+6ubR0eDfGgUm9XRW2TsV+MQCNl7hdIEYQyzoTeMMf014S7KXXInSy2QBryY03hL
eSOMeF8a9f3AVVeH70p2h4gXyodyfhbhT0PPobo3+fLd9hpq1D2D3sT7W+Znk29MH6zjahK2aoiO
cM76jwH7Rm3bAHLBy6qbRYnQIVoILGrtmPvRom5NWoJKVzwZcSnlG6uSweonKkodGCjvvbUEgq9i
qL7N6F6mz61zcTUGJeuh7vIteWsvpzUwujTQhiZwzEdZYs25b6v3qBm9pw4Po32njp89/yoyHm0+
BAlXUjcNbUjPMYTQwgmBQVK4xm7EgF/tyapFiqy+4zBouxfJDLh6lSJDczEuWCdt+Omig+v6i93h
n7SrXat4+bz+Fka0XfkZL17W2UGatjdAray+Ziy/BHO+bJUtopX3m8UZxSeLy0+Xpr9anWjiABFX
o45cNmfnoVHBAD5jJ99yz22KOtmoxsPvDujUdhtnjoOeI80Yk201h74SjkE+5Ve9PX4sCJZ2YxyA
K+7o0DaO4rw1eJEFpvZqltrauNG0cPtvDdM4ukoqGgrrURH9do6f7PbRyr91PfLNwprwS7Ctyuy2
HsubfCoxm02/y+jLQGhUPqh2XPbjMh3z4nWUk1+oLa7R1czwnsnXPLLQlaqNaPsHLHvPLm2/m6uN
FueMoEWwOrAld51r9/7qwuacYpwdVl74MV3dash2VuRPzbRDW/EMLsfVm9VqDNSp8qXrPswr6DOb
G1OW27b9Wp3a2cFGqh+Qlr1Q7T3UsA1t3ruZqXAZlW/Gkx/hAqb0i3X5UOmoQka/m9qPRDQcAMeh
iQ9dCaFgbXIJfvgjp+c4Lw/pBPHouoHiNFjOLyHWad8/6yvqMXFiVKd66TxjcD2N28oKz3oXbmUp
eHdtUCXnVrO92eiPDmVt9YGNLDmElX5ajwy70Ta4jVFb3Os6lUXM6n51hsfCfh7y/Nqh4fOyutqr
4XatsjK1TE8D+PjdK25jsZuF8tiMNJhz+axhhqYLqqpmnWsxv//ZPJZGAPGxXf3jLFQif16WlyXW
PT13PiT3VAZFaS7qrYijYz5F27lMnto83c6LgXSs+4r5WjkCc+yDiy0v9ot4cKOXRf4Y7ZVKo99/
xWAdSsxncdfhAyv9TozZna32mzE7FAw7dXGszGt3QfpQDoWxcaXcrKKA6XhWg0KEg2T2OBbiph8j
T5auP7kZr2tCZrivuyt0WH8ybtzJDqZx4hp1t8Ni7RfnoZ3CoHMQjBhLrKb3OorbnPQPpZagq8BI
rn43IwYaKT7pHOv7JE/3VX/WkqdGawJjan7EUP50iUSBLO97cYs1pWmPv/nhaHS+hT1rF7WnNWe1
vApbTuf2W+RIptm+Kz9zgd+n6H7SYAe2T1MLRUMpneNt5TjHOrsa5vloy2g3l48LX+x6KkVINgK8
jAM25chpo3MNtZobt5MDacUkZsiTC0UwKfdxnQLBvNfOQ+jOvsY9thrwrVHsUlkEYZvtsTXwCeUh
xSeAwYVWtoN/efMg2UcrK951V3oSwpnVXN7vVr2xmsN659m9ytf/m2VvNdyQMn/AtVdMNYjay79x
7XvmMEdN7lfnXhk/zRyW1Pgy85v/zMLXLOGFxcd/6uIXiIaa+jjMSfBXMz/NoRbApjHzyzb1J1sD
Uuh/WlpFwziutv7SrGc9tU8tfKN3aBZf5Pio55epPf3T7U+4aZ3F2prq5GsAuUmWvDfIsSGudpvh
l+oTZaZffv4NBKCLfBtZ5foD8sRbMozO2o38lQgwXbkNC2P3GxVgw6pM/aHHq7FwviNX9bNqgNtQ
EOPpwIr7FRfIm1eH82kJh7syPa7cgBHlHHC2L7rWK3Uz96q+8qrxIrhRRFf4i/mYjBQ6zblb8n0d
TSdFDYMpehXRxdEUPxkFrSxXoyLKD9caT9XoejaqXa3vU0cNpsHdMhruOJVaOhxpPRsK2AKQi8ZV
NFIel9K9SMASE+E5SvE3IlAhDP9rY9b9DhxMyZ/rJrmP43zrxM0mBtbsu+6SVtonLtJeSXFI9enJ
wOiNtI82Vh4nw75EMY5KXKKCyDdYzCvd/ZxGKLuEqk4RaLXED8salA7WsipQBdONEWkbM8xwJVVv
Xm4i2oI5+gSqxRtsPSWOz2Z3q8XPemQ9zlF7zXtHWqZghT8y4jMW2eMwodAWgRUVp6F8UMR0S5Tn
sypxQqz6jLh0KKv8bTZi6P+Cg6nwS1MPcrfEZnsvlIemD+HbaNBl7nW0wJX13vSG3xQWXXHkRYpy
I3LtARB1ozKFa2a606ADrHA8W9yxoztseoC3tFKvl0F/7ODS41CDuir9JFOeB0cLjLb3qtLdtMgT
WSNPZVkg9wxwmZume3PD+yU9J4+d6/Wd6Tth5w/pq9NpzALCU5wiQOH2Ua93KiKPgBmFVMB/NTZ5
0iF3cHW7Jhb+dMyG6SAazTfkeOXUVyLOXqpieelcHK0WNwAaZMoFnoFqv9SRtY2kdTGm1yHKXpQh
RJqoLi7ai+O+L9OImvtsGHkAIBJghfGVvYP9eX3qcKmPCDUjUM59FWp7tZdXTr4v5s9Kvbh8fTAL
nXiNITWG/t1yuDqdGjdZI7WwrZUFOvUqDr966yD1YWd3gUw4xweH8n8tEXoa581NNBgNPpDmgODm
p6ByzpAHk3M28gi/GTY320bKJU7AQpyXTuPAVa6KedhZi72bLbxIblutujQm/ahznU1fYtmNIA9j
8Z5/K8mps9GOx9ErCncDVuW7xf1AtSoNfGHF3GumhkODUq8ihPWAJaYv4NIS+2SpHVA0LFP4Y7U/
atH4ibMbU2IZcXoEetmZdXE99eKpq7SfMW0fnVLd1qH1aIbVZq1N8fA6V67XKjur2nVIfpG0GaA7
eE+iEnZ8gcOug0rVHER9tLrYTjdhihVZFR9pKhesW61iEDBcv4GQ6VH9mTLCPVfefzXQ/686Njqy
cA0Lfdh2/27K6v9k3/SfZPM//3d/yD4a0ILGyhbkbXLyf8g+hKssk2ekIGA7/NEvyQDnH7aO0E2G
CuHbMpFi/lB9TJOEAXIRSrmwLOvvqNqmuqan/pSuUpGj2AC9Zvjtdbfvr6KPSg5gcJGN4eLakkZz
vsvnWXqWzF5Elr1n0Pcd/c2svo49k1/pTH5cC89Jx+0Ce2ArBaZUFUwx2kFYHkoiNBWld8xqbxoO
SYFXx3Ta2/T9I7WxcXaO8xlH/T6Ow2Mxn1MyQpzSyWUZGFUehuXD4qhwtfcmm/yKeTMDdWghwzsC
QXr7WEPm2JZEtmn9rr4x54c6uZsjBBLuzlhogd4CqBQMzWETiHenqf2++BBx7HdpcSjyQ5moh7bX
n2mQNiFcaqEtp5zxIDdvolA/TqK+aSLzc5yUIKupnc7e7r4UNKnOVgMiOm4+0EfKQKjnspPISLW+
zRbn2rXtY9y3N30x3hTVvB0HeLpeFp6Su092FHebwXW5r63+qXSKEUpcAqhyysTLfcKZo68YNeeo
6jSbKD0V31PxPnFGOcsun74G57rl9IrDa8dovYUzTXOdXckZJ+tzz4nnVq8J51/U3GSchkO0hQQN
pHNGTw9GWhfcUr9ODiPnaOxqfuu8AYPukugyl9bDzJkLXeACxHXWIQm/aveqzxdfN5i8tMMMzGVz
cofhG4q+14vXhVM9jD6n+lLOnxQ8jVNfXXLwF7EPJV2n9pG4GBtrCS15i2V8TNzeF2mxT7U3AN6t
pLq7NqpiM23HQgRzFt60IoTpt3N6DsIWdvyYF/auDGESEbPibD5VZuxNxnBt0kVEizybke5nLtoO
dH4lzWOolShpAGcZdVcwr/LtpdZ4LpfqnCQ8jscNMahvLcb5GuBUbTNqYOWlauiNy0FTi21vn1yc
UMse14/J0/vCT0xg0uixci62/WgvqQe+v8mt9965b0sua2Xww+hu5lWrdKuRTDfl9DPH73Cz25o8
zBDVwcrX6f05FF9j8+k23CMx12XKIAxP0DdXVkhWry43jZPAKHK/TBe1C33XfGiT60ig940/tai9
bjwv4suxkbr6+Cotz6OiEUPDBpCRn2Ld5zASkQLCAVNHdCFISqbJSV7ZqF8NIqvtWEELcNAbAKOW
CKxl8Ku0AnFDPsVTWWUlqeSbVucTrH5GG7wJtr1r97P1iXTm29Op6VK/Ci9x2Oxt2aDZNsxor1zU
x7RBiYDKwFgJSojJoj00itj3NQOdfTPpgCQjXcOo7Bxz2MgFbjHW7yPieHNG54kf3I7RjWMAfJMd
aLMiGFSwz/LWzRbfre0gNTpPxXmJOvOK6bw1wE2taFeE8iwn/UFb2d2cIgycVhIBLZn+5xhXDYZe
m94swWkUQjMWOXnCEqUhvwmLW9F190PeBOQaA95lJawnZx7vy7ENpq5AQQ0DlOXtJIczhznooBJI
C+rEMIIGwwkS5NmM5Cmq5iAcxVmY5VHOBBLLMch4TBQ3ylNWKgfEnQ15oJM+ZtcjhJhCbCmrX3jm
A0AwpFNcEV8pfVsSdsSFs+twF2lELXQFERAujRGtxjZL8+skCfGe3kz1XlOzLWwXN8Ctw2TT5eco
uil1NQjzyzDeavJcud02s/HO9PsuvG3rPijiV9noz6R9rix4TXrFGyUs/69Z4//PukKAPCZIqCUI
5Jl/0/X+ZWXH+sA1NsP9t7+46n/++b+3B2xzE2w94ZdJxkvFwP7d9db/wZZkS2dTl4NCwEv6wxTi
7wqNXf0mC9I17T+YQlhCJr/5mxu+Wkl/wxQCJvtre/Dn1/0f2oMkrNJc7/NDOBAaVvCwNwsq7xwB
ernZIaq7czdGQd4+Ft2n6pY7pZy8Pi6hVbSNlM+imnddKPdm3m7LFp46cZFPT5rT+mXCCZel4pg1
DXBJ+kb6+BaE9lmFXx0W9ypxjeuhfm/07pwby2YxEdsI66LOXXRhvgyueUmTedg2ifplxBEHmGqf
y0LfNJSdJSOIrPWPefpmm1EwigSlai8FHlNzW+BWRO6dSAQ6v+Ib1IGhVelQuLuRkSSSjj7ey25X
dS+cSJ6J62IhxmdVdGeNVwQft1X5mZFxyIc7MXd4QeIo5t1Imjs5jeFFTuEhoiFpMYLUWDwoGTht
BiRki7QKuplZQ58cklGN9SZm9zwmy4XkLQVrDpqQDITZ7K1p2Sfdz9vDBCMudtpwLGI9kPKplZpX
5UnM+zuELpy0M2wskAQOqPsivFSieK3T5RyVTeLxT7ZFiHG2RgPT9JNI88bArqswcTSZACUQWnPc
/WLt5oX5SlkQqCiQ1/E8eDrRbSvhjH4rJaUi3pM1C8xGYlo5x84iiGGBeuN4pOMlac5DbPga0YTR
vbGSKmgbmDkjcgg5GuRByquxy9A85Clfyu0yE0gLp4M6G6d4rj7TyQxMVeysIUe6GA6R81Sm0LPj
vRsC0cVfsboqZCSdcvtpnd/D8FPR7Eu7ZOgBgP8tCiemVAmSXpnhMdRn7ECGZ+Kl5XhX5zFJ7tlr
GrkdtXLP9oKdXnU7qSVBH9r7sZn3ZhXu+lQ/zpnAFCFlres+7AUIf2KiLNqbQp8OaZ/7ltbB3T+Q
0Xgz7WJfZCIIo/k60QycmoeiEZDva6RPo4uu/GnMfKVKPDMp9q5cI1BflXMQ5fKjuX6st1srkchA
y7FoTCS9Zse0qQXcPrsOStFO4ktV03HSspi6EwB1fkYOMEm6XPrQ5OS31BrGNAuSkdG8qNZY7qPe
2ndJU+0bsTyUbn4PgBc4mHRjQfqWcb9EVbPU/VwoQZUBdy+de5vPbuE3rJ1EdNfvROoc21BIT09I
16AR+2me+GM2H+spinypZbulrS8NexH8qhveszSJfNqzaJNjbrkQpQWh/VrLLmYOfwnSW5vKQdMu
kWMdifVtBYy5ST6geV64cx3l04wOg0jI6yj3c2sgnRbOixrbief2TYayYiieIMUUGOroOY4Lumks
W1t3rlgpZXmjZYAiFNe2m32nyfRBVOIjstpAkcZNotH/yqo65OO4+68OP7BGY13VpjJTcpFz3P8d
+IFdoqwd/B//8elEv2MPf/nJfxQ43eHhjqprrDXsj+JGjfq7qXjnH46r8nwaHhvCJM2P+zvFjUUk
f559//Kafy1u1FeZKSbFjfx9ATyz3Blajh4Jhe/Lca48Jbuqc2tvWnXQuXPQpcOl7LnOB2WnAvdg
ox2FO10bRRpYjIFLwf0Fqr+v1SpQ61nxSlUSXCwxyl+aRRztEg+nkuI4V9YpVOag74UPNR+M7cZc
OFpUxOK9JQEuXV5D5GKoVdFNt7SJV0baXWORIus6Rkrs98U4xnZ2Ig9/JLKM2P/W8T+Kud7G7rBz
0nxn2mXAsiw/lzW5mxtwZr/m9MwQNbMXaGYJ0e9+NHOE7wHfm4URqeb6Wm3tszpV5CXG/D7s3bPE
LUnmafCdeqL1b6vXXr/rnOEnnzFe+rKYNzhNeqC1U0b0XRwSpvTALnWvXtTySbehXjv9ramM3RLO
h44wypIqW0hvv9CuGI3ENG9c52wZb2tgwQ6/5/nVsL5GUt2K/S6rnzS9jHIz469q9bZG/e72K7rc
qu896DB+X1CxEKTMrGANODjYqWF7SxHez+JipVSynrGHlKO8MYajjg2Sz6TPo2Bwfyat21rZbUZQ
v/zqHZIGycNgn5ZQcPganptg28/upo4PIcK4kzI2ht8RAauaSStrMSJrDqZbFVeLxLzf9O1VkuwG
8T4riASQxGn/SGyV+vOvWEW97FOK7o7Ed6DSK5ljwyoCoO16woZTAoX3qo3Ch4bkarlWqKFr5MLA
UbHq5WTIBSHgYY37Gn0RqISbiuZYJY8NRutYaXtBvlBVRVC4P3rE0gUWKWj9hoDGUG6FTZqo5u+V
25EJiSB3UJtXACoo9Bpvbdgo6bRJtWAZqm3aPivum0M2Jf2qUemjSgdBpKtADVZRADQkmeU91SPY
b4U4VHeQwtnN1ZVW4H8o5bluWvj4YbumPsq+AoUbA1M8Rl2zy/EidXSQJP1caLY67ZqITMOriE6/
pUKMRLnJsvuue3K1p6RGFdXkUY3Wy/SoKsJLVB0vcNzp1KUlQx3WkY348cnMfoKCikGga7SnfV2A
cHNxtnG+l8NPO9x3aksiVO5rcgsxadCk6HZrvEQJq1PRP1TqeKWi9xAD8NJ0DoSRH2CPiBIIFTOP
tJm6EGk3A5HtQ2U4K8q0s/Oa9qScj6Xz1a15lDm1zoYTHSs92hvS8Rx7InVXZZdpiQ20LKbeRiVG
32yTLrpe4ypGX98o7M8BRIgOLkH/iP6ExRK3tlHvrDTfq4kaeWLRvaGLP5C/blRbe/890JJSU714
bN7TxQw62QVqGh5/y7aoVnqluRMpmgnavr9EvXouBvxWki62/ZT29t6l4W6KDmW6NRG/8LdyV1xU
qeznciHu57pXv4Vg3NQgdIf/Gq9BGCU1b5sJLaNsuluYnTRQtMInU+5HOV2c2XG7KIl4XhMyfX4T
awXGhwEKMFa3iaLnxxbsAbNn3mfh5JNeP7pjduMisvXY25Uysgwi3RPAgigaPUXVgplDBFDmqko4
sZdjujZ0Xc+yA/2gZfIg5Fsb2Yd5eNLXCJd2NXfP3fA4l/djhG+Vd1hqqrtb3Mj1pFLsB2H/l28H
eOAb8yMTlSmEsz7X4O+0A79MvX/eSPx7U/CXn/97U2D8g6cOol+zW8z6c2Pg6i7CtmHaiIrrIp0/
xl4GC51VZCzNYfn5uqbsD1Vc1+AniGQKXZAg/zuNgfXvVo79+XP5tTGIu7xKKWblISHSoY7Fxhje
lFYJBNmpMX6ixeVKMryKgU42V2PoMse+ropmJH8iJ9xGQ36d2a+x8ySjR7MDUmqORncs83elhhb5
1NR008JP9/1NKGoAu8ZroKvtCWgY2tqJqWkcApN6agf4mXB+Wap4L0i/VNnRIao8zizG0CLCIa1+
cEA+cs3aZyXrB8pWO8d2lKLktez9UFwRNBQ2fXLfkVlf4pJtZLFTPMZZY5NPmS9DxXIMMSN55ZeW
ACroXdgGhZDJqRa4SCoLQAAxl/Taid+N+Mca8CKb4zB+VsRzTBTzlnCFO/628aR3gSnba5sCLKaL
Fv6ELLSKGYQlCw9CFEEbt7NoK59NVgZ7SkT+kcA5Eh4HXmNtTn2vEbFH+c6R+ftKCxTjSx3e+vSq
7mwWNvhhauO6crQSsTMeZ3y68MdFFe6dc7cCkxzw8qVHlUwHa58QXDScw6izn216dvlUC3GGAcGJ
xNik+tntXTi9TuoRMrzvJj54FoiQOpzNa9E9OeJBWtQAGH72PKT6Z5OC6tCXNdXN6NymDRKrdpyX
XUVQ3k3Jil9Jtm/k0gpM5acELjeRG9SZZkR/TxrQDxvUYcJeZVadCYyDpqTfhlUEctL8VOx02QZ6
+DxjPqfJ2wo8RIviQXQAof4M0CB1iRY+7YVibVspA6tStnrN3rnyo0YFj8eXEOIjnJF0p0O3vIyU
RCfjQ2SPzSK1w5jECLt4oCUqSPWYdE/5RBWvTmH6OcmPnkB63ZNfJE6T0SaUyCi9YGEPaWFjMAEb
Ys/Kqy2B1XNR3jj2t5u7GPxU0ZbwZXNa9K9JvhpNhNt+XfCtiPgwJVcGpN7sHs22D9Tqq0JldviC
DFP3TTbJWSabkhq/z1jVpOV+SXmK2VChxTUXAFiuwrtPEbdFt2GZBuD/T0cSbM2H1UbiCxXVs4rI
7f/0S3iZJ3boDPa279+dZM1eDwj+7WNUFt9UfPDDl051o525zN8Mzu9t1wbCMbeZ1t6ZdfLkmv2d
M8L4ZPO3k+in2tWOQz5uI5ZkaF3DprX0urNzcch0rsacyP5CRcfBTsbwOkKwgB60n9ykf8t1C+xR
jb1ZT7aZkT5pxchOkZxMdD6chYrRUfd0As6gbIluHYuoi8mTddUGpupKLA2sF8kKiRsV40oV5k2B
R1XiVSl4VjNzdoeHVeFlFe5e1bJD1kb+gNGF35W+R6XnYH+NVR/oI3ghRZXwPIgmW5L0W2N+6JCo
MNCaSK5bEDytfVQHue0Qq1UsknLFPFs6IO3dxO8Zlw+1e5jbSxhkV8a00DyftUEctXbYG90nKbtd
hLdXzyjqwvJjPL9xOAw4gCVOoMPug3EqYE2mbY/k7eAYGnXnjWG/zRc6I6C9NktpyaJMfVXrCL8x
W+J3GweS0J/0FjxJw8jKXaSUfoVabaNaR313RU79WZKb0HUazuTU1ETXVRpzFDxrepNwRd1U+ugO
SFrHyYpBjrfJ8hxZp7Z/aok9D5DEzms70Ig6y7YfsGWcs4S8sVAsm+ytY0JSoBUk8ZBWO0bDvc5f
UEHEJvgElDO2fI350yx2Q/Tm1l9tu8mMr2ZJAFfgedLERkBChxIxX7axEzUbJsUCqoPL1xVn074T
4bwuRfQs5boY8QE6fWtq05cjatYXaEAVMbR4nLWcXHF2XlS92LIZ4Auv68GR2qaaag6yWhocftxK
ZreuZ2RPY8XWB69ZVzeGZXqQ7HKc16WO6breUWPPo8O+R7dm8ePABki5rr1A3A0Jnc5siCzXVZEV
OyP7dXmk24GhVM4cqIl7W9frW1OLo6XPN6OZHTprgTHKX6J1JWW1LqdU8IiidV2ltW50lJ3lyY49
Cuqc3KPVFXuNNI5FKocvcvVpykM7g4SYtd+C1GugUnX6Ucf3pAAZZcn4YFKWZH5S/UeSAApNkuJQ
KR0MKd3g/weIAwaApTIsEg5Z+6G/07799//NM0j+1btpf/rhv/Ru5FigpSyXJ7TqvwANxj94qCNn
nI2P4qgGgssvvRt/wJZZ+1/hvj96N1Nj37LK06lRhDA7/k7zZqr/xrL49YX/1tz9si/WbmcyLM1Q
HaKpuPSlCqPsUHo5tWd4W9Vl2I7N9xDfOR8N1mUYp3z+NtiN6lvOeFct2ZMw+ruONVscUxi06rtB
uWjXujGlL02s3mOwfnNkRhQXJAKqjHhXKToJqkRHEWoykrPUpDXIX1GjJLWqpWaJ+cekghluz9K3
yNclORYHP5NKpxXiUFD5kCpZFxV7dviVMceiRjuAnnZ8M1oOg813Vzy1+sVBfCY2LUnoRPLDUT/W
rihapWpWvQFc+Y04Tbw4I2LzDW9eleeF8soAFLCgq2jtXdj+pNFdiFZiuk9VDwIHhmHGCcj804Tt
WnesBSh/WP2AAIHj35A2R3YFRe60LUo2yeDbNX7fiW9Dmfwm/5nSVyW6KybOf1Pinb9HgvxFyLIx
cOXRQnlvD2PB4pJTpymsSLCCdbNca/ee1FmPwkqcLA4s19mXynOpsAwPSQT2WlvYa9WzS6Y5qaIJ
dJwC+TQ132P64XA0Ki4L0uY3LUEhsb541Rti2Xr7tnbRCl7x7Fyn4jUfdQ5hBPTJYTEDUyiHVjy8
dCysy5Lbrph2I5J+pL4VvblbUN0He23wx9MaeZTlcstKzWDdZpfOckv8aVPqDUvCsHiROZrhi0+T
xX1Xv6+5i5WvJXpTM+s40hHOZwUmJmZ2/23tnXMpOqQnNH8kc1aXXCm8fTX0l/5mXYVncUzX1RKE
y3HdiGfOr/18qLkizOEWVWfiWGya/aKeigW/KrxDq7DMk6M8IhhS5kZvIGIC31sniI/NOWShXcTl
5RxC/WQa59jZuQKGO/aX8L2zW7/Wfwog5mx8V2fc4V08vZjVQ6Ef5uxHatOhsVDnQBYc7aSSfyqH
r7a6r+uDTjuxlA8JOSmJQlYZz/bwoogHfeG6pACHEcmqmomJOGhI4qpK3pLJ3RpsGJDfqvKGpJDL
T5jRQz18GDY7McluJZPq6y5GyDr+EPZhTVxnBy7vWZM63LXjD7h1enMJyfHk1f2oPqTttzEMvkVu
bAYKBkTc0KBB8bhIji3y3SCCatUnp/FuJmvTkETTSKRFygvrhG9jcmqL+9iQWlPZv7betG0aFPMP
K4s2RnEKybkN9o9Us8d8an0yuzSBbCWe6DWAP0e4Ce467hAJczes8F1jpB4bM11fW8G8bEX0mPY+
9DINkpXdWyG+esX5zAawz4bwayH9TIi/GPKvhwB0x12n7BaowGR4TWEELVjB/8ndeetIkq3b+Yli
EFq4mRmpVYnMEk6gZGitw6RDgAAf4BIEgQsaBAjQIGjw3LeZR+G3i9Mzfbqv0+4Y5zgzU13VFRn7
3/9a61slnkEb72Bl5Ze6HT8HPIWG0DvwGNp4DXs8h5G1UnAgKtZn6X0Ka4qJO1HBpSibywrPIlqN
y/ZnlttnVVdmHc5GUDrzOK5KtyKOB3m4uqaDUc/HSIAx8S2VJSmYqfRBh44kHppz0xZnIze2smYc
O2F9SpmR7PKg4ogqGDdr49Um22HxOxmdNxnbflQsJ2z7lhhpK2ZbaCfA+sS4mzH3msy/4kiBH2sa
s6ipD6pur2UxLEdMzSPO+tgB/xJo7NuYqxXmayll0A6YuDsm77+7nsMqRFM5M9ni6NqvLnDwKfz3
r55nVJ3/+Ps/KEP8X99VPX+bA376I/6aAxRNBfAOLdEWifjvxR1UN5KuOilXQRD4awpwMC2walJ0
uu1+2OAQxjV11lG6qduMM78yBXz95D/4Gv/528Yi8f0KJ8zrOgZ4XGzyvL1nlevMYhXkUZVGt10m
r1V85zp4pkKul5mFU68FB4U1PCkNshXFQScxz+T7FnnjTZfdO1O26zCWd/1elsOLUmLAIg/hsR3A
hB5a9VEtrEvQPeT6DczZA76IGTPPfPDf9BSClHduMbXnVgJlTXGh07gSIZeMKyXEGrDdIQJ9Mrew
tcFYAUn7zgCzb7DO96CBe6TPAUt9jbU+UF4jYFsa+1ykKy5RaNfj+GZ05SnEmG9j0G+SdFli2K+m
h4q9d4R/XQQGSxvsGRlkAvKExNkIdIl06gkAqAQB4jra6AQDRuOhJibQ2auK0EBPtEwzoN+oaxML
UQ+j3GgwOjnZq++b4kdHcIcyhPtx8J8sGTWZgELWrBviCmNWzUf9YhFiiFFxsw7pLAeYZRFT53Lk
aFyHJ8zKKZBEMGDx1MwHNioDWcyqG7aaZM47FYW8OuW8gxQdjylQhUQaZ4KnOGFrasg4yDAVybDc
kpqbC6xiiQoe9NNGoBWjUHkdmAwySE59ScAlnh6dLGRBFbJe+PC8YS5gi+l0lsNhM+Xmzkswu5fr
qt+Dl+Vb/AO8qFUmsgJhjSrnBX7Liqvp3SlgM5HKyR567VKEj8agP0WQ8SA0IymMG1WQGUmignqy
HzW+1mAj2KiodZa4IuWPBnCdwTJ2AtWYdTYhswnbCbhGj/N3sB130HDtKb2/SxJyi8Yursw1mATA
ORKyyYhL5OqnCPe7Ur80Hf/WKgcINVlnyX+xpKtcDyspDt0e5b++oByRadS2unXi0VXsR6vUYHvG
GGz9eZMwoYX7HpCz6unuNxZkPzjXIrq3imOQ3HvFUx9urfK1r28EH1IhHzLk1bypAcB1+fNUN0Sf
WJDAHgDr9QcxUms/comZUzvBePziRsoOFLZ+xxT5riblMh6SrR60hzYp7sqAH5TLLi4pFkTV1C09
dkdodWsnB+SY525q+R9KxgrP6PV36inW0/Bkx3yMcthQUrLsA7xxE1vbLoRpiwxb6qymcgngo7W2
jOG+lweyt+qqYJD1gQeF/iECAWx6lxoPpsS2Js1LrujxHIv+LlP5kqOwJ1nnsYl3/fCJlQ+Bg/Gn
91EZbOC9iiPvdFkHklZngI6j/iV1AH8NPtQjtsj+3PadSuwV+v1IuHEmGTVJw/FgBmo8Z2t8/duf
YZwSNu54Vn5U7/yaJ0GU0fy33/+N0+s//+i4s3/8st+dW6pscOGUv84gaAt/mRI4hChlkWlp4Wzj
ZvvXyUV1lGjVBPnHvyCcDN/dXzl+Zagcqg0ghlvvL7gS8DKIo+knSz4HIPtBDQ+CzrX++6OrrNn/
W4aJ+iBLK2jdqIsQobCGxmmxlLCKEiUARvZo4bsHCk+uPz5WgU7czWP/5G8d/xoJ36kCvhruGy5i
pu7CO0gZADl53KkYVkc2LtzxeeHTloKhlf61mQ+jljF8aWN4HTC+TvDgNW24w8l7NfN3D7tyh02W
jdCdlN5kxIbFJt/ATDtZhsvvFy/0c8QOuzTSuSW1K6gNGHu5CGDJHdhIjVh0PXU6pFh2O0gmlbMO
MPLGSjyHiDDzMPgansBT3nTYfiUfUAOXLhs7MB5DGk4mt0R3DHoY2al+53CwaSy8DMNf69iKc3T+
zjwH+H0LTMfttMHJy6saZiVdHTHWZKvKt72Cs6BclCj3PgbmvDiPUTxnSB6EuTl/b7A6q82+xfjs
aJ81NugRyxy+uHnHOir2oF1ha3Pqbu5jn26xUQOhmEH8WFTcPcoBkBl26xJFNcB+LQUol16O5ZG8
KPZsB5t2il27ktVZmB3IPu4RwWYQDqqOnSocmO4zwO5dQ3dNLhMGyRbQW4dvA2N4h0E8iTGKl7Cz
WAvy99OzfC/wLEzGW1t/KM0hwE3RYDiHfwc2pwID+5L2n/0QuxPm9AGTulrf+ljWRWrJyO7xgoQa
IXRs7SYeLes0NpcIw7sijO8YApq2n9nCEB/tVezxlsVDSesInFYF06SCL9/EmaY5NzpKRYDFvqrK
gzYMh6Kx1yEW/NaK+A7Hudcg+mDRT7HqRw4Zfaz7ejUdNGaefOyPOraCEIv/CM1ognGQYv0f20vU
bw3zVWkIXbTCYjYRE+iJC8C0XnocEgIrZBEn6KIXgr3rUBV522CbETqwkS/MOF0ZymuaA6xVnXUc
Z9uCkFo13bVELfqC+zJ3CZ0VpJxDSyPYRsBNJ+im6g8ysbese/FYN4YT1HQVx0qTPuoIRpN2KonM
OUTnBpGh41U/z1vFtYNsmRGys0Fd2MVeJ3rnEMGzbcYLY9iyUGNDzq+hqOZxp9JhEM9ZpLk2Xktp
AORLtK+SWG6PNvRtedZFT5rWzIMMHgf8WG3jS25R3Rf1s+fNldpNym6eI6jF3riTtGKuUwtgedjv
TWoq+uCxI3bYSPKiIobYafoli9RjYLXrSiIIQFyx0QYubimGmmQlhwxnXufatXYvedK5znGsEHs0
aREqCDvwlzmx9/EIR1aEJDPpvhXnXDbHXbLwCFJGZubmTNJJh6WRybrNoOlZ1A3EAdwinRkhwbUB
TeOe39nVEmcfbQEHn8jfJE7FUZyPSPPVQRVnJpG2DDAI52jFgVqLk5Ubh0F8Q97FeEQGcfrmQw7o
ngN5ADBF5lO3znAbWREP8bKvMiZV3iwc55EVQV0iYVDhxKd1Q90Hghs4qmBs9dXASGAzGgyMCBOj
QljBVB2KRc8I0Wn0Ddkpn8M4W+I4njkMG/LwZBTSmtzFO7MmH9ox+ggZTjyGlJRhRWJo4dnulr1D
op/pkTFB2XZU9hSDtIq6z8zx9mr+5AsfJnEO7s4GHrCMdXuqKltLc5YO3sVatx7qZp/bww4Q1Lxo
o51h3Vnqq2PfBSUVSXxBO7mazUF29hpxUKUk0MydRFOvmVxeJ81YJM10VeR9xQ6F7ijiwsPclIJ5
ksIBV6KFo3RQP9zYihaCzN1KrHKo/WiBjYyevLJD/wYtYlmiJAAVW1hDusqrR5/til7hT5KdrQI8
G5UCh86r0V7M9BWS9YoemB0A8JsMrkCDI7c2tb2Rb9s/Cd/Waxl0W+pNLORICmakknBOesHphPz8
UvISE9BvL3hzpqsW3zg+zBFz5D7RuWN6mcKVzAOV2e2igVLYydkiVd8m6THI72i/SqGRQwcfrOgi
l3QlpPMUhEZ0aDX0lqvWvYy5tXRU2NHDbe7vdebRuvuUADjL3Gow5IPYYrQPH6T8tSLUIcnPZvLS
IUYKrLjTE6NWzEWuPyYmFH6xIAnuxhytxSF+DmQcnQpYBFkhkzuSfOUhnFndpyHV82KCfqbz/oQ+
HpVXK32Ef70QDPJE2dWgYxuNURffE54yMO14/vKjCX8IpaOBXiig5Glv8Zl2liWblekwtG9FRHjJ
1EG2YwauePaRFgWt3GaOj9tNXjx/xyxX1Od6eu9BETfOQsDLm2JVety+VED0LICUYP4NY15FTzXv
bBuK2NBcFP0piItNFNtL29/18LAn6B+ByoccVONct9/+hJw3RXNpU3XpkQ/4k3Xe06xlfgrceddV
u7wuVj8QzydH9IIQaM+VHck4cGr5NUQ+pw5o03RrwUAHhDkPoXIyhF0DPHzUI7Ac1DhMb1BnT623
AYrejx9J9Vph2Yp7FufyjF0S603E93JXgNztuVJFAjQPLB3nZ0QVyZg9VgG5Bo/1n0ovhECnF4p0
20GEGbBH1TZLObyLPk0QVVyTAmjcL5q638ywqc7NAuSUYe+w8i0cStqa9IEmOh7JDdk3tyliEDTx
UqDWPZwIeULFCw+4wK3X2dMI7Y80OPUwkPm4eDCb1NLWF50PxLJU+sl8787gsPKblzS/GSouXPan
Ea7tGoTcXZlpuwY/YGWTpi4/y8Cbq4SdWtIPPqfbv0tqb9lFw+iATtN7KgS9kb+bczfcatgHy/FD
H45NZrgZgJscrP2AqNcqn6phujZnTdcpzwLs7jhIxxUmdWdaa/JzqL1b5dnmKhk6qHb9tVc2UXcV
1Hfe36QxHDa7/DZLWvpAIFdwE1WW5xVvdJlPo2TaAGbOuorSjGyg7mL71MIcqtoXL763dQW+0VaL
ugWvSYuDt8341ARnuebHlN8r6AOwqvqCLjRvIRX2tvYfkon6FcavsHws0b3bjFIq+VVK7+x4lUvP
g/xcxNgYlpn9lHKcKC85+Vd2KbMwvAW7S9nF7VjW6xHWTObp4IUfPR0JyeMd7bwSEKesZh36yd7H
fZ73kcue3ZVGUp7jAwGBnQDXh/5bR2zSIZk1IT+YzaMXwLF5KhBaOgXibLALg/Ok3Exo8ZoDT6aw
oXudlexBnfyZYNwPUT4PLLD++xwWfKy+qYgJtuMv+S4z2B8pNXPUEkrOnew95eUrjUozuTsbVvRa
mSNLimHREtdLAog2MX1IwkJYy/Pa4UyyTmGoHmzwEuwEdHlnhYcsD+Z0Pa5bCdyxYS0FRt/hMe9x
F4RIQ+lFaW+Sdi/pvD3puCFSNqB2ZdNj2z4CJx71vZQBUmjE9hji2gBNaICuMh06EDRZzqTtnUJJ
5D942zbhpqIBI0ZGU8920a4ts+DBqt28jY4wzfiX3wPGgFZ6lq16kTkP0nhPBoCdMghKnS9IpYxf
rCoOS1u//WL4dymv11jDqNhnR6lIjn443qVx64L3nnNu4RStAYL5QK4LxJLDRIai5LUpcz9xeM9m
KUgc5TboeQSrdcQR2wG4xPjtlMcJc4w2QlkHAqTtOm2tWY/Uc7FPsNdVuGuhIsfJU+TjyOm4AERh
4Q6mcsowE+DzrnJ8EdqB8MeQvpVNsMjS26Z6t5SLQ9GH52B9TEcwmCUfzVR+01vQob16mZr1SEVI
aiO2nFobfxETVCTgYMNSQN50np2hsXbh0NPb068CEtqG9Ab6l9uTtWqZjpqsf7XMkM+zl698/oIc
NEKPiG3XMXRS4aSzuS+nmwKxJjKjtaJ8qFK/UKYP1WdbYgmDPO5vo6LGMB040q0gdOtBdtDvcC9F
aU3DYIwkT5WEC8F+w3m9Ahh/68UGiQ7RFGOzgoTjDL2fmyaD26jB6cnWgQ/Uw0o3Na6STPpQUsZ3
4NoB9rikvI31WyPKVyUvgoj3fFJzw0zMmVpaS1X2UP+K5Jyn+T6u82USJXPH9yVATP3B6FR5Lsem
27Bh1SRjUbRhM6vC4RQq7Bx14O2m1bCd04xlYWpbpyI6PAqTqfG3d4RaJAKgDrCKUWUABL9mKfiX
LzXh//z+b//hKwT5rz+uZH764t9WMupv9HPDQYA2ggZgwnL4ayUD5gCnqON8pSP5J9+tZFjxyByx
jmYiOPGP/lrJ4EvAUyAUBU18yV9ZybDF+Wkj89M3/v1GhkthA2PIijdOhBVFukpts5G9/APFeyCw
4XHLVFlgKGTsRcGMTXzO4NPrGATs70dDoENO9OLeCdK+SvoR5iB8QfpisvYpGCM3T69Jbc8Vk2LF
A8QFpj0a9SoMhN3VwcHgUOgiwPwln2HZlynUauNtlO5+5vNLzd4CwWUidRLnmDtNv5iSZ7UbFjiA
rIVuNudCcbZ2mcqz0lDllR7BELTJS49SlaxYEEersuUjaPe3it0fNNanPe20cyWsX4oMjHGFH+4v
xj+ZTXHfoCZBG4Jl0Ld7L3CsTV5BOFKVu64O0EY188HzrWdoN+bKzB3rBhl3Fk7Gu1pSBKfJEjEE
7mN1BzEyLZPFNKT0a2gmO+YSJ7/ZVpT90hszVvkhj7pjHoWlO4WlB3JOJ+eYHROPCqyQLRn5dqR+
89XQczbJ8aOJuyBprsT3uPecgj53ecoYqVLy6dGqkRt+ZGQTi95g7Rl0/zwgThMSqykCdevjWFeI
21TEbqDU3coKSwqVQE5AMIdcgTF3Ws2tRyhIfUvGvWXnTZinGGlPCMZFKGs7XzK3hkj9hIGFhfSx
JwyUEgqKy1Zi2meDYxIQ8MKS7kxlOZWh6NI9YnrZxljlM4JGE2xFOa1PMXGSrIIFQyBpsmgzgAaa
6TV4zi4sZoYx3JYqudUOU/uIuR27iii6c1YUMkbsqkvSM7dywE7pYYK9HnBraa81dnk5elYxz/ue
tqkw02fcDSzM9bm5brHag2F+rsiT91jwc05QKwvXegW9wqBmgn1iFB//rLvojQqkgrRW7HQfm3U2
a/XG/dZ8kZNr0cziM+k1t+doHut6lUXc+3FwsiXUrwhzGV3GTCYUqTibxlCVXQ5AY1HJ9o3Keh99
/NMzFbYc0gEa12eco0c1I6W2bbhi+bNvZINbpEIrU2bcDkyWcIFmGZgitWk2nWZsjZE5TuZ6OvBA
D7A87epcAWicDO+cZexWuu4S06vh80TmgbFtuM/nRnLxgnYPcHofq+Fj1GQLWTXXpLb2dLssjZJ1
h2KVLGvMVYEtFuLPXq7tZQs0zBFszFL+8Jp3tVLc2Ow+FaiGopAjk9rtIKnLLjyaOXtc7hqFE5yU
sV4YmbzQDCCqXva3P41ArmuGiUPfJPdn/KI0gJ79n77iiv/jK7f4Lz+eRj998W+nkfYbsGXC8H/4
274TtjG4WaQlxGbeElGD708jSndFAkEGr4sg/0+nkaIgHdDma/7/Y+xXTiPDEPv/H/SBH/9Wvj+N
uGTljVVTDEJ2kWsHe1MbuHgW96R+zFSFjIdZKvVYK1LpMDZrstdujsScy8YhHaGVOZMLGV7hohaO
K2b04bbIlfmggvXhYl8n3TZtLhYtInUX3Vkdka002Y1NxyydUAkbu1Zz0pvXuNzS9kewChJP7blq
cayJu2vZDmrK0QvtpZcXrh7WUAIg14S9W7QKu91Dz4jtCcAdHWJgHzE7pZ+2dGqbifUXCyZYN0WQ
rbt+Z3IqmGX85PmvhopNlB2Iozz2Av3ZrCnimU3FJjR4G4XrhnmQ9bE48Eo2fjYjs0NXaGnC5AMf
ZjinECmdzIA0aouuPikOkUvJ4X9QgWqs0GD1gHstJcq5yvq26g9j9pmhohjGUcldHzsOPbRAC5Cb
G4ZnfZ2kV5PlTwHj0NiHhXShd9E1EUWJbpj1WwaJv2BboGjUWj0rCvRhn3QW6VFuG1VwCdJzQIOU
k92VSXvGNL2c5MdifPDj+4iNvtmsrOk96jihCXZO49LWU1caYlwK7DmoeWqqa8SAYfSXzmRn0HY7
J3yeKNBommHb89azBbBwsG40GnNhVeM3rPp1Q2Mk20ixcJJOYWu816m4wHQmWCYrWqGrzEfP+ChU
/0meOOQMNvn0vfZOvY+1+BjRhUmzhsGiJtd3Kli6JMlcc1BogVGXhYLRkkLgDrAkOJiZH4C85jGK
+PZ7FU/vSdLZF409T+6uR+bg2uGpQBGkm2J46bmbmngHU9qk05h78n0Y+q5ZPXbZwbZLlJASVixX
aa1aCGfApD+WKmVew9bg9zdUNgF9vO3GrC7ipUNaQqVxuMZz5SgZyDsiGu1X8XDSv8jYn+poOsrc
wuruuYUrMCbn2F7ZJF0b/P9hW+3icSMTyR/scC6x3sq6LUm2eeph++aqYNSxS8G7PlnLBiXEBEwu
jy9FtdPJSUbdR6hXrp+yRtT3dmuvcuNjVGssUueYq7ho2ULXn7GmDrJHD5gqktPIhZc6i2VQ7PLi
trL1RUBiFdEll0kJxQRWHmwTk6G6g/k8S4JDZF7a+mj77TKQO1fNLmGWn0OacQLE6i5a1v1KYaVt
1q+Zc487AdLBpmQeM+11ZJ5irNnJ8BHZR8Vx5Zw1mvdasxwnByAn21gPsbVuOVbdMagWPqk+W/qs
ibLal1wnP9ctlGxTVuO+4pPhoA6p1rlM2Aoor6ZzUKyDhIeyJfDSJpukDt02/ACmQWvlNjIpXPAP
9GdwyiHkK88N0CKh6VPGGSaboH3JuMdmFQaQwVl8UTaiTWU+BHm10MYEAA+dDikbEKTLjC5RfVfB
GJ8AUakEcG6QLLkUC8stmiCX4ah8ihV2J7ky0zXYseZhCGP8/0QgPWKjXE4b7bXRLLdPnz1DgLju
lfodz9M85dsTtZaYRLWCEJezzilzTI7CtafwK4QubxXvPpt/P9+R+0ZGDEllnb2WC+3F8z/pGqUv
FGtigAcoerOqRwz7s8S+4ESRukuTP+b9gyLoU56rSRLzAiVReTi3QPPgbnXSdZA/qyzkJ4VdE8jd
ZA8Q3Rkfavqc0myVOTchEJGCW2x5X4u8wHAynLUV2rOgZ6Rh4AUGaX7q/kti3/j6fZZV/FOiql9g
yk3ebobg2QvPRuS4k/Yh+qxzdo2xb65D7LDma+77mwRPj3pbUsTk8PM1xWksL7J6UuNzidGCfjsF
MncliWzTWq72avZGoipwiHNeJuJrJg9CSQlUfor1I23BM605W9K0FttE3jELx4ZNQhtkyOue5Fkt
Mmg2YTSLUJoXdks170/JFJsL/u+SFCa6sW48KgTaCoJtba3b2G0yZd5YHGjVOB1qBW1ryPW1NFIb
aMubIlJPU82sKVo+dWtjEaTLPCBUff9Y8h0mjbJT0dlDClDMpsJR3C2lEaNmTnRyRpBuVVGaAl5i
XlKiwvJDmvfUqkQcoik1K4boW/FF8wqNdeeQKhZPdLJMop1FqelpQTA7OqK5JaXCpUZLMYPmceo4
EZmO+WwtA5bAbb1yKIAJqnsbOIlJLUzmuwHAdjw1NEtqR3u6S6iQEXewSVzxiKVVbBCLAlvU391B
Yhk6jEX6/xgTbYFD+pUcxH/5ZoEEb/Fff//H/8UF+eOk+NPX/zYpqr8xBgJp4s+l+9bhT/5rb0Fd
kcx90zT++Cd/7S2It7K3MMngEzO1GCL/2lvo/EeWjKOT/1Y2finHaguA5A+TIo1IVCOpIo+BxUbs
Nb6LQuSj2XhynLGQK/sHtTFXra6cDKW7ZU48FaV6zhV94dWXqD3rdrPKWhiMUUvkCtFe6pp5ocAA
JKOVSh+4MCiWPTjiuIcXQTzkkAz9LG6BH82GuYXXUVB/CY+jjhkbZfDvHNm7H4jezRRVQmCXmUla
WAC5N17tiUhD1READaR9hAwd2vFNpSVkrKzbbkAtiPMapSne6Mko8uaUjOA1ceSEhgppjiN1IVEB
UkjScugM7sQUL0uE8hsM3hgXkmCjasS5uIM9ITvLi6mL1m3aPkBfv9GbdAMw8N5Ie66HHgn8gUb1
Tt9b0rEwJOQlYDd9vgklVzElLsaKi9DB0hCzSuBSCAzdkD5eDsSc1MN5iCTXMpyZX91mvHfrnpkA
uFVzP6l4POLGTfNHHJkJ1PSOEH+2s61DCSWW0RlVIOBPPtJVNw+p24sYr/PpapvVIpywh5anqVvb
xU6OKWgzdqZTrRwLirn1qjbQBBRt34es0rVhkbc1i/ziOlboE2WqPYVkLWzdf07r8sHwkjtgKq+x
KiUQh1hyU8W3cMz63mqHexrEFRNsQppPKyu1lnVZDQz+2lMKOIFiS6DQCZCCnaFG6wT90cMR40en
MXZD5zykxA3LHHojjjvbVUOsferohkF2CpF4wL3PlVymvu469DSdduyTmCtg/Rnq0fOuNdpBwC7G
lF+M6mAqF8N8z9PbsoAFnr7p0XYKjjVrcxC583xYc59DsijcNme6C1mzJ8mTykW55uiIvLXjNYup
eGq1talhyNNmUfAysrIvlKMkdadWeQtZ58v4Ux1WZ8ptVAZ0zIkaB2z7DhIAUkBbHlK/nMk0h1pu
LJ7Pea6hdCEg+Jl8F8XZsS8LQSbW9rX5akrtjMLxRdXESyoscLluBlgtxQS+Ur5Tg3oOp2telA+1
9xqatpvxq5UMb97Q51XY/dnTXpG9JkxcWvk5tM1rJI/wN4u1VSLkdAiKRpDdKRKDQ0snBxtPhDBU
2UITUgRNKq3urbBv/VMF8UjkpiLDS1v5ofRbpFTlfcBHon/aqXG2WFqUqoZZoVvrhJf4pRT0Ullc
uLxL6ruqY7mtfmS72bfnwlxVdLdkPTaKowqCy0TWGtqzNVgLp4IOVexaiXKPiY2X9kDWYGYVD/Qb
b/p+xOy56vx7uafOES2DkS/NMFVUEM5SgCQZD2o0Al3hFkoQ9qsIWfHnvn5VpWZDCXCjo1s5xc1o
1feQv5x57QXzrkBglWPqZmuAs2N7mEYSD3pzZ017Whz5aGpLzyPHXD2Oob/xOm0Z4GKx8Gi1mTXv
rI3SHSvpbHoaotmEKSJaZNC6ik4+YKTAkksDzbTxg2gVF5hXPGv9ffdyxwc9w2HjjNuGDW9v3eTp
wzQu2innnrYZlYl5tjdo4yJEmkQugBPmXR/fGj6LaBf5qypdIazttfAWdxfbOWjgdRhD8o7mKZvH
blxokWJTHBCRDPOqLdjzcBWPhrOzpQmAblC/UkewTTDsUugMLO3Pfueipkg9RrFCgPbWE79GDYZG
Q4tCW+SniLaPcnDcXF6HEzBbrjC9cqf6nwnjWRZG3OtQctrmOGWrJjh6Rbq0OwYelZkYVNGtxihL
U+05s4+2jA4vbAHmU5/T1YS0OfG6ciR6bivkNV5BEkWXVtaQqMPNVNwJCxBNoY4HZj6/Wiasu9tg
OOttOk96Cuhy3Fr8vB7IX2w7MwPbhuicNsgi+x3fnnz+sXo6w59XmT3BufeRva/jPHjlR9OU20Li
M9QubUzyHrdkB8/cxCNmIZiF9x6XoIpMl9ZfNC92G3DfUn+ljhyz/lVXnoL0La33Vnzvc0bYUesq
CjsG0msMvvMxnVxRYp3FF42+N4XC3DSullJAd8iQ7vuR7Gr61ML2lhvm4Peav1vcLWULRpTbg+i4
zhiUgZCh88oEeluM8TCE+PA3xo0irZRhItdMNQTXOz3gDWK9DRRgS2UyV8qAyrkHsnaEu27GshUZ
bOb2rNHcMrxK6i5syyVPHFDmHeZBIEB+QBFK96Qmz3JH/Uv/0MQXLmF2+kLoh9oUHtDqqQ5vreHq
l/c5zm+tCIDNkzcADCOYFc2niAxYwSubfGzaLwraaYM4kaV7YwQuDA4gmY6K9yQ7l8y+GeEvjKVN
XNyjC4GEg0Tb32pSBte2H43hFESQFp6S9g7rHxo1nm0EQJUXoSpBG6ouzMy8Kd90tgzlRq6fS4Zx
P1ppxjWxWIv/0d8domxYMfgfRmabiLeefKTy0ihuRJk3wQA/OAWYBUWlt4FC3E2fXnxX4ucJedji
BL9D6C0j2BsjKWw88QvfVDc9dkFR+a0rwVpWyT/V56o/jyCwlLDdFThxiqFze1qC6Ee8sZQQGsg6
Ynavg9jVfeMUNTy5ib1g6cNPSxECmrlUryPYD/T7cjngIpKonIOAjhFZQ6JndQKnWuqPlpmuJjqM
KlLXzcjtaORptBR+3e8ej6qvfWjWTUNeVGSfxeVQVIxnsc0b2+QILoBCkC7gzaw/+fUzY9Oq1B/q
kYQUMLJhMlzTa+e9dDHY3UR8CXRjfFxnZAEkh4c2xvAenozmkXrWxrpnfc47UV8pNMdUyqXBmejw
gMZpDt9wF2qVa7MTE93lmekvg2Ba9/5dStLShlfiT9d4KJdtAGuYL58G0kam1NyMRS+QSmhA+Shw
5xXsaUS9udzRqeJ8DCblYqnWEu4fcdWKpvNRvF1a5ARpVO5atiHaID/0cEP/7DyPEmVVJMUL0swq
nBRcLFbDX6e5KbKaEqbRUnAT+SM4FVy7FaiyWr3t7eSpS3FDkMFr542Kwxe4mVVFd5OgnY1CUMqE
tJShMQ1oTTGakyHEJ1nIUI0QpPikj7MEjaoSYhVYYpxEXwIW5x074XfPIyMjJK5IiF1Mlc9JpT9Y
jQc0Cz2sz+tbkkAW2eR2jwK9VIV0Ri4/wkPCkOx8kVMS/eRI5NxEdbYVWLew4Pcpgc5GIwXjONGK
Ta1Mm7Y01CbQmJoThPdSNxDG/KrV1m0MEU1gXjpHsKs7Oje/+rWlmvNJlz1XNqNd0hXoYMHKh0bi
+0AYJr/bSZQD33bGjaUql68O7r/7xVJk2yx4usTSNfkXown/QHb431/Buv/5pT/86++CksT//3S9
/OlP+Xa91H4jSk+y39IsUYnL/e7b9RJ+koLMAAQYjhLf4fdChEoKQfn3GiPN37gNckdWwSdpQA21
XxIinJ9kcfBMugM2CnWetL/49r6/XspBWBOxczgqbXtFq0UyT0tj2AWJZ7tVHm7luNvoHIv4Z480
vWf4T6ztaEH37ZtLplIYNeVQTE0XY96uMoelmXGFCafX3vMeDSMWTVB71Iq5msaLloyBl6XbvlYA
eNMqpUysU0EP0wXnT9WdPSgrqzRp04tebc/cd2H24bPorqXobrAYVYkQD5O3i4fwA2AYAJ4N2Tv6
+EZjzXrn2kEmFnIqnVSLbIp2oeMgeUrpNqhlADnRXQJ2TWJpHce8C/MUfP340Kf90ovVQ6Up+P2g
JDcaSLJyi3cINM2LhrGcMejQRodJm1Z1W+9SjW1rKQxu1GJmwzYtxpOUZCtPlh8H7HgtYmudaMvQ
klZ2mhwdAI3BZ+AToNVXZa4vsAccRqmz3FIeL6bGy5JEYZwUuzQvjgUHmqnpz5365vU2Vxq8Tv70
mNflxsAoxX0MTUD4dgx4J0r7/8g7kx3JsTQ7PxELJC/Hrds8u5mbT7YhfArO8+W465UEaNsCGtJG
Sy0lAYLqcepR9DEKqYyM7E1sU0ChkI2sDvdwN/Le//znfGeXcwvnBrZpB8Z2wuG5iN7Lsp23vnfs
mXaVoH8eKDqOgmrZ6HCJ4nFY+ypvPZwEy4YehtyocSvui4yLCssHQLp7iDpzSljmBl76gSk3hyBS
6vlKMZlt9aseeefC5dpbeFTb0yxgJTs3SdjC4DNDYW843xBNiPc5zF3HqrPnjsu8xhhYllu/u/Cj
JJvCThrJInaf2pH3psGhGYg1lbjzVDlm2re6IUiidzN+pROmSZ/7LYJC4pMQfIxRIYLYW1Z5v7OQ
D9U43XROerLp2cSmsRj9A12YM00bqQhmh6YY9zIfH7opQ80P1UfvT7Chazj/rTxe6f4Nrvsqdz6B
8uJdLMU1csRMlk+aPlD2uG2YlGJ9awWvontTkvo+5v6BtLdK0FnwpQY0iqbKwtT7d6qIDhYFY3FH
0Z9Fyh+tPoq25ahTmk6SoKlw6jFkDvce00DhHqpsK8h0lw60okIFQMyJYN54wGbeMCVgmLQ0WglY
NvhihOBILiQVHpeGdex+9NTOD5oH3BsmBn7vJqE/QaUpi9LmO0m9R5uXu8zQNqrfWAsU0RtFIuS2
07VwaXbG+wbVkWklTMkREkXi3Pf7+6ZwV6zEP2UJuLKuk3tbIyKrcBFj7e51+O4GE1RzIqIvDUfu
mATzUqAB2wrIBSvxr50MGYuB8XvtLk2nQutypQbJFrB03F4jiWHA7rJ96XYXshEV82Nx8X2aHkv/
rfECUDXY+9LvaYOCvBCh3cgrrn4eXVjMmCl+2mkCFZMDowMHMYTFt3GowNIMJw9HRF+DSx7TiUgp
LbKMOvNK6K7TvjPvM2Bqm1ok3GaDvSesVQy2CEU/W+MvXPuyOfiesmwxU8T489I0OrZev6ko1O0Y
oKysX+V0k2iDQU89krXyovrFdqiuvjgmhvGJuBGxZutCgvu2WGl+d4AftnAz78VKBBsUplZbjVao
RatawRNJlPGzEO7J0YnPUrVKTWXUrZPanUUy2igc5TW7j5xHJHDarSDZYKqvWshtJoy2jvciJOUr
+XZwu4/EHpa1yabIAxGuGnehBM8dhQu3tp+IEeCqdLCAgEnN7wemT6eb7H+vlNgAcyUeUJirvKZK
EbuKgVCVmeA5Uxo0ohcx4NP3aG7rKX4FNk3yWep8rNEa+pSwxJGNWKvwgjphGSQpSjFYTt62WWek
MUFvVTlLDPjcTsn79VAZzVUCZVI1nPZADgSECnPcBPIm462ufxRAPjwcKnlIPyw1EN1Si+R2LLRF
R8gpQ8RC5km16pT09WyEyia8ZDcVZUlKtABlOfS2jCFmnvCSgzvPoCRl/npQS2I5bA+wvaiynZnO
Q5rxmLX7rnsfGC1UXvV1pNxhENh26jGmZTOMk32WE8+JxUxvHyR831HzVw6xAM86cOoTjjrb7MFZ
67KwfmwA4gE8mE4wiCs7w8HM2VGSrPpcZsvobejsW0gTSazWxziM1p2CMjsxqjyPFASv8W6mNM5r
10Csr/mN+1J/g1P6zR90WOL1RRjxmZIOB0/k5HAf/dUQv2SJR/5Hgz0bXJvQOGRdzruoWw7VvlaN
VRd0lNdlm+n7ks4GVy+PC9NnfZJhv1AZ9UT1lJXUMPc0bX3ymqRoS5+xEEQMmmdevZAU83UZRxEG
1vzE/oYmNcp4YtrmoI9xlUFT4jKwTsaEdqEXZdiyeI+iF7+vmQoQ+zrtqlTtOjC9LfSg5cB73NTo
oPacFqeTpc9GVVnUHLOId+0V+hwElYGCyADHTuYEIC98NqLx3oyVcxfquGkZ5CM7OxcW4l9Pkpz/
6XBowWLU+XC2GuszmFQHxchXgZOxT277Q9+G767rfKayfygLPO9mQCymxOlvj0Aag1Uk4Zo3mDGC
ol+YBezYuIq3f/nrMy4aVdNt6E7CNn4RL/rfJzrF3//3P/7+b9+vz/8ZXNXPexkU3z/++b9fnIWN
Z5NRigUIt4UfL86q4VogRQBm6Ob0b37fy2iWyn9Ui5u2DcTq972M9TfgVexqhODyghvplxBVlsYX
+Wkv4wpnatvim3CgYv10cQY3mPER9lI4glgtDVh9s5GPdeIYy5CPuV+360aIa2OAreUxEN2LJb6o
CIiK1x4aZAqPoX7S4Qh13MAkj1LchrOUR8saTppz7cwca/uUwZVI8ta8t3Y6D2XDwxkWX2nPsiSZ
28aTxuPbx8MCd6HFJYGiKjhFm3F61Hnkex59ySsg5DHihVCN2bzlBeE20VVyduG+W44xWHMfS/m6
ZuHZonWa6TmOm0vH4ZUrLJ4V423a+xgFF0zb815NhYuVZ9K5rDuw/Vr0ooRXmWqWR3TSx3F6xfGq
03jluQb8HpOXYD/uaGqipBp5qgqJMz96vDAFXTitfa4ow1AmXjmYK16uAd2Snv2Q8MrNefUOZroH
Tz3zFcBf+lblyHfIgva8sI3gXfL6brRbUlydtJsJXu0GPA2LBHPur/E/IXj287S5YOxhIx0u8TsW
qrGYIp12DxCEN0fKIZJxmKQcKna57qcjptYXpkpbRzeVGeAYmiTyuyR18Ml+BHI70SGdjcGxZXic
GzTjmhTAK153deXBr+pNZK2VcOJovQEMXVpuu1Y4EPUEa44kMXDqlA0aSaUdda4dMcdora85Z9hH
NbOoXzUctQZHroheJAdwZAi4WrTM1mwEOKDD0VqpHNhdb3O9u6mweUaOc3e8x/yz6iy0Zw57ugOe
Rg5/y6ZrlnrRnkuB4/uPQaDCUBw/tHxrcHVwvZeGiwQcek4tuetwImnuY8zVtjeeSATMCtxKI3in
2EgWKi5mEO8xniZr/AzpSQYeHcRXN35m+HEV6EaTEwq+Gr6oML0X6jVnLRPjmQqGm4qDKo9vpGA1
MlA523bLfY/9zUA4SJucV4rzOLb7Mn0vXeqd0icFj5Zr1LM8/CrIfgb4VKCQW+YxR8HieaqxePmX
CGkuwPc1MBXp/B5M/GA5ReyFUy46Wk6hjCfisQy4Wdn2yaKeVMXjjLMMzMW8wmnm4TirbS7fBGPD
9ZC0d0OxsfGmddq6x6nmaS8DNHHeSHd6+27jZrMZnwin8meujcFk+5euUnOAonSfii8H4/Dko1Em
gxwUGlpRj5pJytVvFwqf6E4tN6g0i9SBT4fPzu52EtddoxwkHrwaL54nUopmt77y5shTDGlYQY/r
ce8JXHwWbr66Ch4sbFmJfMTMvbXw/Gm1C51cm5Xv/ppFZCDxsQSfBkbBBMNghnFQFNDKZLqAcbWu
zWnRQIVpXOycOCIv6Zb1PBStWMScgBWBcmc0j3UVLRgiGI5XVd98WR3R1NoGhtf6tr3kxd1Bwumv
wTDiaIJI73YHZsOlgdcJaPTAAU+VtS8ZOqnAajSxU6RDr8qU1qkleb0CXdJrP2LmgFluERQmWC88
d90BlauBdRatdfPsmnkuxTQySjoAzTQmNuK96HnO+k+/uHqWcXUDAg+0jOlFZJekICGCGIczOXg3
SWNzeZEz20gOHQNYmqprV1N5HXB9qz1sSizh7B4SsvgKWPANA5+KSQskV6l3oF2Cx44bPWO9RiD1
yIrZpZ/QrKCVW1zXwBxEXFVq0EKZXbFN1wlb+heRsBNlblW1d2ViTKPABiOGIqBdFDA5sIpqqAss
LMrw1U16oGUCIAzJfzADRkfOx4BRYjwG/N1zk9gA35SG73rMSchPFbK9XMQT4AEPFPvcvTV+6AW4
Zr06tgANEh7QDqat95wT2dMhB8rJZMobVgRYAgGsRPgQZV4u4txZqHw4RZCw+/LnRqMSWXwc1WOo
cwCEgGvNYhd6m7g402lQ2MRX5wNh3kxQkBFehxj5PP2WkcVVsnHLhIEvUS6sXNz50WcyGeYGuC4k
dUoE7bh4UHq8k/F7zIMc6zxbDlVwDTCCrNBnqU6Qqr3nKfUIHyZxNSMDxY4nvgb8bQb2wVXJdo1N
YN9e09piYVVtm8HgIQyXWkKLOEOsnhrr0sVzV0yFBeWhJ8HZFRmQu+7S90ePLypYkUSKO2NXXVHi
0ImtAqCQJmg4yyYX9/GuLOPt0Iz3VsQRDu/FjVC6uKLHlB5B0gM8Qd1FxuenoyEwDkktEDsmHwUS
/RAFcPxZkkv3I4ZRxHyiAykOsY1pBen1ql9UwbfRN8lZfVMCXg/qewHu35/qNbSVY9wqlyQy2DwR
BrvEfOYavZoqggtSzmbiHTOgDi5mfp+XgoTz22QZrXSvMXUOOQ/IBLYRJCSsPKEhgAM6edDF2xiw
1sE/Vev+PK720scmGHDN2JXJzq/ChVGvIFGwKgrvEroijfigj3y6gWerlk2B0ltnbqVDHjeulwNb
V/YHUGBHloMkLxCszPcc2J7TNGcjK1ZqzHGoKPQz+PdRWX+EirkTpIyXf/nbtI6Q6oLUx1kE5+CX
XE5TIgt/E/9BjP4f30Fv/+sff//XP12of/4Sv1+oSVipcG8c06B8B3f7b0o0FijVwtFEK+0Eg/0D
8xU5CFcW66rf7tq/GZ1QoidfPwweeme/g+B+gZlj2Hz5P16obRdDvunq6NF4p0y+iR+VaK6LjSNV
Alq93y0GC1x33q2SJCe/Mllvqq2aK59VER9NTZkcyO4qNVAhGucrUXguymjBWmw1Wi4WPT2eUysH
kRDBRKsQcTCZVy24Tb0A590kFxBuMyiyc6aFuwKHUDRIHEkfZtR/WmaNdbZ/skcLdrrXvhYc9Gmm
HJuQ/2eRhPWyUQKYmbb/0fcjrPKe+1WSng3D2jccSLpWADqZmpzdCmpmlRyrqOQ4w9riapeKbaQV
DO+Y/9+1QR49Q9+zar1LNGOjGWM41zv9NWDYjkysMNZHPr72BEo0Vo7CfJREqzUWiWkp7mQVLZVs
53Fl7LlJDN/klCtm9yqorUG67Hu+A1boffrUuS3NHtHK8/QvvFNcwLvxzejA2gm9favkdMDgBbbC
7Jh3QLBGcueROx6TgfdmbOhfNjiyEZOrr0xsUlmuAgvvLE4aI/V2QZquaE97EIqfLJCfqxk/OugP
AzRtY+WJhO066BKzDQ9DYL/KKp139iPSK5To8Nz79bcR9rhNMsAGtUkK9CvqcYwlqX1vaQpueCul
Xogybo+RQUmvhIVOKT1gLHc3gwjDO38Q9wH7Mj8K3zMcODYNYsXU2k2jmGcS7rbpGPNTysYcWscQ
XycunJx3UyGZN1WTaVNJWUZb2VhNYgb9ZZQNLoW/cZQPAV4A9w+Vyku1XXExWAb0n/X+fUkbWkcr
mkk7WmKGp4y2NG9qTaOPJ48cuoen6LFvVW/E5yV88uC5LOKVNJt55GRzL8MYrVIIbFnpBdfJxqys
bxSycl0TC61IF7I0zopMly7nWMFdAQrVHddGio98ax8F6k719TNgoUPVPjgpc5+0t4EP0wSfrZdO
3iO6EbNK5dISXywS/LaqEheuHwltc8Ed5xHjV4MLzY2fUsfcRciuErJF3N97FfKOggXODeh/+WYH
T46zzkQ09wqW5B6QViAFgjUra5BzXbULLBOlKucSaIXQcqApE7WY8iHL+IIghM/AWWrQzevhwbS8
bROJOc69VVQYO2/SuTNOeoLSp0Yd7gDYbeKx3JKYPuvpI2G2bax/jhTmjbq9iFpqaLCcSXdfsPDl
5xngOsnFQjaP3CDuOvutloiU9WMmTgypdzVjXN0ly0QHIOUbSxN7jhNuFNiIofJo2eGiVbY6lKsw
YrkQ23OR1QsFmX0sznYyLLXyxS+qRQspudDTk5LjfjQuHXwQ2ypPWb62uZXppCTy/M0jHFNHNOrd
8rGHb6RiP4/uUpIv7Tq0Lkq/SvPrVFGrOsE85JNd93tZPLnJW05lRuwQznkzuUjZ6dHRAFqGFzOH
+sIEP8/iL6v5TAxW/f0elbnyeR/Y9qJw97F84R/C4RmnOF74ZCbEpwuJNfOOUfAUcWmRMd20E6CI
X4HHxSTpzpF2EtZaOsoCx33YbvXglIcXr8xmgCECQM+Vd0yphKC5YhYNr6bfL3zjVngPYnhxy6+u
+OBHh00ROA+UCFIr9a0RfP6DUynNjV47tGHhfKgpgrilw4eW8nNOlFWrAslHbGRrhYnyEo7rooeu
7WHvQlt3gIU03NxY7gNK62ZNM0LnJksB0UyIb13AJa4jk9F3M9V4MeDwp0aMuQanhcME2T0nzakG
+WdWN4sB2HEYC8+sd+YNbnHakXaVdy6dmEFx6xHyGQ14Zk14rJJz6L70DR4o0h6jju3BxTxSIWer
FJGyjjOGpc7rKWC5xCfdJmrqBh/9sBtzqiuqQ1C7b6K9lB0938MLDTPbsQ8WaQJtBxHR0EA6afCo
lOGU9+R8rFvZk4FRTwqxjThj8ov9ibXD+5rdDw1dDT5drSVcjD22s3dNhmPJV/4/CBKaNmIy2h6B
8F8l5f/LRMqfNvf/7R/TUp+L039FmPzT3Un89CV+vzsB8cPXjXaoAjn8A28QaRRCroXBwPmeGfxd
jNQtQbkvkrb7XZb8UYwEDSgEaBsLGdGwf02MnDzqf7w7Ge6P3/jPvPzEsPIIGTXZmMrNcUBJM9Dp
Tsxg1/LPGR4nDEq6cvKUCiq4viOle+xY51bTjcG32Ria3cKICMdpogQ6XSjbGNWoKBl0Ah7ex57q
rjFasga6o9O6HF909nbVOtaKu7ID6eCe2Qeyat8p5N6UelzRlzJzWcc2x2x055mMFlOLzdiUM5G8
2+pzIx2oVfDoI8C1jyoeZasbZ3UklnZ5FgimJjAPD/vTmE+dQtWhFAfHZXcHta790pCHjBj7rLvX
YlaA6n5iHJWS88xPCHJTeOO528x7ssSwbtmOgt83TVpzeUtgBxYZjbKS7M6pbGAvsqjmiFyp+lsp
4drzTGvmp/J9YjUQaiF9hp8m82xJL7FPP9NoqpTC4XMSXz3TrxZeK1oace9h+dt16kJVz0O6zRib
O1I0A3vlrDx6yaNgtLZMhdY1ey9Tf90wfrP64ufkImUCCGeGnNYP3+E+jO0Y/lpcQ9Moz0ivM9rr
6XCyx4+MgT+j7CCZBACEAIsQuoow0I/GokIoyPUC9xxFVMYjtJi5iZwQkM9K+ojcM/8cD/MqfDWy
14prhUMTb4ckofhMlcpjh1ARcdHStPcS7FIVZhQO+JdaFcsceUNOBGWS52QSOFohkSGDBHk0b8sT
oP4WiaSLLRQRRJMK8cQuVoL2t3FSLzi94+ybg9BShSpFOR1FQCgwHlJMMyC0Ic2ILmNcR6uROFnV
7t3QycUXGhO7ZRaXxMgRkjo4AYEHSrOVxkVDBMJoorkktUWTYC6eAmGpzsJV891bnHQPPVKSTaS9
RlrKWcXFVtDPVKJmwkWwa7XFOKlRZhMe1Erl0xVBtUSEuCRRuYvN6NNszeeR3vE7zVCPSa/f0qgC
yktpjZKxchfbEfq/li7RRxLzUZRLdhnA7BaafrGapd3KBZX2M57ARaJ9+p1Ye/UTa0U+YyN4/c84
Par5l5/VzPehtEDZS+Ro1yEcZM6IrbCljual9eDr9oM/qk9hsh+QlAfHulc6j99BRjdiGsAsRCBr
LLWaBaK/L4p6GXk2+0LJNbSCV2+x6uu8z5TGzK6uz8Pgr7ykPdqQh+JOXoO4XFEW9dX2UTJvzOZW
jjgeHL3aVwKDjZas/IqaX8ykUf1UBuCGBWu1lDnFNMhsOV717FIuBR8SR2/ns77UOcUyl6NSUcpF
X3p47REPaV16awZvU/v6SnjRwrQLfolQHv2r3TfLiue7Ry70hL73sYem4UWPr5A+t6O79liDl8Gx
D0kO9OQXuV13+YkeGz4d2YZ1xfd6MPgIQ7emwGnuhiVPZbEo3ani6r0AO5Oc9P6Y0HNhf2Y4mcc2
O9USsmXRUihlzw3tiTyeBRM7L7852WNbQTHz8fwn19C8pNyvygRSmvfoujt9eKvx9ACu2WTJa4Mw
5rdgFFu4j2p60di8pOWbGnbUJX/aLrWsoJmy+4JgNFduB7Hc2wfRxUscLIwwlnCiKiDjYvWom8VN
GR/q6MNnKpVhMDPk64gm1Sr33Cuo2DqpCjDp6LmMPxW7oaY2XvdNgQx5K8t8NyoPwr6yNp1ZDGoq
990BBt0Qf5ZNRh+quSLivozL/JDEA40M+rZV8dsLlGo+t/LZ9IMLW3BY6cpL32POGuDG9R8GmL2E
+7Ofgmgd0ytRlWWq2cs4o6YDB82IGKWmb1Y2rLrG4RZvLyyH6x3cLb8CpIS7GrdiQC59esPBuM5M
+2YN6sJWPn1zmsZvOiIr2z30Q7p6843n1zPOryrCVPWaKz3vx3srdjaFNOYgEucpGF0ZPhuJAdac
5tr8mzMos7IVu4FFjWmASWew4TwCbkSZRXxX9rBkxw8SRUslpVg9cdRDRtN6WoBOax603F2O+Kpd
F+Sp5JcaMu7zgur6p4TW9iDdGhGk9ldcLv451i4G5e5OXVDBzY6EMhBASJQxjSebMnilMG9aRzt8
NSU5zKkxniB5zMgsdrVlXkv0fqXiz6ZkfhxPUbiriid7WLmmu7Vh5AXWJWpI1GYfAUX10txH1NYb
PUcXNfYlT5dvvXT1alqTJei7oMtdrB2yQuHA2eR0eM0Y/nwcb4k+y/Vzx826muoyw3noKhBSXhtZ
PQq8zdVEBY00qNzGQQ98ylCq/pNcbrOUrsEm0nhB/zz5prcajGoei3EReuVBFm+gr49ydPcEju/0
oHrGAQvN7jXhI4ixxKLjkMC6alfEAXYUT83pKNmJpFpWFHPZ+bBK4ufa1RamiJ+8DLycm61S9z2t
uAwoM6MrD0obsSQb9gqofZs/feFFjr8cGf51RAAN17nqh1sTahyW9fquJxgTTrpBjIBgISRkqPMD
wkKHwJAjNKgIDl3+VCM/4JN7hdLP8sh+1OsC7zFCRY9gMSBc+CFE9ApeAgA09cGV2cqwlV2q5Ec5
oah4phQPFWRADrGQRZzO/IonnQST1bEN0GUNAFehmx/LqNhkPehgHZFFTGpLH2Hn6IjW68L8Gt2Y
Mphurtt8Uwg19aTY6JN2YyPiBLDirA9Xg5T3fSe4YxXDA4ftHvmnGKlMMx9NPtgD4lA2vrbVR4hg
lGAf0hCQYGuG8xhJSSfTi810ryI1VUhOJtKTwMPoaJcY9iauc951EN9NtknzNEqQzzEop5l6MQJz
HyJr0SrXbzqELjf13uWkfFHXWy97I14lUXXAdrN2pH7L9XD21xd3TRsEluoQ08QX8Evi7uQrRtml
vOM/fB9Q/uf3//5P/57TGMvDH77KbzPKpOJOai3DBnAT9wfkif43QyCvGo5tUhL7E/IEN4QJE103
LNP5gXiCXwJBlv85tg+N4vdfKvPQbYwiP48oP3/fP8q7XTF2Gib+eGOBp1InwqkT+PsSTN6qGY07
YLzsIBXNgeaMvR/vvMaK4cPtCfY0SboKSxUkX+zek6Ca4Y76pnvqi+FPpZVgHwqfIzQu5LnsfH/W
xcM2JsqvqlgNRKjRV+Pwr3Vny9/3UhkgBOFhncrKv6/t+7bBUzSS7IkMTL+SmnDCLNOaY2Xa7Vdu
hVijzX2bcGwN+AHjnCDQ2HPJNjmuGw/TQIZnFHDSQlreR647cwOctp8BuvTCU1x28DUJOqTEGUJB
Z3ZJ5zkChOsP88SmAcPib0hMUjqfhfLJb4MaWdZ8k3yXKFyiWFaROC9JvSRk3KwCYwMdQcAqax0J
B8eU0jQ7MQlPdv0e99ETKLZo6fnEbw2u8uFgXdMJpVBWCTRinZYP/6vovTXrXBuMBJVGLgkuYF93
beEecXpRN4JMeVfAsdiYQP2WhkFspAGewaqXb0XNguvYvriNUszMuj4VcjK1Rtmr7Fmc1yrejFaE
OtL6sKho8/IrnSJVUkS69jLyEntxRbuVKnEedvUJdA9zpJ8VllmRUn2WK+WTpTbnQAVfmuMbrkvn
iwBUVjx3LT81vBNIoHOPTOSgZxuHi7THdhtbrlOggO58kBhK9Gqi65Xtd6wJ7POL27Gnr2gptWkk
HVay/HC0jQ19WrTWIRneSeCdrNLGz8YIkUXlsg9oNRTBuTCiHdjvE4Dhr2AccugB5lM9EVxDL1wE
/CUKYdO3mxOmHH2DDWr5FGXlW1qIbaH5i6Qbh4WuTMqpE1yTrnzAsP6cyfaVCkYcv/2JGqVrnB6s
Ol9ZRXIQAeyq1iJ9WDAi9Rp/dP0+1kBQe4uwllOIb05YFaxyJ1x8ttciK8cCC3giLXDEaHV39Q3l
WtviQ+C899QKzKY7RcmMtRpNv9w69DC4MeQKl7rcNq1uKZcOD+j2Um+aAOGNr5Nl6t62WEkPJfNC
1GFz3Y2+Ok+B+VvVrTHbxehQf2vidlfL16pPzgZ9cZXZLNqJZgIjjUtU6KyCLGM9MWTvkcV8zK2L
UtES+Z+9C09AfgDUPXPKfq0EJcqzSZeerRvtJi9teVAVQN2kceyjnoXxWgzyKwippCsM4D5GcgL1
iIEvsBEjcKH4NgzmTiKo90pVr8aigb+Xx/RhBtpjHMtm1bSxz54ze8mUiNabBkNS5oDw/asfWwRQ
qMRQNd5+FpCrXzu2/qmr/es//v4fvydl/svPitqf/vAfTysLxoCBK++PDZSAJB0DB4bpCGx+k9D3
u6JmCpaRE6sBwAKH0++Kmv03pDbUNFfjgBO6of9KLgal/E/HFRXkqskylG8DbtL073/ALtRJ04bM
qfEmFDahOqj+hlZ8CX085bwSSl4NqNGblFdF3mATtling2o4xcN7VDiHlnZxVW56ntFh1UN4zVvr
EjgsC5TLkBJgnCCGvKI88pQBvY9yF01hyoBb+dLmlTbA6XZ5xRlTfn965UEyTItnb7wxmX1Flmbj
aLIWltadOY6epCXgwk/vUFWymte+v1enNyyhHFqYjOhlYDzFxwWxml1BuS05P4cUGDSqvoV9xjeG
rQuFya08aFyu/iSnXmbYk7F+BhqZqf4+j3EvvtgpCMAUI/uUG/VWgSnuvPHe1d4ldm1mhjD96Hj8
x2DfZDvDQGgJvyXpImKXVOWvdg6nOP7qw2tgxnOXvSBEmZYWJL88WKKAzuVSd/4gE95LfnLXWTDD
o5lKAsjtgrtWvurjTem2nRjuIHCtRuURkXUReeBWaN0CCEQllmKcWhYRICegNlQrJ6G1wDqNmbt3
4v6uUOhFbwj8IIv59lEBRDGy/Gx1Z19jJqv615JDc6zAsEmw1QXklniRZPxGA/q95IvWcz434bKG
8NVniwpcRkQ5+WcIYtIwsI0Mr3kFjsnB+mQedLaKuvxKWGjr8dlPn4yCt1BZMVNfB/vBhZrMYR4p
MDMw1FtJjRmURmCHlQsXfVPzGPKTeZucnPo45QtjPV9UDhof7qRWY+TBN+fR2RKlnAGUGPS6cRBV
iyV+wNpCTeREfQaLSS8g1S5A9r/UhluWbc+1JmGnaNItcmJaoGKSTdBSE29h/hXQWT7Ib9Q18/ps
7nRylm4cLAt2e3NLopBZzL6F1j4jAa4zXKTCa6iz0m+AK25pn/Xz0sEHWGvrgTTpymTKMLO1A6bC
A1fRg60IJ35FMpEsdJAWFmgLWtSeMXW+DgTGoKq8siZmjkuzJ18vD63ZzX2PEidP2wu0E+45HggN
G0Nk2O00wBrg7NV2PSrHaMqwM8IVpFgBcUQpXG/AHKI9snFbeiHjLtgO1z6o3jaS6xSgB7SQLH+J
gHwI8Na2fzVBf8juq6rZtpYXB1qAC2Ouje5j80uADPEbmucwW1Y+vr51r6vEbrSFjonAgtYPdMTl
2Sn5Y5FEBUiSCDRJDqIkSZlYc6Alvp9w91DPulU90+21nlCFc0+or6lNOjkCfDKEQIQAoYAqWGfJ
SnbGPDGw6krApNSYCqpDHDAqzsiTC1bFnPgqLqCVBOBKJBSHRgP7QsJly47u3HrtwQXR0n1ntYCM
K4C3tMSnaqrMkQ6IrGpuNCm68FSkxyra3OR0x991wGCyg0C5WkQTIoYsHZWAB3IrMweEjGgONle8
RPnyIJHnYGY8cDPKEEOFhj+TAqLJ1XoFZMmtH3OQfDmwmtqLTy4WWCz3Jy8yV4Ein/O4qO4jvLQS
4efObXNi2qXqLkKj25YpS4eqsbF+akA2Oi2dtUH7goYwsAYfyIeptvWXP8Dxy/A5hGXJsYiL55cO
8Kl8i63Y//lt9GQAZU/GeY5v/9/+ydz89/ZkP3/F3091l7wSiVITl9E0NP7gMeL/pi+DXwj/peHM
/+FUtx2V4XTCJRmW84dTfYrBaq5pmtY/odK/4DGyJ4vTn4bQ//ejoqr6J9P+mMQlyxea7CXWVxM1
s1HA9ljBokl46DmPpjMymdIxemfDjcVjaM4M46zTB5Qf6/rmdBSu1w1mRWB7DLNmikrj6QslucX+
OpdUJGR7PTyIjlPdP1RatWK2QWb5CqkYDJOHGIUlYyUfButUvgis8VZFpQ4sNyluLDhmbYYrG+yO
P54yzrHch1Xo7FqWwxWFtaFjHQprXMZWTn8Fb69WmXPdXVUgdwNX3FkDXpF2OMbgKvt4J1suIQ5f
ri1xoubkjiz1TnNKWhKBb3gFbfaFp6+LGktMrfnJnBRhTorK++YUNNIXoO5mraovit64UmzwmUVs
5z18tEkGNtM2UI1VjPGio2PAoJUkhWbtYSaWVFkGNbZvsurpg1anhxFGiMvC3rEZZqVYeTV2VOoM
FezATIUgHUjjqukX9TeF+dn6Ny78XQJH5jxaOV6rq8MVX+T2IWgeMm87WLAN1HIm6x4B4GahKUrc
LIV9qGFG6YG2rEl9evZrY7zWwp+1sEHa3eC/gJnvOry3Pvcdf1ZPzACM9AmlZ2iopTUshySe6/j9
63LP1o1enFeFtJ/0zrn+ELMthBq31PuDbM8KfDvWon51L5NDFhNXawHddHeBmSx9hj3zNrgevIqj
xAYuSRcXrY6+5+PEgtxSMPLn+rbpjf/L3Jk1p41tUfivUP0uX6FZXdVdddt4jofYxENeKAVjSWhE
s/j19zvYToxk+6ZtHuAxEB9xOMPea6299r4pfOx1DO39tBZWMs25LcQhGqb3QmY1xATfqHDDX6r1
6UT444PTgfGm+y4NqrIkvihzn4LsBo0NDGITqbsBVvs+LqEG1vtBcCXF+SX2MJqPCgl7/kSaBQQo
Oqb9OBKeBnh4aNT30jEP7+maslFbOP0bXF67knD/b6z5JYQSxWEhVq0eSS0WUauGASTv0agQXQRK
hKNEFHQWMGgxQDiE9QtNBxS/Hsn0IMC0xYtmVYXJK5hluvyaEGJVJi04Y3zX/fnuhHYGWoVJB+0N
4hAAplkWPyoaH9g0QMA0dmRIUziV3SG2knPaJLS0S9Bpm6AyQVJW7xtJeaYL2ZaEdPc8plANbb8U
HtJw+ZuOddGSdgyB6MswWXVooFWDKTuFR9sg+cGGJwbLTikNxhy8qfhxk70qv27C9nK4JO7z4CWC
kPZh1NlQdlNbewbL2cc0qyjZnuoFQWIbeOeTCAegcA+vTHp8nmiTOVygTsPzfEREdBcYUYOOw9jH
WyYVIVIogqWGqKkmelKIouZClUhUhYPHjU6UpYtwKxGBl0UEpuD/5IuIjMhsWTzYPFmr3cuqk9Lj
1fYwprijfemCqM4rof5XUZ6CeyHdYBA51jSyH9K6AfRKMw6kWpCyOGjYyqlH7WYMoC0RSeI1h0wf
aRGkbU6kGQwhUok87fysDM+rOIAio5mKi9AKYVBDtOovKZPQMOIkik3NgxTCb1FdRe04KhYjnXhX
CkX7p3RS7qnFrMwoldRPm6T9JyVOTlEWiaiZAuB5fO+ahwtCjhrpG5wfzl4K0XYh3dTE3nphnC4a
CiGIyQPpO8n7KCMGyJu7QsTtkvFFRVOXSZNdyTiLINmVpNpPiPaDhnOF6N8WdqkwfRIl9DXW89he
TjQgBHCQ4JoqAACdsU02obbfknl80JBjuM1xGX6vizuL7EOmOndINlLT8ITO1jk5yqS9CshYdDIX
V8YggKDcPrO4RVyym9ofq2i2yHgq49Yn/wHYWfoPiYSsifPL+5IA/mFWtKSOXSsxj/oRSbSPpycg
pdcI8ZGx3xpkW1J7i/YrIgPzcsciHzM5togw21a+9mIlPSIuO4ZbOHaX85jArN6bNMT27oNBnpcs
b8KEG4LsrwV+M4fBgdssHxbAcktit1LgdJlA7HKB3ZmAeIlA88Cpzi2B70neLe5+lL2C+xUCAcT7
bXiiCVTQzksbegaksEFvOzILiE2TZmgLqrfguzCqAl9MABpBZGcZwGMKABkKJNIDkpwLbBJ7ewqe
lPn+HNgyI6yPTP+8isbIrWDq032zVSgRwB1WETczPJqLyqvyWqQf5c2S1E2zsiOkOUc1FjlSjqaw
KbDwsg+GSTSLjeshfPHcvFxUNFdUjD2bTCDWKM0j+Z7gc+CBxKoedS2UeVF64Bnf5WVxZk+mEw+r
16gSDlKIA+4kfyovZhHVwnNzhKeLHdRHoQt2KFsHMc6FYZxNg1g/kWxMGKpkFCzjfW/YcIVgG4Cn
PWVFR4pr0niaQgLNT0ZmInDFw4qmW758GlTnWYKlNDlFUAHJyuaxprSHGXVrhoe60Iat+u7rINmT
ccGvZGhnavYV91UsSPOjVqcgWyIPo8dQO9+rc7KeAGsbGl7GWji1odwxQEPUNzUiKhRgQSVUbwoG
d0lA8SC1OJbFNaGf2HCnjfZQwaS6Jnh8dRPDr+bwrEWu4wFhH6XGRe0t9+rJ3WJ+G8bHip5TQXKU
trDslYLqENB4gvJRwWb4XofZjWB4Fc5nAZ0X0XEF/6taJxLTnsAK++nwsIIlrmCLdVjjZeRU6KAn
cMm5jPpXcMtISEu4Zom+l0K7qeH94TbTAEaaJYnNsXSbwVTb/vyyLm5U+OuIonez2A9gtQPYbXwN
Ty3Y7jY3qOVJDprgvoELX8KJ6/B4GWivYo6lbIyn0Uk1+V5YmCvBppt6BV97Hzc3S5h2STpv4d0R
Jsmw8GpxhyvfrpvRChk/YKz94OvlyZlL8iK8YC2oiMiziee+6smpKd8m5KwL8yxrL2rti4ESoF7M
IPDPQ+QBQiWAWsBGNeCW2qgQ5TW0H4L9ztAWRIGDbYaWXRsSrXNq6vnDqygcbwFe+Z9p86c7S0ZO
4VBj4xft13KWtZezvAyL/DmEF+9eJD4+mqIQ5wMfev8PDWarPzpu09lffzjY+KLByovMnxYvMcqh
MSRhUS1SgTXD2dWDrZ76vb8TOjx3ec8AQ3NHUyirAH6UVy/otzCJ3ee3ZWXHMhADoiB8+fu8Nwfv
f73HyXz/M28/OpnR4/Qc3f/1h2lRc6F2lI//ejb4k2vTIYu5gAl9azps3oTIJNtjqBcL5q0l8f5X
3fR0KEi6TKAXS1PsXtX77yyO7nSAjegyNem9ZUHuaxkyRUGr15bOhmrL3Jw60iDUrB/YKt3ZgG0e
ko2go+1sEtuyqd6HjhCvRwp969YGNzuVT+j4sIxWunDLh9YGAP0Qy4LXtwoNSwxMT6lN2crFweGh
QuGQ6w7Z7JuYDqQKCBlQHaxe3YNU3ZF1YeOgb+lBilAcGbiiqrBRxuMK/nUbfmR1mDL1SZjHvTUd
ik7XNd143JZbt1mG4nJVdRXYz97I0aFTOqnZGqr7pwNz7QRhdRimqiDa3srNYr7bmu9Dq0Mz0Poo
T7PBEbE2HcrO0OLWMXAMfJqtLbxsTeIAQgXAX9aJsCj8dOwhCmzpQ/jKbPCGaevcO9s4D7r2TguE
jywOg3ODa5aTsrMqKEZVUfBs6Y2iqwhLofE1hbNvE+vBMKjNocHk4ybgaOhMh43/JuTDlh6hhEpv
G5h+ZFlAtshML9eoePUvWA1TJTrePt7lW3ejdA2jPn1ayIhKOH06q0LdoekG1666tdMgyu+JG19r
q/eRVaHQ4GmoYpz1fFWsbRKmw8QGgJXzvGi28AS1CUFNxK+mrSHNfzzdPhd86eiiEEi/PSlD4jwV
wa14bW2+QmxOy0PEvFQjbuB65RvTY9V8O1+hRtLWtnQ2uvYYnzw+0Emj9RY39+v7BtzHRlJsajDe
27hjuqrsT06HuQNbTxWh3r9khZBOo052K+ehp1P89DxoGogPu6RzrSg7RDdYF5IVrV5bORvvK0o+
crmohFgEc0/naH9x0LMGIOypaOK3Qo7f+NBPqHnX88P7Fcjsz/LXsOi3PvAMOvbff4Gf/sKQ1z4u
kOfHJ/iFRP+9BkQrK9zzxbvPOOhquKf///Q9+0+wNtjzl3v+x0N/hrHI1KPIUkDrT0975kRg1f+N
Ui+ZDc6cwV0Zu10kuJeN/Xq+Do4OqPdzl/zWeNHgKol643VT4k2N948TDy68ctYfsJNmbWrAk7IY
7HpO2h2wd7ZsasALbxb3BusmT5sa7MqJ3cGJ1/8BewDgpka88PwfZTy4dILulwTwWEeVNjXk2GNH
DPaT3rT2IstNjShW6eiVbciA6zjipwc8LWfiJ/x2n8SDsefE/gBdco8QW5FBPXnfW1TavzwCLjJn
6jnB4MqPQyd1gldWE1fPOtfw6e/9fNzBxg1uSoczqLecukHQRse8cmb9U5brcJ1g2uCQgytHctZY
zscftWM9t8ER3cGh098yQNZrecemBjwpByfOrP8rdnmZTY135Yv90p/QLhCxqfG4Q/zBzWsTCuvx
MuXf1IAnJRGBUzup39sZXVp4U0Py9VzWaTQ47f+OXbzr/4z5WoD0k1Huh03PTPFr/209NBSfmIYz
J/v7fwAAAP//</cx:binary>
              </cx:geoCache>
            </cx:geography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Sheet1!$B$36:$B$53</cx:f>
        <cx:nf>Sheet1!$B$35</cx:nf>
        <cx:lvl ptCount="18" name="บึงกาฬ">
          <cx:pt idx="0">ภูพาน</cx:pt>
          <cx:pt idx="1">สว่างแดนดิน</cx:pt>
          <cx:pt idx="2">โพนนาแก้ว</cx:pt>
          <cx:pt idx="3">เจริญศิลป์</cx:pt>
          <cx:pt idx="4">โคกศรีสุพรรณ</cx:pt>
          <cx:pt idx="5">เต่างอย</cx:pt>
          <cx:pt idx="6">ส่องดาว</cx:pt>
          <cx:pt idx="7">อากาศอำนวย</cx:pt>
          <cx:pt idx="8">บ้านม่วง</cx:pt>
          <cx:pt idx="9">คำตากล้า</cx:pt>
          <cx:pt idx="10">วานรนิวาส</cx:pt>
          <cx:pt idx="11">นิคมน้ำอูน</cx:pt>
          <cx:pt idx="12">วาริชภูมิ</cx:pt>
          <cx:pt idx="13">พังโคน</cx:pt>
          <cx:pt idx="14">พรรณานิคม</cx:pt>
          <cx:pt idx="15">กุดบาก</cx:pt>
          <cx:pt idx="16">กุสุมาลย์</cx:pt>
          <cx:pt idx="17">เมืองสกลนคร</cx:pt>
        </cx:lvl>
      </cx:strDim>
      <cx:numDim type="colorVal">
        <cx:f>Sheet1!$C$36:$C$53</cx:f>
        <cx:nf>Sheet1!$C$35</cx:nf>
        <cx:lvl ptCount="18" formatCode="#,##0" name="99,417">
          <cx:pt idx="0">29096</cx:pt>
          <cx:pt idx="1">125184</cx:pt>
          <cx:pt idx="2">28729</cx:pt>
          <cx:pt idx="3">33651</cx:pt>
          <cx:pt idx="4">25269</cx:pt>
          <cx:pt idx="5">18261</cx:pt>
          <cx:pt idx="6">27010</cx:pt>
          <cx:pt idx="7">54407</cx:pt>
          <cx:pt idx="8">53811</cx:pt>
          <cx:pt idx="9">31321</cx:pt>
          <cx:pt idx="10">94333</cx:pt>
          <cx:pt idx="11">10975</cx:pt>
          <cx:pt idx="12">38343</cx:pt>
          <cx:pt idx="13">39927</cx:pt>
          <cx:pt idx="14">56213</cx:pt>
          <cx:pt idx="15">24502</cx:pt>
          <cx:pt idx="16">36721</cx:pt>
          <cx:pt idx="17">199591</cx:pt>
        </cx:lvl>
      </cx:numDim>
    </cx:data>
  </cx:chartData>
  <cx:chart>
    <cx:plotArea>
      <cx:plotAreaRegion>
        <cx:series layoutId="regionMap" uniqueId="{72B63922-A4DA-4E53-A03E-1C37F36B5D59}">
          <cx:dataLabels>
            <cx:visibility seriesName="0" categoryName="1" value="0"/>
            <cx:separator>, </cx:separator>
          </cx:dataLabels>
          <cx:dataId val="0"/>
          <cx:layoutPr>
            <cx:geography cultureLanguage="th-TH" cultureRegion="TH" attribution="ขับเคลื่อนโดย Bing">
              <cx:geoCache provider="{E9337A44-BEBE-4D9F-B70C-5C5E7DAFC167}">
                <cx:binary>3HxZj9xKlt5fudCzqRuMlWz07YcgmWvtqkWlF6I2cd+DjCCfPMYAbRszTzOGYQ9gTI8xmEEDA9g9
bVj339RP8cmUSrpaSiqpC/C0CqUlk5nByIiP3/nOdw7z11fmV1f5zUX7gynysvvVlfnpSaxU/asf
f+yu4pviontaJFdt1VUv1dOrqvixevkyubr58bq90EkZ/YiRTX+8ii9adWOe/ObXMFp0U+1UVxcq
qcrD/qYdj266PlfdZ4598tAPF9dFUvpJp9rkSuGfnty++vvbVz/fvvoft6/+cPvqvz354aZUiRqP
x/rmpyfvv/jJDz9+OOZH5/8hhymq/hrebPOnLkG2YEK4r3+e/JBXZXR3GJGnLkYUM4rvzrp3UcAb
b1/9y+2rf739+d9v5/YvP3zNFLcTvLi+bm+6Dj7r9t8HjPjeB928/ve3r/7i9tU/worcvvrL21f/
88knFu4Ls7yq+lJtNiqCPduM+Xcwzu2r/7X9YP/19tU/3/4MI8N//uHJD0lXea9f7lWbtTtebBf7
x/c3/je//uAJWP4PnvkFNj7cqy8d+vQnBFDAQsDf//xmWzYr8k/bST8eUsRTTm3OEXdeA8X5GCkC
CURs8iWkwJ5824wfCpzPn+BRcPT5U3wHsAKu+d+3r357+/N/2F5cj0o64ilxuIsYF2j7Y38EJUEd
JARx7w6/hvF91PNVc30oiD4e9FGA8/Gw3wFYgIn/6fbn/7i9rgEyQEZ/u2Vl+PuPjxywxFPKGHNc
/IaG3I+wQylHDkHiSzT0p0z6oSD64jkeBVNfPMufP8Q2QgPwBbEZAPXX20gH/4HY/3e3P//V3U4/
hiCCMAe0w2xK7hNEjCDCqQvA+ywrffuMHwiuL5zgMZD1hVN8B7CC6AaMDHIJfv+wZa6/uP35PwGd
3e3u42AK2xTbHJPX8Q609Hsimz4lyHEw5vhOg38eWd826YfC6jOjPwqmPjP+dwAo4Kn/8i4UbrIk
SB0eT4VDvkYxBen0hp0+VOH0qc1skE74S+Fvc2l/1UQfCp9PjvsowPnkyN8BZOCC+MttBgfpGwS4
/7PNbF9tiQkewu/fPCaCxFOEBacO5P3bn0+REUQ/QQBaX6ShP2XeDwXUQ5bnUfD1kBP92cHtayb8
3iran7ZY7qWyr3WeNkmgKxgh9wotB1Niozcx8SO5BaL3A/fn/qndB7WPx3hvCT69Al+zov9GPaPf
byMUxKbfbjO1Pzy63iHIFdxGoJK3Px/oHfKUUpdgxvjD8vuvne592w0f+D3L8pPjPgAB771k688+
aOTvADj/fSuOAS8gl3+3BRHYjL+9CxSPo5WBFRBh7A10Ps7vGSaO8zp2IQTW0WeD1KtvmPFD4XPf
0O/B49Mc8t5LPomg+wb/DkAEkHmNIJA2gCPI418/8/u7vXwcHEG6ZbsuvQPSRxwkCHGow157kF/E
0bdN+qFQ+szo70HlW9H0mfG/A0CBCv3XTTbzpqzwj69J6nHR5NhgRgsH0qr3UnfyFJ4TDOE3Kubu
pPdZ1d8w1Ydi6L6hHwVA9w3+HaDnNQXBB/zdho425g+ACQL6z/Dwbjsfh5FsgR3bZug+VSQwZw4j
H0ndD9XFN8/4oVD6/AkeBVCfP8V3AKvXlAsh7o+3r/7zXXkcIPbHx8UUZsLGGN2bRHFAGxUQCLc/
d+e+j56+bdIPhdVnRn8UTH1m/O8AUOBTA5rg92/u9BMga0Nbd5v6OCRFbAoOIrk3dXNc6gjKvuQv
bmz1b5juQ6H0mdEfBUqfGf87gBIYJ+Av/u0tZEdbzfS4CEIORbYj7g1zDnJtG1qKHkZJXzXXh8Ln
40EfBTUfD/vdgAWsMoDM77Z4gbLrPzx62ZVATYMQ9rrlY5PXv6ez6VPMXc4d9iVXemMKwkS/drpf
B5xPjv6ICPrk+H/+UNrUnABB/3crr3/7qQa+ey1cqFJ8XWOjeGpzSgVmb6yij8scNnhIhHM48FkH
6U+a9ANh9eVzPAa4vnyW//8Qu79V8m0bq3+hLoJtA+wvuiU/f3S7DdCd+8Fb32z8p3XTa1Asr396
IhzOCLMxFM2oC6hxNuz0Fo2bMb+AoIcUlr5wupuLTkG7LoJWAdeF+h2YV8R1KH3yg765O2K7nIGp
LqB2hyjos7JqVQxvgksBu46AhinhQO2PwJu6qt8egnIy9HQSMOPhMsEuedvHfFDlY1SVb5f1zeMf
yr44qJJSdT89oRS4uH79unuXqb66OIJmaXi5/e9S1RuTiKxdGpLNsW5fjIwnXl+rhY6H46Eq1/Y4
3lQG+WNazOsY+XFPtCx00XjjWPuVq05MhCSvR6lzsSMM8cYkWkIKdFljsV+kN7n1siLhrOZhYE2j
nOJKxvluyNeOOFVhvjDNoaVj2cXaY0r7cZxLJELfoLOsz3w8Zj4vFmXxbIyVP9qZjEwvI7HbhicR
n5Ny8BqxGnPqcZXKoVr13Sixux5EJ5t8l0yJtBD3crLAk7twmlWcJiu7LeCg2EmyzMPhrBPhnjsi
mWZmXQyDHLPBV/G12zqeM57U+CLLjY/Dq9ClME3jc0vLNIy93iRBijPZupmMHTsg4W6e7Vc990d3
J+8aGbI91yG+coWXNcdDUfk0NjLsaj/P9tJp9KJy8trpOKnPqnrdNicoXxW6n4VomRNbVv0Vd89C
c1KGC2t6phNb1vkaj6XEU35sxZ1PNYGzT57uldR2scrHzsNO7kW5LUts/CnqZToeVckoM9XPnGbP
Ejtx/7zvzy1l+SZ5LnhAjJJ9+KxsTqKeyFAnsJM7NbG9drxifGHpIQhN4uFi3YmDsmZyag7iic4E
8vP+nNtHPJ8PsRt0+hkNaznx3do5sfIxyLpCDga2fnhZDC/S8sBNCs/Bs6LLpK5gTfSJVRf+GIeB
q8NDag2+5SQyG3abQUvSh3LorhSzAhFifwxbaadqYfPKi3g8Y3m8mPBVrkdvHI5LtpNoRyqM51bG
/EnUXpMJWWXI7+JYuuiip0b2/QLVR8WAZA9gEaGWuLooe9hN1nqiiT3bKfwM2b7CrQfNP36cZb4V
pbOirGVT9J5VWZ7OD0xWehHKglhob+g7aXd4EXeOL9w2CO3Kr5rnxOmDZhx8Ti9Lg70idbwwe+H0
x9pyJeG9hwiGVYfJtzO7Yj7BrWzb2EvQuMoTCliEnWObDTcL27J8JDpPTc0sGY1HRyFblc/sMpZT
d9KK87FSc2G9KLPEM6kjtWqCQrezuNzt9DrHoRTaeEWd7FO8ihMiEW3mmA+zMHR819iS5fW8IrXP
bOX3+tJVjT+klwg3Cw7LrljiDV0tWxFKro94Sn0nP5pq6pGJeknReWUSL/HY7rJ0mE10WGpXB+5o
z4ak86bpesxhlSdf1IPMrEKmbSI7a16xTKaKLqOhltSqJJsueJbNWk4lrktZGy2ZSPw+q6Sdt9J1
1UyLgzpDni3sgPWnaZF7ouOyKHuP5ROs0ZmuW1lMx1T3nqO4X+SFb3rsM+N4DPa0gaUYUeq34xnp
lNcz5aH4qqa1LEk7L2EiuB69tAy90E0CJ7IXdS8k7sqAxOe8tQG6K1fr0rdiXQRDXq/T0V6oJI+O
cTIddGTqZzrDrmyj+AR11b5O3ZtB5R4bLOlGid+SUtqqCIx2g7QfZaf0Mk0nP2b5UToempTNnMiS
kR17xWD5ShdLANsCxfmcd2EAZ5rFPZsBS0tW0TlzxqBxdzvDj+mUB9qyg5RWAWmbhT00R0ATfjpe
VmxzUc0NGqQjcknHetEpWw5wsVph50PwkLrLl6LtpGkmb6i6NY7sVV0O19zdJ1O3Zl0C2FeBHcHy
jv1qaqIVphFMPw/KbghyWG+SRztxlchE4bOi0xKluS9KdGDhfB3Vyqy6LjOeGoGjBYvRnMUMLszM
nmSDFYC6oceat5HXjWanwT0+5VNziYq+DEZLzbfh/Y0UeS8SXlX12CZR/OamnrcPf3NcFfC7vdPj
3ZPvP3x3I8hGMry9K+QDTfL6nqF7BMtnD96vZu4U7iZK24i5jG3awz6nYCABgTwK8jywacFigltr
3umTdyO8EyWUQIcj3B7CwIhE/J0oIU8xQwKuIA4djswF5XEnSpyn0PK4uQsA7CTqcAJ3jbwTJdC/
Bo4lvGerZdjXqBIbOXD+92WJgGYEgQnleHM2huD4L2QJE0VHTRjXyzDGGcTPbL8tCua7yQRRNs6B
jKmV+wnrG29omnkaATsiS5fShO6xrvJkaZm4lB3q6iBNw8izGc9lXUxwgVsomdE0C2UWI2CvsHtR
qvClTXmxjzJbywpHjpzGovRKqlo51XEaOKntXprRmJnQ+siyde3FSVX7xFiZNwhlSWQlRlqky046
oWsYpEm9uE3gLiYzn9g077PUDgREBC+rp1NtJ4Gl1G5NYySbEvumMbMp7oOx4hCFWiVWmkIUqItB
+12bigPK8PlGn0URxv5ARmfmDix8OdThM85rEpQRiAxhtReTJpEXGrZfxtVxVwGRbpSOSptEOrYF
ssA2O33eJt5GteRRv5h6fY2mdk+QrpR5il4SVO1zpPyOpzcD1UsBkkmacnoWkmHVRhCLKmslIO7G
Ygy0m8w0Hc9Hnu8WUzNI23YPctOe/jKyW9wcbeO4XXJJTHchyvgCW/wsm6grN0HXKprFXcCduGg9
g9I9CuxxF1Zz5Jxt4mlc2vNNMI15+syt+CWqw8vMiU5EjK9rkq55Uc020TCvitldGHQLtIs2gmoT
7iCoKklwPadptGiSofCqEUg5qawOllscNMmkZkPnpjIU3SIlkVllo300WSRbFoDkTiYiL5YqtOqg
onpu8QpJXRO6LlCZzl0lImlS15vS8My4zsou8x6o1qIzjaoL3CQQZzox+RNKsd8m3WVR9/nMzZKX
Dlcgg4ldzPqWKi+j0R6yp51GVMbjdNUXPtdeWhm94L1YRVWyazf80LLbyy7MTkXfNHB08CaH7gmV
UZh/s88mfBEVCj7xyC+4pbCXF00hsXYuKRJst++z6KXGcIY0qdiek4/PWdOTec25umQaTedEM2s+
sPSmSqy1G7VzwkqI6dOqc+uXceF6XRanXjTgZ3BTYmAIXSHDD7jFdqdMNxInw8KN1Iu+08c0665Y
QnYHKw+K2iyikp7SrtsvssbI0rHmveHTMtt8iMi1ZIHanSynO1U2jDJs0QuuzUVu8CBbQk8zQ4/d
JDpNG+eUVO0xN8Ug+9JRIDFUISccar8Z1EWZmKsmogdJ6PSSks7XuliMo7lkNEm8cBhv3MECfYOT
PWrbu0qMa0JGv2TjIJVxL4ep83QVn7FJV74eh2U1pqVEhb6I7PSI0+KgMBOThurD2naOq4ZbUnGN
1zEnl7kVDnKI7UDRfjdF9VlX6tjjtcg8M5HlxFoiBXcrWbvdBSGt79ZFBAxRrFlTahBJyGNcP8tH
FbTldBplYeOhzPWSKLmO6eTzDJ+HAjWexetExkh5JLM6L1epz7o29ksoGryA8Kq8EZ6fY1q8KKLB
mRet/bx12FnFw1xi0+62TV++KHu7Ayj3PahLkHsuSQ+4cOkMxfQwRflNPVqx3xZ8t2ECxKvdv5xY
UnpxFFlwXrOHWe31Kd/pSHLYVKSQED6QrCt6lEwoMBZnMkyHfZdVc7fFiUyjfE4nMm96th5RGIRd
CjKvPLejCJK6mRr4XjSBqoYdEGQ6KWIGCaAC8m4Oss6dD8SdFzRfJ7V7EFnlIUkaJW0QN1mHd5Hd
X4xwJfRxHUuL8Uyifhg9JxVLoZ1KJnHsyFHhVdua1O+HfDdtrFTCRXFKnDiRhWM/qyANriEASTOF
FWiycgiGTk2QtRXPcDGdWS65rnQYpJ2Zs8LN94D+V1ZFIYGKtfK5kwZWzxuvKSbIOKr4MEKTvUBh
DUHJAsWU1ynoHts+rxqnBdZqWn/quqM2blsP8fg5KskguUWWeW6Yr+2a+bxER2E3xjJPQIV2Rb8S
09TJyQDPh5RfJ0Bc/mDxWALhq3mYu4VUvZNKWwzxHA86kpaBbHtymOU1bg1JMk7PwaCoJHfa3MsE
pA4iLXd6EWdeUZb1shJCLayQprIebCSVKGaGNhwAPO4nfdHInsWLpqvbADdhJ7kZT6cI0BhW4yXc
NN0tTCvEzB5jAuhG1xkZ6AyH+U7ixGzeO5AAtKE4d4eyOddREkuedjAZNczEgPAKW0MM+WiT+jEy
kcezAmJtrOxZZ6NU9lGnZ4q3vad1F89LjS9bjBKQlcyeEavdSUJk7zphdRX2YbMOTbfTh4OS08QT
3xRd61O7XyeW6qWObL0eFOk8Xln+SLWQU94DOen2NMmLwUNjeRAVBEmS5pkv+rIJ4mmbseEIIsuY
zAC/L4YEVHTZtmekqKMznefZohgiV2InubSziMyyGjIWBwQrJLgUtjcb9wSNXU9n4SxP8SXWlSWz
RoOvYTlUxkV7wUSsPG6XcL0X9nM3GV9GfX0IadNFVds3EQKh0KjwedZXrmQRD72IdNjDRXeQD1a9
dt0yWWpTn5jGOinKIZE9sa56XgL9ZQIHWapjiOlj7vcEUhIWj9gLR7jCWexSPw31M5W1RnZhsdBV
UUstbHBE2sMI0gzJ+uKYVtUoqzRa5hCh5UjCkzzK27nTJpDnYXTqhGHrs7AysmbdZZv0O30x7NhN
uyvKeg0Uc2AbUcmRt6smbnZHN1wbDuhusZAD5k1gOrTbhe5Jz7PAoNqnk1ikqQ1iznH8UACeG14/
a5rutHGsWYf62STGMxEnqYwKmFvvDHpdxTryEpPtJE1znek4aKt2n4sq85qSncJOUc+xylQ2aHwB
KVI37zKg4FF3z5u4v6yt9GRo8twbp66XU1+ct9otAsHDRS+mCxF11Z6pIJHsmmKRlKiVVVUOEpKT
Hi5TZjxUir3BhnStZb1Ebaln2mhIyCjV67HBoPo4OnLrCvluCSvVgdVWu4eQzUmVl6ssxeeG890i
IX4MyTeZyIJXYm8UGbyzcDPPaWkjVcVSCRZNwNtkT3RmXxsjNeVnRT7Nor6PJJRrjh3C9mqsF6MJ
kbSicokwb4OJm8nLUL9HnML1xzzbIflUe0WYpJ5thcWMlurKpfWC0+g8dR3g3fYEBMB5S1Lii5gp
aXIySZFEs9YmJ3Wswf5AjQVM0RdeOBk/zh3i8QI/58YdvRBkcTk4/kTUCnjST+LqOYlsPxytw6Gz
ztveLN0IuBI+D+HA1AmwuDLRktolKLQJeMEaD+yY+wZMlGTDQnhMZdezFViT+6wEIoZcxzdOBq4L
iCOgNmKroKz4su7HWUbdc15WAUu7nSEJbSnq7qqxAS9sjNxFXkepJOxsAtOK1NOsYMMimaKFu4iK
5jiti0UUM3KW2vrQhONOG00zNgDHGTXLxTjCOoyZnAa87oYMsoV+f1LN3HLrfQykGo9qH/T+ka2i
edWYs7KcQEbrdRtSL85GEO9slg6TV7TqOQXV2jNwmjq2SXIuudUs9GhHkmg0zxo8C0k0s3MFdli2
EXrFfhTX+ypVfsrHCPDM9lBEIN8J2SptMyRzk1jgAoyF7Ot+z5iGyJKJIGnpqZ2VfuPQWTYhH5eQ
VIl2mZoWEnlIKuIeZIktaeG3FPyH+NBMEMUdJ1pXCQ1iVAW2iVcVLY8Rjp81XTHPp3Ze29aNNeZA
g8YbqzCWWTQth6rZh2+8WKZOsjOU6lo1JUgBsLRIvxxcc9Wn3b4VtQsd8mPwKHofgq+PdHbA4DId
MD0YUusot8hp13RnUUV9QrsBgGaWdXcQtScFBfoCg6tmGv7Ui6mulyArjqllzaKu9erYCYRo5jov
byDCSqPttTOFq7DOJxljK0iEtWsSxiS06gSt1pWEJmif2zj0HODM0G12umicsSRZxwx74GE+U421
51qwZ9T1lR0e1T245Rtbqi7VIs1YIMhgBXndPYsqs24d4Ve2WuvcDZA1Bm2HX7pZeV47ZC6oFaRj
DlaNxRovmiofbswHTYtKP5+mMyfCftWmMzdCXpeUJ5SMQdgI3+31JNMEPRPpuKDK2cnb0q8Z8lxi
r3ALSjrtFmOGQIHybL+zYLoqOqs7c15lyZL1Yo0LNyjbYR52nT+Oqp8rU3mdFTNJ+/A0TvDRyJ0I
rL54gYd2wd1ordqYe+D1BCJv4Fqz23XRodNcaeqZKDqpMN2jND+HzNpDee96rVKQY5u+8mLKdls7
Peyy9qzqszVnnfadBC1wMyRzNTi51G55VLrVAN4gpCiojnsZquYkU9ZJW8ZBAVrUQHzII5zLVluH
4VDsWjE/VVHqU0onacWx5Qm4ttskfGm6ZJ+QCTxgOguxiWQuhh0kzJINDpMRAh9LpcusqI4b1Gcy
Q/wQWiZ2wGQ/KXF+BTrmrLWHo9KuwJ20phd2Fa8FS0AoULBQwwvUXVQRVCiKhnpRDPjBRRAXalYW
xSqaRj0zWXvQNVWQh/blwFQpLdUtx24qfYHHxnNCB0mqILstohyChQOpdtFcpE2USZFHF1VhFCiC
xF1UqQU71GlIZWMHVD8twmeiGkgQgixZZRWuPY5oMqtdfWRGsbGMy0iKwb1uRmu4rEmfytZylvFQ
3JSYWIE1Du6s0jFa5Mmgg34YYPG7MZxZVawC1Yfx3G5qvCpE2Xo9uG1+BkLdwuR6bGsoxEyj3/bx
4A1TFXs6GsE0rkonaIRWnsKMyDHM3Dl3Ey2txizDtoaMXHeLgaSdDE3YyNQeoVRTT8iLsM5XbghW
ooIqTNHX0dy0lC21k0U+Gk11ULEi9dFQWh5NIZek8XRdNGBFV2UONSv+3MqjTXozeTRPAJPD+HJs
IFEZBC4lXBtrWLdl5oAqjnAzSTeduKwjjgPwLc5TCP3SShzXo0YdZU1bgpQuj0trQovOiQd/cOMW
MoemWkA1rgcKjc+4k8T+VA4r5Ti7X+9U7t59p9H77uTWcXxnXf6b9jPfluzflB2pC421GHxJApVA
8Aw/721+2E3795/6bqV7R37neYKhSQgVQjgE+i9/6XkKasP3U0ClGLp5f+l5wq2XnDgY7uAFdxO+
LOeRLE+8+XKmTzmetu2AHwtzBN/1045nkYCcB60637ieCQhKq8ssMNWnoNdqZ0AKSkeQ+gnTnKat
+0K02QsQmZDHae6/9UJL3u+CJN3f2KFKwDdXlWWcSo0dOZTVherrYExBhLSuku/s0clpF31n7cVO
9IyPTYDCCvQnfW2W6iE+M9gQ38Hp4CXOOItpc0qYPopSPUNjunJr8I56UE+pzkYfCh7LqBmeN0h4
vC/Z/uikq7IY5k5srUC7pVCfs6d51PAdYItk1w2tPastdyCXXU0IKJW5Z2IEi6du1lDNyz1wSGZq
U1Mt+iPiYiiHTHsgmdchVGpWFd7YuynEQZCgoPS0a894Y+Z1PyyLql32Q32oNdAjjgdwmiKwhkvk
C9bMysh41qgXWV+vnRpojdN1WE7HcUQ2LDvvRLVDs2Zh8jroUe2FoA2s4TmPxmtj93uJKYIwJbMQ
9CXYs0vUCamsar+Cyh6nx4rEfpUu08SdRRDOm6GUkW5T34a8pW/alZNC7oj67jrGNgSf5mU51ddI
i3k7QaG4T0GMZAUUY3tcwxuhAq+ncK1scLwhtEzK7mUJpkSm6A2U/cajiJB8pesQbFAwWvyxz+l+
W6J8SVjyrErsMyiiNiBm6XycNtpqWsSRe2C5FBjPrc9GJPYz3p5R5J4WYDBAfbJ3JfTkHGnbKK8U
zrplHeAvDMFaQvW+6N2dLVHTCC9siKzZmDVyrCAvHNPzKE6VZI4A4JXTYZrxuZUkM+T2522rrsM6
3MRCH3Kik9Iur8wInrpu17iDWnajKuWx7OYtvY8x3dGjguo4GHDA8oXoZ51hy7dMb4EBAkY5pB99
M2fopgbHpLLyvZyw3Wwyz22SHzQA5i39G+FH0RVvrZlR4+42CFDBDlw8goLIYgm5SgMq+U0wUIBR
Q6FIxibwpSje3QaFLqqXOlNBX0YF9B6YIOpZJJUdg/+yiRCNaGopVO5DPStIzASujLWEm2sPM52C
6dTMwZQMBs0XJZgB3rcHjz+rsMDAjySbr5GCthgMi/FVYWHTLHXf9yO87Xb5cPx3wQFDyUtAH7UL
pS0MfTLvunSgFO8Q7toUccze1cMgNgBZw2350OO4jRu/DA4Q3OAGI2jjp3BjJLT23JUH36tNQn/T
m8e/7NKBsPhhcICM3Iav+7NhCgIjDpP4ZXCYDB1c5vB6ua1I9VBcp1nfQmkXg3GtGsiK8yNt0njx
tkRVc3DDw8Z9XaYqcLbL3PL5tlIlEKgdWs1yxXbRYJ3ENeRkUAPJpYF81tuWrxpSnVQmndcWl8Zp
DwdoLLDG3rMz6m+qWdE0+K1+NmgoS2fDdR6Hfms7XmnKINLzFnpEHPEyyqOZotYiGW6sficD4ujG
lwYcYUpX3F3jHHy4dhfh4xwKIMO0IL2RjYug+ydfK3Edurn/y9IYJcMi1gd5011oMUL5Ip67OtuJ
bLLMpnrZZLupAM7bNNiE4NALXER+0Z9UNhBvWDULNEI6UJscVsw6dCJUBgIKzO2m0qyg5Gw2tWcG
Reh2U40ON3VpvqlQO5tata6gZ6dPWy3Vpogdb8rZFYp37EJ5VV3t/j/uzmNZdizJrl+ENqgD4EwB
hI64Wk9gV7wLrTW+gN/BEY0zig/kwqt+na+yuozMIcuyLCdpFXEjAjjuvvfaDgYrzymKS1/LYwOd
UQJ36IrtVwPtrzg1gArOIP20GPbVqPtp1t6WWfJoVQjJjXoYDUTq2c7PU5fcLsr03TvRp9QRdteD
v2+x3rjGPFxizQtzZVdXKAn69JrZxiY34mM/hx+1AhcUl4Gyy4zsYdLkbTn0Z0fhRUzFRCBQZ9UX
SYPioxmF10nV8doRZ6/v1CddTSbfEImnytrZp0vdovIMpTcVVe9qsf0jUaPZN5WAIS1wjaKPXLXU
d2aHDJwv4AHLVaNizKXtXWRVbmY220FHLHOo3hZVfKaaSyeE5zk224Ay76zlfqLuK5V1rtZOgIqX
eDbNwSK7Xd3GRwv5/roWlqdUw4tU5KHIlGn1gme3coaXNo6Po+y35tqC0IrU+rTFmOQaLVqDW6N8
zgvjOml614hM1xTJDqLNDwQ/RdxHV2HqMFXX7ddcd55i1LuqrW6mCBKjSm8jZ3r46238/1cnsckS
UdvmZIPI5cD5v8AHf27QgRH+X7bL/UfL/uf3+nUqG/9mwTrqjvm3jae/ncr/HFNgHRhntXTWfywH
pPiPY9kGSbd0wjAqm1T+Ijupado/UAr/+CX9fizbhWPUtVWXh3jUvcj5yvUHBZDMVN+E5Wxa46Md
TC8JpKsoiZe1+VNqXca6dbNSc9UsphF9MdXJq4fADUG57AStNr+12/M8fxYzbqN5MgqxrdNlo435
tmlfkhQ7J2Pyt54rhLnedO3J8fPG8vJl3A2BcWSDA2akoKVcRLjsZLTk3qSUbxRbzDPjw4pUY7VB
L7pMEpcv8q2nB8nb4LMKlG0qygpMYN6XZr4pTP3dmUxfz+jp6xlmUashfsJ9Y6ymQXZVjyaIQtNV
RzvOzkmQXCrdCt1SsTecvtjtZX5IQxTDubXuqgmmiV/LODt2XMOCRcM2jQo4vvnFbssMTai8bXTG
FHOKECvrcnFVutNeEdt+WJ6EibhZ4vlEFady0oQvtZbt1Rqvbk4oKsIOr5zUOmaNMruGWbhRsG9y
HYPlMuXy0Nn3VA53ziWmkX0/1I8FLk4DyAd24Aa94Y3oKJ18LeZnq3/NmxsttzzLfjfyZ30oEdE1
TziBpwzVto0Tf0w22fxayXtsP9E9DuO4LVRa88vQXtvV05jeDk3AZzoHMBEyOcI3LPG1Kg4Sk1K2
wWEStyFqzpKnrlY72wDFOJFY28lzHT42MBrmE0ypGxXfihp6eUuh3Adm5HaISa2R72LxZLeG6ySh
N2DXZY+G8d4Og1dEw7fRcbhrRj4/1wpjoWohz+W5EvqsGArdEPFHme+qACVneEzs3Ry2B9UoN0oM
s6lf2/FOz/ptobiU4F0XDm6d7ucqg4s1vSCDd81fp+Iyt8dBBcd7aPCK7eoZudxP0tZLMH77Mti0
gQGDF3ilcjXYHhbLol5gVnZlrLtFvM/LG7M6m+bJ7qONJY4ieyvrj7l+rPV90T/nwbMIcEErL8Tn
KcsfUCxupUY+kg7858nSTov+ZWcCNfjJtN9UPN2k5pUWQLv5ZWkvcXATDadIOUh1drXoXZqNp8jI
G7SnJvzOGm7JQvNFpvIbaH48l66enKuocq3hrLRXAZiEXV9qxOFKTG5Yvyl66mXyjvKsiNaNJotJ
99PRmcG4qMzmY8pHd9GO03JbgQEynfCtRF5VI7mGLoyKr07HSuZ0Dy9OfEI3c6Vodq14VZ3CCxiF
4hjjZhT47TEWV7xZgoeQFq6Gy4nEdyCfemUj7OJgtY+V/Vh0bzktTRSAYLS6H8jyYoX4T2rIzzB7
XaxsAAk2qKxuja8+ZsOpmSP8iXhXl4+9quCU3DQMOkEm3Bgktxgnd+CTOWnnVfmTE+lMySYO6c8D
wxvk+zjdCOuxmZ8G8yrLlU0wP075e1c8gCmL4LZQLLgcDT5Yww68dySSoz4dAS82YxV7Uga7mEs9
D05qN74g92MIh6dKba51Zclulcx+mabpLZnE4EbSegmC/lRrlb+Mjrrt5/kJY/9VOiJzswFipJbp
fW9os2eA67jjUsyb2BFPda+AqkKsT1N4XjrbdpWMKyCqM+6JKLor4vEELXSCn3CrOPLoffxiiEDW
cdWV8I1RzyuHDiTD9OuW0Ux9VaJDVtyoTJZaWu71sPSC6rYS57q4c6aTnMZLqsS7ypxGTxnFzYIr
W0W57oWiPWuxeY1fjTOrOOq16PTPbpyuor47dkWQu4VCi4iAybdYPMgyf537KTgi5GPB9XTchjGW
m0Z0oVuY9uiOBgekjAbT74DQhTa8G0N1lyXGq6oPsLZOXvhGL7hMwk1fGbukRCavY1WnKVYCzIwO
YwAWdV5qkDUuS3ktVECNvva7OPbb4H00L0Utd6t9xFR0NJbRL7LnIeK6qC6RdW+YqpsuP9r5ppJc
4cG3nT7L6SG1zo245e/pwIvtubi3jWhvzDfSrgG8hDdyr82BcmthkJh5c6XJyhOoW5lS+w7YQDH0
/jzB1ONI6Xq2WSSGx+pKtWbmqSU35yQ93Xis5cgUUvipfVlHcnVo+Gv+8KpwB1OY99C+Xh2rpq4O
dOEY3G7dfP7hW0UKbe94o2U/Ak43q+h3Bp8vMt8aeauWD+WCdvDvjhYuFtq75kdtjN+W+nGytZd4
u2T2rm+cdcAHTh7dKYbnXaCuxYB33pwbR6CpZ/umcFwBdPGH8VWIUxjcOeZrF8ltxivqobJZLbDY
fpjDiRs/29aQSUX+PBeGF2uml8sKlMnxFPQUQ145WCHpOO264jjkL2P1bQ4PAR/ORuwZ1I3DLzZS
WbS49hb5mWe61zXnIX/OdPttUp6jEtOAmVHaMcOe8MqYy6B5W401Ncz8AYK6laan2LMfDsPWNL9m
cdPn99iDroxhN6LczbNoU2aVV8XPQtXcLr1VBhtUJfYN2n/DFJum+tTB1aPO9LOAaawMAZbvR0e6
v7lzAYVVq57qgIOi+V7K0BuJbeQcl7/8upFMQGVfrZadVt5X876ta3c17mab5EOhvfw076LFm7js
zLQAzlig2Gf8quzeyV9EYO1/2Xm20XhzEdB12AQkTD/CLXPsj0okvsyHg6X+CLpDqT108Utd7Zb5
Vg3fs2ah4n6DmFD53wH0PIFgZO+EcZH6qVoOMUeujO6b8CKp98byonNV1lxVuoQHnR+z+JzmYCh3
Gc6GqhLy2E82nGq5M/pbRkhcyoMxv65eolyOZbnwdakc91iK3c2iAqLr71wySRJ7Tjr6OYNlaV+v
NmOo8jXRNmrOZbWxZuM4h2+x8vXLdpykcsqdH03/JVtSJhDcSVkd+lrxB6CZ1Y9Mg8Xv8ul2TUqk
mLuDhSNldruiM3dm9jZqrY9at3P0m9Ws7EK6Vf48PKfQttzOqd2p4gJ1Xif7KslaDDSSEM1blO+Y
ljdR/aXGtm+H7wEsn8XPNSYfof0VT0+6+Fic2k+jk95xDTnmV0J2o5GVmysnu33BPNjXKUzKFPmj
/l5bvCMeqBUKjgq+5PiUyFNVN8iaJmD7AM5zrdiD1/XvWTq52Si8RoOlf521H00+eo3zI3VQyG2+
8NyF4lcMa1dmuIrKVTXRDBW8jPkDhskLy8zP7UeDCiy4PIpO9w35FNAADOot32YPszR119EY+wo/
3jIBmllug1s2EVeJl9PCrbtarkoPjdgL11I/yvgjU3t6mMa18gdhwzI/Lf2PXtgHEd1YlDMlOCbk
j0TwlRa1J9s7owDLM3UPfMet8MVa8Vn2WLL5SYfyDNuzTd4CgywSVwmFfJhei+Jrjk5hw3EYVZ6T
SSCkH7lzPZGmyWizTZgxu+MLzLtN1eBRrrd5ALe3RF7ZWW6bz940fcjkM1COKRmgWHlEBBIaSSmd
hi6ONvOkHRYkZyvVfCNH1l/uAgIU0pBuF71kkCZa8YE45Zqlsq2nyW+FuY3GfYaQMITCHcUP8C13
dAI3UdGTltc6zNx8eu7V2jcQWUbNSxB9iuQHCrg+K37Q626UvAwVVI7RuArzCNK9cAp3Sc2doXxH
s8mXorjReEb0hlQFAeDqOxp0Zb19W8trmglv7jU31j/19hjPlquVzD1AMMrjZF6N8DJDYG8EKFYX
3psN8Y7XOLyzcIf72fIaMhKFc5nGjMvuudenTbMcIkMAdZr7iF+nnV6C/rvl2Grty1TSnwffs3WX
GY9rykU1IWyxll+JbpVwX5F1Wvq3pfxqS0oKWO6Qv1doP3p1H2ccrwbiBC9lZx+2pOmvDvlSeKLI
Xboed7QW+jSVIAw4GXV3vLY5SfLoKmozd/XX0fy9MtMR3fRjQSZr+AzqY2YhuEXfw/IGUZ2V9zav
ZizzXu9uwhhcwLwa5FWVXdnc/HOP6u48hvLIF4Emn8ZnMKGBeUEgq9nOeSaXpaU3mn491Y8iuKqg
ypsxcXP9LipORRge8urTyt6SEF0bumm19pXiRxc6GxnfjBGI6UHTDsOUeMPEb1/gQjQPqYNW9d7U
3yHQwOJcheONgo8itX3iXOO484nvlVJsLXWfy9s83DUGOGn2TMWsnFMESjfIvYZJLsWrk+9NzppB
Pycld6LkPlIU1063qhq4pnxuyxfbeUyWl2p4HCrbLZgzkk8LJmGVioYqJKbzrSaPsj8I7dqqOR3Q
PkPlqEAKFeJLynOECyWs6FpkV1W0VbS9DXTMIdnyM2Sidv/FlSM0fGGRdCV+q0tau58f929PXPl/
C96yyIMMC//7T7d7/6Hk/+ldfmlG5r8RbZE6d4GOnm//phmxaRm8TaDX/3x+Dv/lV7SFzaaaLq2/
aV4GyZPfNSO2YtisveQZBpjEUv9LUr71D5oRX4/9t+0/moTtxeL4XTPKJRjFUDftQVGrjaZ3ByIe
WyN+QwfYJqHjViMCrV17bfOUdt8Z5S+dl0ulnglvPPYdXbOqJh4ABAdRv63V45pSSAOFgG4P3C+S
t8r56uf4LK9iU2OyqZdTnPaHpFH22dR123JuT/Nkge/9XYwhs+tbK8xPQ24NXhbYMChrnKGZg91U
0cPmxSHQjz19TGfQsy1+g9s1xPouiO8GRZxKGNem2inJW1OOfpM8Lma9NdaUcH9WQ9sr2+6ayDPh
4GJvWopf5VdWFB577S2PyOMwfQ8LjHaDPFEHP8JGeC3Dq9HhM1TJtigJs85Of0kHdT9p6RZFjVmM
9qLMPSUPT6QpKPwDxFkcr0CmD5txJ0R/qMgPERvyqmmWrtOid7fltFeQ17y+y/fJrOwUG3El6VtX
pDociujORV5Hbhwg1OjJLgYL8HPpXHLHgLHSOn2bZdH7osDPGQHVmwjKm60vx6YsjtMQmn5RUYZ7
p/y2iB4BiORHMQT1xqny1EfFiv0kDs+mmoF8W5ueVARhkXLHXl3LLQgJulFT7Is0fOCKTPYjnK5b
tOFtNvSZB1d27qxaulVV2J7edByY6Zw9pH3YbSPhyEtjC59dLu1+sZZv3Uqj3ZwamW84y7AxBpSr
fpg2XTel6BxEGLG5hQHoKMxE7uyu2eH50ikpV2XNw5VMxdgazrQx6hFr+1ttY39sus2ElN8kcjsz
/ZgO4pU1HO28vk+G1ndE68HAukWvHywI0KxI91hNELqF24NnZchsA8LlqN4rcXQxmA0dsz+aYX1Q
tQgYM3WBjHdqlewFVTdd1aFMZep41TvIqZSZi1imQjzTaCRxg4WeoXRz4ps14+QSfa5Ts064U0mf
CRH5DZFPk+inptte1xm+Toen9sI3jc7LloeJPmixn004vYwYqUWRxnH3zP6JkNymW+OQZE6JtVYm
v6leuiaRVA2hTsNwNgbBRZNuu/hDEGAtoxpQwzxUBFsbZWfYwJFjQS3q3Zz465S9z8uXXTWkyrXt
aA+bmahsF3RbjehsToTWCohvwzEVqfDs7E4QtI2zO4WsWmOVNIGx9y9eW0xAHDhL2zLZVWypf22p
w7rf6n/8Zw9I+g8b4s8v/qukGP9G3SD3yKO0fi68+cMcxqDQTbY6wA9h2/49OWRakKBS1djXsIYs
fy8puqAwsRLX+EkcWX+lpPAsHUrG3+1wMKWAZ8JTsHTc4fVb+b2k1EtujnVR1odQdfRNC6ochYIW
ua512vw0PNgkj/DmkmtZ2ydZ6estfRFV/skNliBdpDuRKrgIdYYWMn9kg/Y+B+HR0sUuIzOTFaM/
l3etYx0Ge6flDIvdj3D8MLRHoijbRe82ZnuvoCxLs/AqbfCQA+tE3GQJ4afyra/CRy18I8ixnfTa
n6yjTbi96srrpVQOM3kFo1Y2RJUuC1OaGjn3io2NulgDquyEd5fadKNtv8fxuQpl9bQwcOvLhHwX
FJdxMB5joRHRbN5b4IwyBAKxuq/SUfngI3/r/AH3d6gZqwkxurG2XBpuVlsmXsyJwfMAifyXvoSM
SVIYHfuljQjCDA1u8H2v4uKAPA6Z9oCIWAYCPfCTwAqqwLCtu6soyT2uAHY/3LFFEkhn9nu98C3C
9Fl5ow8OvOZHg9vd3Ij6NI6jryUvOvOi1byIKNkv/d4ieRFUFmZEssntwyQfE/Fult9Z+6xUl7oA
drfezeI49uFWna7V6T1Bv6WfLz4761OplRtjjfTkg7kvA/LpTHKlk+WbdpEVOwhCkHUZE/NWOHAa
9HetPtUFMpocy51IwkcLY6bS5z2XUUpej5JSQ2ZKo96gY3gYNnHMsDeGV0tibLqi9Gq4qCBX3XwV
jOe33qy90bgzOpyIFgmgxMfVM4zhp7AisbOCZ4FyxqDyrcw5hExwgwN1FKtkDpOzQtgr0Q2kjB+h
fAvandTfeuI+wfRd5C1ih+GZVr/PAaXS0nEtA9nBKi+m89RlsxfLSxB+N9ElT8h8imprzNed82Xb
PaDxU5Uj2jkfVhb6MnwMqvcieBTAqKRyEDUdz5g+5o5604IxgCmJiYM20ihrlZvGKZAnGVfWlRgd
U07K+omi9CfzZRZPbVhvpJIyGuuuMiCKqwdJksFBURXdQ2OSW0nWPs7ex8ZtWK6JXU706D7TEUpL
r7FVVw9v2+C7xArkcPHQ7er27KxeUX4gFL+tSH0F5yartoV5Sqa7KBduU8d+5ryxbQCwoXdjuEAq
iFcG/TZ3gPLip5Qi5TSp1zLkTeZ0SOH/aW9cSGZHuS4gIcZ4txjJbliKLYKOo8WUzOq2nWywfgJN
MTWzZ4pZZRJiVPZ2QQmvi3fGm3qo/Tqr2YxwV+XJlxho1apTarJEoxo8EfCXBqc6sbcBOv+A3p/b
HSsSxiOjLEDE3YwrEOMOlLgEZnBbj4QhH+b8Pc8fpzjYjOZVPT+t62SmG7snDNl6AuehwYFIWVZQ
508SX2Lhklgvu5ifS8G3UJjPu/6GtyRnSMAp2g166EPunizCpzHeB0GNjQjkJsYTUU1gcAS7ICsu
8Pa+Fks+Drd199b1j6J9lF1+yMVGyqes+q7wXcyeljV4GJdos/zUhMQ2wqVRcGsWXJu2eXXwcCyk
Kztmy8FLphGOnY5tGPqz+g11YmEBObnllnTr83I7BMcRmyiUfGzQuoRfcfwMVyupWDno71ySNE5A
Ht66bGJVhUk+5yJpp4L2qs7PJfZU3p0j2uUZ06rjDEwR1iPklJbboHxKCt4Oo0tyyCNtjMqldW7D
9NChHwblyYxpwjeCqPPSfCst6zPkk8FWj1QJt7WTeJbR1TjZ0YcgSER7GUZIl/11aC4Po1TunIgj
Tk/TV6L2Bn1Sy53svEf1dJckxKvTKDhOhB4JFXd+xqTjJbXOYbSw0qeo6vdsRsnT+uSrqPX29K/e
yrCV0+R5GWBndAfGXwMsVtTtv/zc1vm///mz1X61Nf/wRn+0NTzO0bGZawmAWCZ9wy/mjcc9qCo4
tM6CCEZexuE/JmWbAVo4jsYcawnr7yZlIDUCEfbajAgL8OIvQG+GtU7Cf2preHfh8D5M89bKa//e
1gDoZpWTh81hjor7NC5yP4yD6znXvycRxhuSY4afEsBSFsKm4mfyyxn9KfruHOUSRW/wZX42nkcO
7rY9Lzllp4hOTfiu2wC1L7qNMSZCjwYJc+dWWLchsixOS2Mm+8Khfjg0+fI2s5mzxOeilV7HxpOh
uEwKu1SYiUcZeM30RaqAw/Jexu/8v1zNeq/qGVXzqiQnSCjE0Z/7VSxlJgjkemgTz+5Pk6Fdt8Rd
zIxjblqTDvhIxPMW8WSSxeVwcmN88lg8T6xcMfoXVWYg1DXyu6uPZPsxJtVzPBNCG66VhfdlPcaI
l53hfUToaYWNa48flRroybrXGh7krttWr22lIHhztscMvADhTZnt9YlTtL6SWbqVuTi2ZvriFPMp
dGZvCfnLZjPxrQmQYkWXUVjb9NDI2E+JUxgG5Uw9NDmTFWBhAOEsrMYvgtijX1k2ou0gAVrfrpVg
qzYUl7xODFTL2tpMBQHR2UATRnnw0zaJ7uCmTyxlONX9DIrFPp4mJsnFjXSrL/FHqom7WioonQ4/
TqHX70Gj6OjXy4uZNR2ZE3YuWNWlSDVQtsK6akz9Va2tB2dpv2xr5emWkM0XipMiSKAFyKIB3Eu0
wJNT1lHsIBUUM88wvjHqRZk1r6YGToxOuJAaubbhETSL2NRVLw5m9i6oH4u9DdPNUDMzZhscpCC5
SSTZzdjLnPsh4TxmpC8YZVkz4ibYZB2rRWTxqYX9ndmXbqEerK7ZhPVyJ2rjMLPnobWGj5wlXAnE
WjEHnr0kLCnDnKG2DU27+ZUzTJuHoIw2/ZwhJaXbgYawJu01g0LmMJ3JJQiC/Ro/NCbTM7Ehqx6+
jhhiOWjuCP7cLpDQ09eaSOzMmmvCIv+fHlSiVwF9SjBO25RsgchWZw6Trg1dTX9xhtWv/QyiO8u4
TlnT9DO9WLHXKngOA183v4pG9dcoo83PpC/6LktIu4c3FoscWjZolJgYc5a7Mz9wZDxOiMva8Ln0
d0v/oBpsIyPtSDPYkTm3TBqCFQEgr60gKHfAlW22bbuHiIUrNVbY+GyE94H5ZWO9spHEb2gwWc7h
r8lIs4QYzDZdgzmI/V2SM1JmdRubfCWIUshLCgncbk/6gAZitcl56HS06XDOTRx0e7I2BakEX41V
7tNZvDZzc2ficlfL5BIGMmns6G/z1ZqvV5Pedoh3WSRtMW076cdTGRwrK3ltcfcNXP58tfvb1fgP
IQBaSIDMXD7pZNXrsAMSqDL9WjHbM8UTBxCOIIAnKFewIIEwcFbSwD5VxZ02nHvtVoNEUCESFsiE
aiadfkBJjLnkStiFkmGKJTJeNSRvhPSYD6IDmXk/E5FHQef2MU45LIRIkrtwhSOCFZMYKsV2R8gJ
ZQCK0eOa00Q80S7OGwADnJ4VuPhXL92SuKVt8hgJg4Jn/UUV4r//8yc5/arY//D6f1RsHn5imcz6
hlx3W/5esdESqNVsTEKpWMvyHxUbmZlqTiF1eAyP9VuGCR4Skf5vGyYN+y8tbTL1/6Re//lr+b1e
V5OxLJpjlYeQ9YnWOO9MjC2lHlkmshzWQKOjz1ssyEOZReRuR4j0cV8V1Z6Iht85ySnUQJKaZdPp
4T5wsrNO8hDyg/Vqyj7p2LvgKDdO+72wmeJilOp1njOvjRonuKKh5E4SMw42LnuOjHulYZfAetc3
qZ+nT3PEcKK7NSbrMk3vYeWrjGDBeK1NJGdwXiffaQLf0T6s+FYftP3cNAxQzXleKbDmwQ5Y6mIT
lhqeRFAfUtl6UXfpoee0r3WpZYyvvGAZjulzAczSNKydW0B2Mmiv/OL8nGPH84DgHFqHRNMxrKJt
HVyN+ke6XBUSIdN+U5R3ZUSU6BEhpgO7IDz2S7h58mokj90AHMQ5NJx1Uz205b4KdnN9PxvkQfvb
hhV5drXrWHklpq/E+jETWhoCf3AuFq4A4oVrk9iW0PylM+zVcgSlec/nx7E4SwBCBUK6zp87sMIe
vLCnodJ0Ru5LqIWMEt8xIKKePdcTKfdHgwN3JMYJsDhNcqsCMCqtyUx954A1RqjmmjjM8XUB6dDi
GAxs8sOvVtwJSkR/GkmlKZdSPSUA25r1GGRXWvWQz69Dwnq7xGebzZoaILGqexp8SKI+z+seOBDX
8Eb0r+BGrXwdicH1LCDs8QlrIE5GDH+seTF5vzBYRZKitU6X8mCnl4IOLQ72S41O3ECHSjBRC1x0
WblRbSVIG1DSFKQ0XtnSCsjUWmnTAew0IDPkhPaNaqSLay5Yr+1PRhVQt2iYpzNzeKFcbgvd6rep
Qf+I426ctQGWKa7Mu7YBhM3t9FDEieaGjrVh8RptZB5fhi45d0ZaHdmqBoBQJVctYG0HYJuvpG0K
cqtjqjuz4S+Z+j4aGRbCtG9n9p9lbFTNdRuWzNqThHsLAjR8lhxc5nokzQ7oq1i6jyHyNtksXygm
Me9krzRfWYh5vbT6UXPeCRIrJJgZXkUj3Cx9N3EvNWITLOEoFOHFencMrZcu/jG1THVy3wMOBOj4
qn2Jy6ta+5iDYRXWbybrVLN8BLj4rBaHnPVJ7PWyqqeme7SV75BtVlPU+M5QbkLn6GDAp/KQm9t1
uB+GjzQxPcZSI6eZ+KFGFjLBtZUeWLxGFP8wK2Av8iEmXz3be9XYWUu6je2bKOoPUVHeaMXjGt1W
7ZalEFex9Rg1F2gz1xzVk22dB/A02r1RubHVnMj8ifUGODR32XxSBmc7BYWXp2epRDDYL1mwUWmT
0AJdp6cnXm4mvfXD6tvunV0QXZS1aRHthkjLGBZe2ZzS9L0uTIQAOgo6wbL+ppXfsOVwjW540N7Y
95gj3efoxN5Ss9hzPkR9cxJL6qWdJDlPtPBG5wJohje1YkNkslz9e568QyJz+nujAdxl5UVjoQ8S
LXdgKZqKRZmSRZn17dg4G5hwj0hKpeP656+9Lr2ZZVIjc0E31juaEq8H2BUvURxuqvQxS7+yunCt
Fk6KuJtU3mlrwFtpUdmWgegSozTMB1Jq7mBfs9pLMdl/QdtKmp+LmbOOrMaaXS81201sfTv/DLUU
mx5mFL3KzBVPxgnamI4L+cA6oGOrvEShxhIdc/ev3z1oJMMwp1XDtuRfG/zXpxz9z5+bHvn3f/u5
lf1//fTKeZDKf/195SMbsLEF/vRGv9oIk+QaBdzSTOg8zIPf2wiHyJpk9LfZm70mHv5oI3jcNYM4
aWgD1UL7Oz/DtNC4UQt+bav+C4O/aax+xZ8G/z//4b83EqquTakzc3W1DWf1MNGBLtycgQ+WVklA
PGPHSrvdrN92sKG9XMcpe8uWquNiIKTB8kMBxgcJMRQNhkGnzcgn9kR1UXRZO6sUe/Clz0S/muxD
znJEJ/lqouBBZM5ZYw2D2iCeVoq/AiEOMY2QiMWQ1Tv2Pvh6DxbLvjTRN/smkLvRYd8FZ7AeRHI/
cLeHc405ad38XKOmyPkm6u+HXvHXZWppNG6VmeyDta+WiCpH9TW/ey2HmU/+tmXNuXN64U3owIb4
jK1qzxI/llHWx7LCGl93rw2Rwlad4Koj9LGuYJuKZB8nzoOJW4+TcFXiFhph/vOs7uu7uWVlyvnX
draQ4bHXBVsG49s5B1QG2Y9J3PXEzcP0NrMYB42ZTUyOa4CYrWvb0iFjDkRCls/kLLZZ+KhaD6vH
+k9XuVXMSqHxf8g7cyVLsqwrvwov4G0+HndX7zzfGG8MiltM6fM8u/aLoAIKEhiGgggI/b9NPwrf
iaqszKxsMFItzMq6q7usMuJG3Otnn7XX+tbZNY1zkrO1+QPoluKCSqJwoRrnr1w3P9qqSr2Mg3Bu
q8PiK+INDOWsRDVUEv4ZqLc8PWu+u5C0N9duFgXsZ37y6NOk+UIXurG78NiHd4ButaJAXka6AQTX
gxsa/AllBRpM5p4M7rHoVzMlfzPCcKm377l1HfZ48wZjxtJsCdhi7gFXZO89iwJ4L2VzUFWxKECS
jbq/FWq9UftwaSKOdzlKCfCWALebl3h7u7S3Kl7eVozLGrqbmwfsy6L9FOtXIAnWXfVkmTcxAZqZ
DvY7VBiOmJ2KyHpIKqxObOtMctUSOtdX7cvgvWiGdqvm5fJH8pyD8dKazCWwrbkVvnGn3eWcPhJE
15SPbebOmyTkrW6WjL9qfDSZgITvLJou4uB/dTLtKR7cRWmWp7HNHyWlLsOKXJX9RXEwXtbvlSre
IsFvowsXsINXzVSdYSoyjf+BrnMgzGnNsO0AB2PIA4qj8EcEyfITZYd5+1B3+YvSpb8R7eIS4wME
c70j8d9tVa7pn3C72ENlBjEThdUhcGMCjT1vZvxWnnPU4xxLMbw7RsqLHgfL2DS+BL313uIJbmHB
fZLvVO+5K8y3MMKnWI/XufL6icCrhua6zqNFDRgRT+tQznpUM7wUcEumQ88sy6LKwdtlLBRtuMcY
wOJECfEb4B6vPKxeaUpAkbXa9AcpL9QdLtVsevxnJ8w/Pnl5no4DF8MygBageUOVPQdJs5+cAkGo
Q2g3d7lVvrVFLMOvLGUNqz6l7nCcSv8QK8GB0oT3oqkQhTS7uXh9fDs1PH7yls2k7+gbq2vPRhKx
g+rtL3GpPeS9uSSggZeCibpnbCvdYeFiunTacF0jbGE5mK5DZeI9QmLUc+Y6Doeo0i+xd6/o+Ass
XNKBlx3yMt4NYwc3fTg4LHalnQpdqk2XI1B1KNrQHEM/ehiiup57Ws+AzRMSrji6q2tFr41l7ppg
3Gg8fMO4OUJSOwlwCGFSbnIMF0ZXHbVcu0/dK9wPp0h/K0lbRIaygui9KA0Nv5OazBVPWZSDu8Yn
gpE2TZc+zl+/HL54asxitjyE2rWbEO4f661mM5xlBeYmN9mOpH483r1sdFF2cvybtl4vm17xFm0d
rEKNlWomIkg4Y/1SKdkiLZu951enVtQvahKXsG38isGwWxI96xjh1P0wKXsr00AjpBUuZxzd7Uiu
zk25BXr6dSwwd1dKBNfJKkHJGsgqmlkZ+zCI34OuujF6LKFtiSU4LfNXGGuXqNUf4iF+crKk2vzV
Jx+UCUel3hU5n2jpL+om/6d63Y/PYpGv0slPX+LrzEPtJwOKy/zyqZz8KJ2QGJXBUFYh2AO/zTy/
Ea8ZpQzNcgng/yCd2DQfWaqJ5oIBjO3EL8w8UK1/mnl++sa/n3mi1m5iEaRY2nOAKQOnxEpVCMBZ
E6keU+6xsxhXgjWp91Hv3qtpveexMbEFnFQ+NS09FLeZTSIgaeoznqm7OlZPTZedRNs2y8iHDsbz
YGHaJ4sVMZ+nozJlWx393YRS50xsqB2O/w/FOHqNv7JRya0Mtx0Ogfh6ary1ot74/UvVX0LrKaxY
6pUf2SDdzvdK+tITbuvVxzAfuYyDrWWDEaSXQXBid48m4NFSXVZICYOHKgBLSWc7oAQER6DhhiuF
xMLKDJNcQm2OOivYyGH0ygcbZ4gZHHrNYttLB0dF2FRBDUnOXta+G6lQ4bBNt1GiHVNPfVRZ+EwG
cUoPQ4qBDl2UZxXoS6J+NLq2JbS+yxmuxpi1p+ccRDnd2Y0MszjaE8CvRTwFYjWm4jQ2w8rr2nCV
a8o8ntSSczTCEQKnMoofk8x+VRTnUIzOvaE2uxLmitoHhz9wnsaYXJd1+RQD+5ZUzy4b9h5xPmbJ
hRg7zNztO1uND6suN01gnixHO/Orf6n1ltQe41hb1btYre9z29uJ34mfpaIsUy+G/l8uosDbK5r2
VCHbfNI/Cx6qWP7ngXoJ4Fk6SravMn//yQJNEy7mvtmudXigSsTD1tFwefdJgDwFpKYLsPB4zcYw
NMyNXI/tfDdV0dbsi9sWOE6nOtc4G1cOfjXFJppqFVsLpElTau8c3w/f6KGog/PIIUgY6DmmihaQ
jqSI2u20LSf1MY5oSwAmmgbGSUmCA7FnMrcfo8v4lBlXX6miQAzvajEsE5SdtCOI7O1UuI+AZCkF
4n33PWZUT/SlRQbSSaKFIwWa1OMwNEmAmuLCE2if+Hju2/QEKAKXwoQ+xwsCuR7gDwSRwHzKfTVn
oIRLqhU8wr90GpxBl4MNFqZRLc3JW5bTc2lPs0SF141jvM4wbhIICfkJemQ4suFlSsM9NvfBIe+s
kXsw2Ynp668cUxG7u5QpvSU3ESponwUTt+Yt4yncuSVqHoyDyevXnvsFYwLDOJlEiWJqbiXvVPcv
duojPdkbEzofNAvZUcMGjIRDdvHNeOcMMD8N4qKQGKDizSQHldXZItGP9e8oVIS1GToKlJ8A2fTw
CUXVmAuEGt/hrrkdWvsG9vdKL3UIC6CVu/idNOpK8EkfsofJtdYBY62F5iHzYXox7hSYTOQVTsLp
512U7f6AqDZteDV5WEv7aK1Aa6/i4l5aNINa5S1PMoFJwhhR1LhUpEAYSjKgjbKy3OjRCtlUCuW6
NfDhB7m7huO1TVvn7AEmcfLbLFOWOaJJG9eXcCrWwNQhVRq7BGdknjh0BpHuhsbaYKgAw3xRK5fE
XpddBklm5b+rCHg53pErvXC2MAg3gw+ow4pDIlvvbOqrOcG+mUS1WmNBgg6wrxOvnUK5Tdv8S2f6
A3w+VpVdsjGq/i4TuF9GK7XmAR4fhRuazIzYaXLlZXJRqN5khr0aDXdldhNcWm9pYvShrWPnVj0v
yNp6TbQ0S9xwv6Fe5VOjLrdKjMLX+ui/6c0gfqO+Zs5VlhSnP8CvrXLwk3bRlNbKDovVJwM2ISWS
6spLLNyj5bQ7SYJlPb3MAKN8pcF6siIHB60kwiZ4+QR9KqMaXuGAvMs8yKjNjc/CsmVYtc2jg+kn
sLrN0JWbEFMJQjt7023eEjdJtPq+GeqLZMbiE7wz2+K51cVy6ql9ijY29m5jUq8jllRJPc5T4b52
+KWGaXqMPMWfS55sPWmrZKQl50ekbOmML60myU3ww7mfleJSdNKcN7n3HeGtr4xZq8Ws7jiIUi7K
JQDlIgcj0wAnr6JTJIwHSZ21R3WDe5P8UEmLlHooc84NmdCTcTzD337PoTUUcjbmwWGFDZOYYh8P
cMpRJ1w4mQ4mHggCys4hrdZG4ACbB5fDwSgeuaVvBtdddGwV/CRDvH+wiYlXp4jfQO3tujLYVlTv
cHUznZe4q9eZHi1yjkKVYZyIcs8AGoNl+QNtmwMYUFSQugWxMv1uwAYnKbeGeLcGDIGgHgetnxHp
vFPygtIffokwbyOLsA+IFzPo1hj0GfbVhd+nCwg785y8Z1F9kSTcIGzmKalVAxquEqYL6mV4VwLE
yaCtwEywq+ZOknFjlMZoeBIk4erx4LHGaNlEFuZjO/W7EmSPwyLACcCVxSxB2TEHLhd0CpK6LL6G
jrswUovAkO7jW/+wKha9lyrsVol1Hw7j2vcP/wSvG81hRUNxtrUO8m+6wdRHCc+wFYr9PDlbg435
EPU3gfFWI/wo+MFT9uoT5zhDCz7pYD6Q4GX7zhPRja5Sfdvjc3cZ2Q26idKVkbx01tZpTro4ZRNb
+/IclXu4S7O+XZty41/J3T+B2mT215/XhS5YHGokDZiMP1/u/2uSR5bQIE3+x6965X/77Gn/H3/W
KJnGf/wS3+Z1VydCxF/AYTBKf69RUhNpMZG7P3uuQSAxkJPjEZap/zivC8dw+XeE6v7iqtNQuRL8
WaHEZk1Hjq7reGT+7Lh2She8Fmv6LaD1eUxSh+u1wblIv8jcxTEYcf2mNIQAMQHHmgyJxR5nRPTw
WW54BmvOglwAMfNlrUOQrrwvUZUSha77c5+bvN05rYy+TWcKgkArlYFSagQ5YkGtRgcD4cCTNmYe
vLVBGtLTcwj4LXhujpYW4aGg1G+eaval50zC5MCUMzlQMNR4r6EXZPDxut9Z/glb2tqLGMDZYUqm
fy36V9zVnADBxjUZp43xkcM1YtfAalN8xfsPSF9NP8igDYcQX7rWYmzMEH5tO7/27ObWyXo+S+bc
TYuV7htrlefAH/R/pUiLReEkRz0BrW9x9keEeROluJNtALQ+3ae+tqfwTcw6rYbRGAynz3oAvXj2
Mmue9OZi0OBlUBTgjfjCpv5INgeFVhYGKDW+jqzu56HgUp67ZyPylqmWnwsCo+hiHhHwHOPHTO3t
h1o2CfhqCw4ljy7f2gQCK9qbmU58yjtaYY7RHX+yFd0qOreZDiwlbqi2rFYmBUc84JQBuxe6l9Ev
1Tg81lMiWCNrqyw2lzahab1wF3mjPUyye8BQDWaOyb0z6R9w3XRtlembkmbXnTDRda3gscG6T7fK
1R9tBFY1OuBve3k/yAEhVhcnbjcySjnl1yJvr52kW+dC4KT2DlbanmNuXFVsFPPPrgI3nZ7i1Nxh
csG42+FP94JobZCD6tL+9FlbMPhs+fQeACgwm4pmkDAe7ozMPgxcmTKuTilXqJqrVKx+OI2+TLHw
+8Cu2bYusXHhz65pjxsfs3o6euZwO0WqukyH6n3KonNjO0+q3QAiMXKuc1Pkc7GDpp11OVBnJSbM
nR+reNw3gUNId8B3rdfWbWay5W4qndhwdY8LZW8lIelx/1QnykEjohQm8TP+o2UB0HESL1McX7E3
4xXa0dyMvUNYMIcEiXkjSvuGGPP9yBZRarn6+Mbmjuwc71ufZXUEr3JhdyHtiSoxbRgp9BeclbD1
5q0nrBXD1cLtDejKLQGK+zJiG2FacHi+8Nudq8UumchJT/6iVg82hGjoLbF6V5hf8umuQ1V04qem
28fGivA+G7SkXI645VOTCH1YzUw9n6c46DH4D+0mz1XMy/NGzEvsd4lqAeZ/TXACtmyT6zGeiyzZ
+b26LEiTNf1rY2xCXPhK/mIP9xaXFctId1zQ6vRFm/T5ND4l2RccVUnRzIRm3BRZTf5+tJH/QZRA
YCF3XDjBPKHiah5Uk7Tso/qVmXNPhduTpaS0XwVvgZn1mwgj9O4vfzI6yKGGTcwV8KI8H/5v1Wzs
7P7nP6Rl9z+zsPs3Eo0md3gEXP/r539i4f3t//nvPx2Of/4q3x2OJq5dcgWWTBlxMn9z7lqq4wIr
g5rG6flNy7L/5nCQOfSNkp76zTtU/14pa5OYZeGnGrptw2N13F/RsuA3/3w6EvqDe6kLjkf30yj0
XXmbZ7upOfBA2bJMO1rkNWKPeRlDIs73TcYgy3uOFpovOnHIInlJ1XXgPmfGR0gKxCMN0hnxISqm
eUtKxBxIpWvuNiE94uvBkcgMTj5/PqYXITMm9JK2fIpQlcFL3Ho9NZ7+iwQZtUziBTkV2Gfs2I0l
EJZTwKHYB8eKVEthVcuClAvNHDCtTKKnPDRwUoSwUsL7wOJuaQRg0/N6j5q7zoNh6cgQTSHjNHUX
lcu684OF0rKPNLOykurABh78QVW0vanQRdDzr0xTXM1rkA0rve5eWrs+ZWjQGZfeMOleIngctGd2
godmuLLihFSs5dRL0+6goXszRYrbk1S5UbtzVG9dyt8NOnjBUT0W1wnquIJKjgH/S4BqXqOep58y
Onq6T2loLAX2CqW9Q3FXOm81wriEhJCgx6tx9mp21bGQUr2Nw5IBIxywmCDjR8j5TFerFnm/ReYv
mvSVpGy+yFKNrImhJWyTep4PVfKAHY2uVYgCM0S5lB+qwhaBdULEWmFkvVCwZmjylFGfvQMSW7gL
5VNk5HEieKx05sCQ4NwP8nkTyidPKp9BkXwalfK5FPOASuSTqpTPLFs+vIjb844JjC/q+EQd8bxK
Xyrtvcnzncmjj/oZv3gZeSvUxqZQXhuWnNRlLEsz3TmIFh2PUAtAfaK+pjxYQ1YmsbswQe+P7cZJ
zx7+SYun8djBAObpPPH+UnlaD05PdamxopyLTVUFvAFMdJN/cZo7EiIOT/xGPcDSh1tMx2exUxxe
EDpGySEB7nZtd/dOSEhX0XYpR0knzxQ/4nSBZAloIL8POHYcef7E8iQy7XyjolstEK4BKb2VhbKZ
OLo6jjBWjTdaoN+Mlqlse4oe8sqgbrCFmMfxZ3MMlv7bVJAp0tJnKy7YCCoHlUNTcHiqHKLgY+/H
qIMlw/FqcMzq8rxt5clbcwT3CuuSaMrU1RTbwcqmaGBGHg+CTJzcadO5ZrIoW2zIwdpzHkd03jC9
1Am+ddTfUJWwlEeTCIyfvQzDfYpOTDWViFl6Vk+sGfvgxVNvOgLHZnwdZzR/ZEdM0vOUGKBnHIfy
o3WuYw04G9q0hkYdpSmmmeSYsJXJh1PDRrZrSX+PPZ2khZac6mI81blyO/Tl2VYw4sX6LeVYS96A
OLwEsT+YpnsFsktSjfeNNIELaQenWux9wh+uZNbThF8c41U073GQ1zjJDWkpz/CWuxUm8xS3uStt
54WLAT3Cia7hSMdzeV1Ki7oLf66QpvUC9zqNLntVN/ybMk5Y1nM37aXVPZGmd6qsEBMY3WdCWuIr
vPEmHvlOmuXp2pmbSA+UYbFFwtmGq95wtjoee8qIWPVB6HI2Kg78htWsJR35OPNHadEH1zS3+c1W
ePcDS+zg9K0s9aQN8EumdONi3S15I0904lQkAGrjSZAHiJ15AWQqIyVQkBbISA348kc/znyBSEmm
oKLESGnPoZtt6pPOR0Njjxprs4EswkQmIYL8gksxsB5KmdKqWWLzPujqi0qawWKGNEk3MEwAIOoX
Lpv/uN0LPhmKzEJUCWZ4aiv1h6R/yfh+dPvUeCNxtZcUfXNQn2sNPx/GzeGd8Mdcm1iU5sMaM1MB
UGokk+Hl7zEJDdWFQEUvObkN0nqbER+eklxMgUUavJHPg5UOUBIfmv+o2QdleLZVkB48RumfwbJB
R/ghZXr1g2cr9I5j8KX26AA3WJlXOssXp9YeIt8wFknEH0Jjx5c8ds6RDKXEHSg6R0LpIuh0ad5f
OiDTq9IkUgq/zodjF0qgHU1Mzx6EO02i7nKYdw66pwEDj40zFT/Fygt5W6En+v7eJFunOQmwkZuK
xN1IT1kcXhfZixEyR9qrEvtBTEbP5ZfTdFSNAeu3gQeE1bWaYpqj4Jt8X6bEa4pUclyKTnmlieuo
gD1KIrDJpm0loTLYBhwW4UF4ScgPmoD8B/KEAbnChHxhQM4wdp47ujZ80oeBcZOb+4zDLPUOuUF7
gL5C8OYHNRPhYRLLXrfmBXlGrrOtdoV/fJaQIbDCeye4rdBFFXpOx4qrIeVdHa2/Jr/M4M4mMznA
RnYLfet1VyWmXYvylYqEpcCSmj6ppC4VHdGZFKbPU6rEPBGRzhSsWrsMjz8uYMHWISPFSckAoLjX
FDf7gCPUtPCyDfdu8VKo2Hv8hd28ulQWdeIi7BYL7/vknmNSownp0aw6gn4pM24WIAWdy199xCXl
pUvhRSC1AFT5tRGX4ZaxFgnov8gR91//7acWxBz8r/zPP0+5P32hb1MubcPye2Az+7li/W7KFSz9
DDxqMlmv/mBT002VVa0q6FCQm97vY/dyLFZdlRekfUJefmFlqzs/kVxMtCS+vq0xiTswyRiDvxtz
S9vzcxzX1GhQolMmNWw+8iRr/uYx09Wd4isOIN4Xl8eKo4w4aTJcXWlrPeY271asIQclq16ZoS14
TOyupqDaoQzTpUrh1cyXXZiVqgYE498CnO+1Zi91TWw1ykhXPHjW9aDeOkWB36BHS9BHlmSIJDQi
hCDv6nFn1uFdEYuT3deviUGdnaHsm/w+LqksngaGPINoiuctRUYqJlZuG3PYs8bA9gA+KfSoqz1W
YXEHL2rdNmxNrHCB1YnOLzBj8NRnZT4+jDXqdNtuJ29axqHM2mT4fu3p1urFbY8l2ejhB/Ckaqur
UeRUiTAlVbvWB1uJlsRQwg7XJIfqxw1J/Vfq3ma9ukigyTXqg1rRFpcdxokVCnsot0JYQXKZdqUK
rtd6z4cO8wdFiuJYAeKNrYViPVac/iOvqBjkUYQEXn7E1lWDdu02H6VxFw2Hvr4OYNBlw13AxnoI
CDdhMdMfy+iVpkBoxXubqs0pS+CF3hjmuVWmtSxUHiwYaE+te3b0dR/ucQwsCg68SJzC5FXlpUXq
SwcSZOTZ6snjqtu38qqjbEg3KWU8p4UFYPMHkrM5XiUWpUL+chrEbAxoIdZPdgEAuq22oqt2vsXb
gulx0DdjffGmx7Y9FMLHC3aCNTw3+tu+Wsf2Iw2sy17rl23+NNqPHpFll6dnOZ4MlzU6eNh837Vi
007j0hg/ouzKhQxDE0t28XAX896YubjHSwuTwaUFAg1qPrjYEOHDa48cGUyUhRIWSyd15k6/TQAw
2OugbPATj7zdnoC4Ff1Ray9t/YblYBYP2Ws+DG/0RDlLzexvc98Z+CkZ00IBMTcbFEc5qSmFc3a6
L5IPpQ9uUBm2jcohJaKFEdZY91Lai9vQo/RNdtoLBhLGwsnBcm6SO/aj6qpQ3I1JjjIN4BNl/bXq
NaeuqeYVcEtRQV2Q9m0EDn6Ww2wYxZo4xsKSc1LqbwNr2JR+9DjUtRzVZqGPuToIjgA8MVPAz04c
GP22IBufRO86K4ViaKDiEyzTCm1TEK7qqV9dmqnYUDfClUXunpPKR7lTp4lPZ73AtwGfdexP8Qj+
pyzXSTpSSdPuExXGpgTGJP6dUNRuX8gyrjEBd8iv/y9/6MBZIc2JKdk00fB/7dD5TUVBVOHo+Xef
agvHDQfQ//rpxPnzV/l24tiGY2JU0IVqmzL3/E1XwekDVIzzkG/sR2HFEJxG2FlxN8mWkB9OHBxH
vBiEFwev9y8lrAyNL//ntcOfv/EfTpxBBJUIi2KLwK4144lyadbPZO29UgB9iRKB2Q9supDvSewx
3BV5l8osYKDrm9jgCeU6LWlf3Dd28q5aLqwp21jUvOW5H6mUjgbH0U5WBR+KxG/3FR+SkA+Ln9Ht
qjCsdwFJLZurLP+cD1ccyGNgcmBqkY1K6znWm9PIxzHjY9lb3b6plY0ZNFdlx1in6OUJa4R5zAP3
umJEyxoYYl5sLGMqO5VEwUrBnU+NrmVQRLLfFUM5RK1S74MkfafLqplVdk32Emcw6U5WypIxwE2w
gQ0WLdUJcqXkEIQACXrABDUXk0hw3TJAFrgB5gCYqDdwn+8wiZ+JVQQHITkHNBG/iqYo0ZKBgoNC
qBKPusfLFKfQn74IBa8o1ITwDBqzle5UZ9M412ZxskmyePqqmJ4dopMhjVcddRdXRnj0xscSJoVS
+EuV2JFlP1fFJatAO2XvFgpRvzfgmBMoRwEDvWG+g4Ob1aG0LtMj9ZC2D5W+gbHY2y+a8WRbO6P1
l323N4pD6p7zcNNz2ypSIJjeMaoBmi9M9WRDW6+grlO1twyhsHf0SIPDWYjiIYMflcd3VXFVars+
O3bmI2lvflKslSG7C2ddsxFP9Rh7PID8ZuXgJq3Otj8sVT2DIlNuQ5ic4X0ONd4bb1iw8u3SQarn
wl9oEjBfKaDmdQPovCnx8zlmmr5vN57CxSQSs5YQ2qhqqHpHH7v2kB+68sMc4IgQ/y7WHe0lWijv
0oCLbun3agBtw9cV1oalENCyu8i4y6KnBhE8JRpXsBFGufFZf1TDS2c/23Qoq+5p0F/FdOqJ12VY
OwKxncJk4yfdIVZxdKbHqUnmPdG8koheRVVzblxGOTHgmPZkkE9750Um0bEmp6/1xTbsLjXBP0EA
sENfIA4IV/kwEQ+UDgA7vHa1Vxzqi4S7IZcadfgYq3OcYTEqFpnSvhQjR0qhM92tkvjSd+hYeCAi
u9iFxm1sXhw/2SH04dBNNiay/DyRqcapGs+Q5KKjW38xGf5i4o+FBuSSOGTq10uXeGRNTDIuxmUP
ErcmPhmYlDXLqkhmzLUfBYfKSM5paeFGGAgRB6S9Rl2ck0bEyKe1durrFicvgUTTGc/jWK2HsPjy
2SlZMTeZiA8z2StJ1ikvk5suru/IKR98q7Hw/kfubAr9RYNjvSz9F0VhDRQUN35m4dKjdVIQLQwb
NICou/vLH2pCOBJlYdgyfkva5leWBUDLONH4699/3Rr8frH66VD781f5eqiR9uHMIh2sf+6sucl9
O9RsjRsMBlaTg0XGib+lfUzuNa6qkvTRTN368RqFUdbklYBKsjWWH79wjSIn9POh9udv/PtDzQ+h
Q+oDpidbQnSnLlmOpQAu0ymQHVsiAFmhveoByQ7YNKeUABnxCbgI02geg0mfJaUG0EmN9moRHB0D
hxaBtFuhUg/tBeXGlkM6SRQXCkKW4RJHKb22jWkdG8a2GmBAJEP3pqE2N0powZ+wHgvDOdWDdhXl
ir7J2wAqhwCX34ZNjTE2ffOpMl/TN3ddi/g0OQoAQfXIDnfWCLG0fa4mlQo9pFjmo4dnfpwlxFQq
4awoBByci9mW58n7sPDEBkALs3cat+gf3tnedQPIoU6vQp4H/gjdE/Kn7t9yMlIs2t13qD425DJU
+quuwZMPOT0wlkrr3PTDE8uSbMgf4DiurULcp+UDg85yQMC2ISAq/rjw+nSf+ueQ5EsEIw1/8Yfv
4G/KFJ4pNGeZ3CSEuana7jTEpK3U5FiV41rzWTPG3ins/J3mhdd5dUXIY16A1W1rFy6FsdHLCqUu
XolmJQh/Bkaw7Jx+n9jqfUJCEK3l2nUdXEjiaoS7bJnDKi+4Woq8IEt68GIiR6Qk3V6/zRPkNgUf
RdeydDdnVq8sjaFcEFFe1hCvQwMPnI6BtenmlT9SUdhtvMhcjijlk8fXoeRQQyUDs8kmAQU+I4VY
UkJRteSI81OcpNumvKvrZ4/cr97TaUEGh9aI1Nh62sImhRMmFI+oMLijGe82wFGA4+pyJwyKGN0a
MlUFuvlOseP1mHIYKjeDiqWq39bNq64+6+pqtMGqONfttIkM6KP+jervhmobYvki+j5Eu77bAbWb
FyN5hBilF20KfS04AxEdsbOO+gFK5YyLZpBh73qrWhbiNhGmWmFm2nXtSVWwpx3y8MXskoXFyT2J
p9FheiioLnODmeBfD/E7eQGkjmHtCUjuscvn6QtodQtJMWRz7gHOzmze4U+iui+i58jcJsgJGfy4
0Es3HUWaQbpu1LfcHTZJ/BRx5dPYbSdrL3nLFQ5Msc9I4E3OWx4fy3GX4GsTHbnmx6w5NRO+UHiq
mvuaC3zOJLnJ7QX8xtSzGsKrGrd2CafVcOZC25WIc3j+lOzQDXi2MFvQMKdS1QyT3cHDEhLTVVgh
BgXVZZDQ/e4unDAYB1tXBisSEhZxqz+UJC5oj3j1Om7V7JCI8NbFTUQ6QzeJaRgCQLeGOrhQRtj3
sc6L6Fz1ehLEhzqSHoGMfEwRJU6NXO/5kZ9y9cV1jGiBCZDRmURQVLlXRfU2ZXQrPMcoKtELayOT
5YWV7VrxIsKUaMsxppjc+gitF62/16NdCd3PJZJiQftTW6biaEMgt/WA3kI4hwtYdXvdvyrdfTO9
aNxgi+lKCPwsVsrqblxoLFFN70aFNdiwFqtADwY8Ijybqeqtj3AI8C7wxjunLeeNaryy2FH1ck4m
iyaBxxjzpAPhMIalUkE8DHAYZVo8L3melNAgR1YkAl+yQmVT1IyvIuqxG01bu3mn1wf7n8IjDsJi
BGlx6Iz7EvKiIRGMKizGACajB5sxCGgX6cZqJyz6J7ISK/VUOLsJoqOB9Bx5+jHKvGWouPj63a3b
p2djaEhl7RqrWES1v1J9PpbeXSWeCD7NGN2vyv6BPwcMX8Z6g41CfauozD9wJ3XtPg9ek+ZDx8Ua
qWuntrZDflMUHcaggRWetR5bZRtDs7Qk1VLiLU04lz28S1OCL101eotiOBQRuD3d2qd5cDb8BlRm
4SgbQ2XvkNgaghVEzR7n6nLyvYNkAThtthRcUyYa9SLdpUra2LlcY1J5n5EkFRXdokG/gI3AaSUl
DRtto0bjCKUsM0U3rvpBjno/MWP1UhLxpDiSS5kErtbGxHIEO76/TaSMkqGnROgqjon1x31V20vZ
H6OQn9RTi0/LR43BgmllZ7vfxpJoh14zUGUrOUCBe2VkFze4JNltmL6bzr2L1lOELwLlh7rxudlc
snpXJJtsvNLHjwadqEcvSoZ9iHpUaUzZpwAXm4uyJJrHVn/qUJtGVCd0zqFaTxjU0KN6gMGoUx5J
+ulxVO57fWPzw1AA8AlfPrJQtZA3TJ9Gv3QOf5qqB39pJfe+dwVXSQwfk8GBjUamdm9g5Fvk1CHd
t56H/5y1qzDZK77U/DaC5BVRM0d3G3TWgOFe7dZtfjWwRlbZQVhnPdfWOp07On1EyVxIJa/ee5z8
RfSa6Y9+sulR/BLscPlw56MD+uZ1OBAHuXOaD4IAM8ilqf1OpmWeoyGGNXdcbgh29uSgMBrFnS6O
o2xvQ330i48CLbKZdo4fw2ZkS4xSWYqVlVH7gR82ewgo16WMyEHZpF1HiSgx43M3oXuGPOZRQb32
pa52PS8NruWq9a/kZicyCCqgn/5/MDp/yvUm61J8m782Ov/LP/7+93/8/T/84+//6TcT6j+ZmH/8
w79OzMbfGIbB3GHuNE3tRzCeXIdYEOmIz2Ox+X5i1kiEsROwdIDxuEy/yUDiby5zsqWi5ZsWttFf
Q8hr/8RfAzaACB0UYfRxU07U3y0e6iCM2XEExTbqvT2PumZOTOLGswGcpyqublNRLk7SPpSje56K
+oFzEJVX8a7MUtsQO+Zeba4Hj9Ogb40H241vs9JJtiV1fucx4/HZyQZpRZdd0rJVOqJeOqVmWhFm
i4jzv7k7k+Q2ljQJX4VW+6zKeVh0mT1iIgGQAglS1NMmDSKpnDOR83CB3tQtympTF+ju29RR+gtQ
lERAVD1JXNAKSwFCIIOZEX+4+++Oy4OSk4jqLTOOwzMOGKKIS1CkAj01IbaVMnBCQpC1kVQfPYKt
B9IILZF0XVvlXLbZfRukk57xrs0rLMTMkrAjMsBCA9CHNIUSy1Qtm7lKMPYsfYwl8RuTxOmTEh8c
LNm4StCXsutwBPKI9PK6eVBVOMFn085ILrboUt0ifq+H1ohJmhER4I3KLsIoz7mrif0ZcjqbI/X3
LZxzY6hnmjhNpOJcUQzZuSZOGqGCZzDSB3AtKxkFgwp4VUcTgkThJQp9bardeptxBI6I5KGSmPhw
ILmKfReciKfGxF/DksSEVYSwJg3sidakM+CdqzY/a+FWQN2A4mhTgHOx+7UlKBicGCcRnIwMNxML
kqbOrsvAXSRwNzYcTs6yZ8DpBHA7XgLJ4wUd0UHQPgn9G8dRmLDClP2a/zrr4sDHsMPAANYkFE3i
LHObulipU9GgNRw4aVGshdAI2znIN41T/oCpiJx9cDJtqZtbvtTT3hEzgCGtIK+6AjsRYxNGlLaQ
VXNckGBaiHN32ooApEj32YOkj01xHtXhCgGCCTSg06ptzXK/WdUNjsd+Qrt7Uom26wxrJysMzgs2
nm2hzEy/fm8bqTlJdOW0zvJFR73gpzC8nWJOipBVMy2cc9PqLjmdjYIejhyGmwy961w0NKg5WQGZ
ez8UAaFsHvQZzQ7U8ssyDxexg3w0LbJNbrWYr+HdT/vISSafgywKN5XoXVBJN1nRY+vanabbngNj
PK1l2x9btXmjZRcRLRyW3p+5HX+nREqJd0f+q53/h6/Ohqap+JibgAgazeE/CGw8rM7/3K3RgPQo
Iv+Bh8m//u9ve8v04SiPyzRJH6pm6Tq4hgkVC0H7CGwAeRCyQWi2QPEhgr9epoXWER0k5LFto5H8
skyLdFjybmGNDcSV2Jn8CLCBFnQf2OCHg/goKpgHUIlwWfl6mY5CRfN63ShPgwpbjc6NZnmH++Uu
WoKMiarCbKmsOwoA8ica2zup9fSkaFGelbLIOeMc7ODkg7vCADkYjausPW3zLZlL8jgh5SIi7aIX
sRcu+RcpudYyiiiXXAzHiKehyMkgLyPZBWek7bxFPlhi2KNGEAEZ1FyFpOTMG96lSjrXddzHc2eO
2HpqUM05vj0zCjLitgpLfjMoPEernh6iJO/eJhwdDK1YZr107JE9QWcybobVh5RAiIHFIPV9TsAy
aabp1BysUaR7514vMqmCcZ/3OFCvQm/lehTtwQepS9/EtksDGGYYY7MdRWEx8vuJmzZjCQG8bBTv
VdwOSvl94FczMPtzmYKsDvtp4xCHYd7WvouHl3nhFM201bBmViEHAL8rK12Y4PMSSUtFbCyD6N7y
Vwaafyn53fZ0ohHpoiTbR+njqU+BFw3hCEnVGGF9xcf9bIaL/thGV6VT1wU0F6eKD+razwairztV
wZc6xA5uWdKS5LaXlouVklzjS2rdIWcAyEH0g+FTW+Gb3ZfLMpHZy8LzTKmkY9Un46XCi/LY71u2
BZVMP00PCd/tHI4yZOKmUV5M+ig7jbSeRA+S+haBFshvJAXQxI4xYZI1aVWF5iJAzQaS906r32vq
mwaMPLyoaGlwPMpz/a2a4ODtcGyOT2wCYdoEch5P1upDEixlMOO4VDjnO9hb3tK+MepMDUNRFORb
fVkZV5lhzaLgPM3WfXjVOBh9d28DfVmk2mlaoIoDX/Klls7gj7Z0J9nmqLFvuvRWKpUJcM9MDij4
c+RXp3X6po5WNtJ3STtHpDyV23XRfkyqjW71k7psrwhCuTUC7ayRYjbCaCSAFx03Gi0blnpZvlGC
u0xgfVDAhmYs2+2JqurTQUGFid6L5A3UsbWG2DAx5LnnYDinSjNDvzAbzLiVapw37QczqvlddJrj
QGridDZUuHy29jzv/GtDw9xNGLvUv9P2Cy0NGaWhl1WiuQpi1dBCEpkuO0n6JqLj0kJ7yDGSBg37
tKbpUsN/NMImBQ48uU51b57RmRo6Ac4uEe4WLj/JmueeviJu9iosrCkpzGNSVsaZfKMnJU2ZoIcV
efLeZVdeU5Rg12vRTB0iJEMRi7/NJBYux1nhTrY5rmV1ix+cNe+1u8rqF3U968gDbmn+IbMrRTJo
Fd4JVexEUpp5M5DKQlty6ESLOr6yTZJaPQ0Wr+aB7JvTwWzvDOWtX3mXlC7HnhJemnqyol12rFj5
pNZXbdYtSv+tLZGKM1iTxMsmoUiDTPxR6qYfG4tIUNxFYvtCi4JiJFv06JnaB6NLlpGjY1ukTCTp
3tk2s5Im50b2zxswBl9+3yZVP04McjZJYt5UeeufmmWrHleVVUxlzVjrSj7OyAOO2uyksWBxXKwe
exvXSHRD6jLTMQYw7cDEt0Rf4ue26WIVhYQI2uEZInJHhO9UpPAEmYX4jVwewu8wQXApBnMye0xg
t4EMH1WE+fQi1ieiRqBLnqAfEfkTk/3zH7/TI+eHELDYMDn7sGn+AIUhOh/Y4P9n51b23//6X7Z8
9n42e0RiKMT+frDf74/1Zb/nxAWHQskuLMiesPOOhpM5IV0w8ar2hMjA8EOhQpAVh/8sDlOPbQ/i
WIabKklluvVwmPsBIgOf1f39HgkYJzJxwKP/kMLo6X6fBwl1R5Hmp+bQ0/geqVNk8Pkojp1+ousE
0bkoKecGPT0K+4eOHcUxteuxJrmLQPYxRAqs+zbdYhquNzyoQ16esPnYGJtGI9fFyNjV1Ld2RVlQ
I0QYeSrtwmZYkCQhg0OhJ/NEZ1F5vG3qZaVJF1sHA0wcr06CCJ9uNQ5RgQXzyNImRSL/vt3mM4iF
mRErygg1BuFI5bCuVPYWlS+pbP+2p0ejqvyLIImXnINATgv5lNiYdRqH1wR+kkiljcMUP1GsRktC
kwxsA7E3VojcBcrCWME+bqgqbCk785D8ptvsTE6qUbsNl2GeLuxUXkUYf7sYE/iVeqOgTbZMfwmC
R955gyogmWBvfSzn5ISF7XwLne+y6BJcPypSZMTZKkubO8VT5qFdLSoa2TWUc00Zk4STHnsSruOE
QET4qGuYgen1sqtuoq0JYoZpUP9BQXwrN/klNj4nqQFmJimTViZYrTOv+vTcrYYJaoVZjmV3UBtT
I0lQwpNrvqXuilIcWHG6bFBk0TSCtu64Dw3Msi+oOy4DQmgjm7MEAYt960w6AEOunu4WurUSbxTi
C9va0n2EQ0nu+ddZYBJOluMg6vrKyq8676pxQdB0ThmWkkyMQUnHrjwv62AivL0UwrHon5yZhGUR
4YEvA560eSv870Ywv2e6d9XW+vHWKkcNkVsFlp0GTrH0hpxYRHKFEobtMNmRX+IMXpAJmq/VbT3H
9Z8UCNRjItrLRntG1BfOJhQfH0MbkZ/Z4mhFA0QOeVAQEda4ZJ+rJLbktk34CpKAUAZhgMKrRb5Y
Q9CYLhLHdJE9NuxSyEQemUwwWSfV5Qk1zTiAmDyTvbSaSq0bXyVBr4/ioOTsrtXUvqV31sk9zesE
oHUiCc00yETLCEcLCEkDtw+43+l5lAlQa3ZJakSqGUSrpZq/7MU+0LMhDGwMltghtmKvcAMIFk7R
GOZ7jNGypcRsLVu2GG+g758tpxZ7D20PnNDFfsTphxBedqhO7FVVsOmwc/DM9DpN9Ix6Uhk33O+6
xynVtOZx+bbj8pNg40AxFeV7312XWnTaQT9B3t8MRjPPe9TR7JccMsmMh69ylRvNKS8GaCwJOkul
F4VMYPiWemQ5JbZZW4omQWnqk0HeUilLE6Viu6/P0JnSgsREGIW87gSNBp02WEsirSnGodnonZoK
44QI+g0WeIxjB4o6C1lcfz1kzcJRQWKh7fJ0GnXhNDGz9wWkXj240wySr8VYJvNWnethK+ae5lCB
WxeLO6hBElLOeqjCUlCG4NZ0F0zqoCbiyTnxFAd5uHYvUWH4wmxPOZcgIC1UoiaEZE/haCv6JM1v
TOjKyotnuHDdyP2KMNuiMC+3UJuufd1CdJo9VRZERU1x5ssV0YLeQvHWmLCc+dCkAR4ARbKidp+Y
7kXfzgsI1UC/pfytsgHTuvuszwhPeJuXVzk0bAQdq1eYwfTOOLWySQNda0Lbbjk92NC4SGpgKVHf
Cnp3i1if/ouZVIS3dZuU07RnTaE+/KiVGqKqflhl8MVZqxHnpOmXRuxDsiD3pMeEFmQVw4J+BnJF
IgMQNO0aI8dUsFQ1xw7stCFoakmR15YgrgcY7AgmG583VI5w2xkQVQxU1QNZVVQrtJvdFUBZpsC0
dMAtDZDLAeziwDaJcWpKI0ARQvhkQDEVcKwQKFksxEoCN4P6JrQVJM3M2zceNm6SgNhAphrikgeg
NwUILgGKMwQm1wDOZQU5qeQOwB4FgTPNLMKrvTHzmLpEI4UpSlioybY4dQBhHJqj8jaeOGZ5bnj9
XRG8c1RpUsn44MbbiRblJ4WVLdNQmikDBiR+dwWuvyhLBNJmillQe1Lk7jEu2bMiJT9A52/hqH6D
5Yo6cev0Is4KnEea01dQjP3li03CZOdPdlHfF/3lPWliVflYZog41FUWpNUVfoJVUPU/+qHvf9HR
/e5LsUW6/68/be6SIB0HJe2Lt9XXFRfAtGOg9N8r6Xa/a/d7vvc18YafXd/x/QoRqiTzCcwD/wXx
+tNRnKXe49uy9mfCboBeRDCreH39R/reRHz/Gh9m9Pufef4CKOEe5uiTexzHRuAafPUxs5V3tg5P
ytw/Mid85ZNJkVXabUGb5N1LvPv1pOh/1mRFBzsCoWKor+6a5+6L71/qy06HaDC2ns85+JnpoP3C
MhU4i4fX3nQQO0QUEUU0cbu8Ho4Zr25SOASpPDXiQCQfgJ4/PikcQ7gJONNYz00KxwkkWDo3zyu8
Rw7SpX75kSHbAloOOfUz94iBOQbm1q9yBdEfIqQ5UtKyxDb8E6vq/gpC4Cc1MG3Uz0wH4KxMa//D
UK/sYeFUIaJKnssC//GHBYweOaJiqt9ZUIH1YVofZ+v1PTJMCk+8BeZgqCo75i/fI6wgOl1vO+cj
cdlsJnu7DA1vDPhpk39l9wi7zJ5N/a+vIKhtyer99MjsTwfs/q6dUHmY+Vc3HdwWz/dd/swjg+LA
3ul8H5+JJ3cHxriqibuXSCh+fQ8LtROVGGKMb3sG/8x0UKYCG2MF9sx0ACASzfzp9SprkENK9Jcf
GY3VQ8PR+OGyueon94gONYpDMh6Qr/Qe2TOR++XpoANNlgn42psHnhUbjxwhRtq9Xuds7LsG/fJs
sN0qRIs9PjKHk6LRNWcTTSZer/KJYZP5XmPhzywjIPz4/9F+/ngrPHliCIZHBkYTxee3X+HaStnA
YsgBlTMZAopfLkQEBmBSvJsPd4L4xr1JsfDRofJ5WGZe6Z2y347yy4+PpiD7k6n6nrlTuDNtS/90
WHh95Yj5VCT5y9NB9pCsQNY9Ox1o2LEu+zRdr3GJpYL/Hh36M6sJbcWQ1XjJ7V6HOBGAFKdeQTr+
0XXkD9xIn5FIHH/jux0GGdyX30Ihn/vAIxx1+P5XyNpniPHJpwUu+fADvuCUf30CU6o7QOyrdx8B
st1on/7/p8s8/AFPBnu8tsd/PAnui01xi5Joh5F++rHnmwQo87dk62f3RzebNEuPzoN28wQvFcFa
OIs8df/78hv3kNaHv9cDGPwHxjzepEdn9Sb19oDJwyr4pUYc+Zsiu0+P1kF6OCad+PDs8P4ySrbH
t7+BJ//gVS78TXJ0tTlaxJvHL/0S37FXyb3Uda43OEh5R+MN1zo+vNYD2Oalxl35YliMUw6m92Dz
fakhf4s21dFvSVpvgv3pPThqv9SYa1BtJjc7HHAPQX6pAW82RVDd+pst8Q2Hg+7Vei816HkQ+Vly
xDJxdH3499w/t7/UqIu6OjreRAdXCcQhnIw+t0a81Hjilk03rHziYr8x6tNe5pcbtT4SIx8MuA+3
v9SAi7qsk4PxDo/WLzXeWX0vloL1JhLbyobJ3b/Ww7LipcZeMRhjHi029/uP6CFE+1KDXm2yo3Mv
21+EDuHPlxqQVTZiIzta19vDG+mQ2/s3w36rsPhM0R2WG4/U27f+29OKSnziNr7fFH/9fwAAAP//
</cx:binary>
              </cx:geoCache>
            </cx:geography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Sheet1!$B$16:$B$27</cx:f>
        <cx:nf>Sheet1!$B$15</cx:nf>
        <cx:lvl ptCount="12" name="เมืองเลย">
          <cx:pt idx="0">วังยาง</cx:pt>
          <cx:pt idx="1">ธาตุพนม</cx:pt>
          <cx:pt idx="2">โพนสวรรค์</cx:pt>
          <cx:pt idx="3">นาหว้า</cx:pt>
          <cx:pt idx="4">ศรีสงคราม</cx:pt>
          <cx:pt idx="5">นาแก</cx:pt>
          <cx:pt idx="6">เรณูนคร</cx:pt>
          <cx:pt idx="7">นาทม</cx:pt>
          <cx:pt idx="8">บ้านแพง</cx:pt>
          <cx:pt idx="9">ท่าอุเทน</cx:pt>
          <cx:pt idx="10">ปลาปาก</cx:pt>
          <cx:pt idx="11">เมืองนครพนม</cx:pt>
        </cx:lvl>
      </cx:strDim>
      <cx:numDim type="colorVal">
        <cx:f>Sheet1!$C$16:$C$27</cx:f>
        <cx:nf>Sheet1!$C$15</cx:nf>
        <cx:lvl ptCount="12" formatCode="#,##0" name="130,512">
          <cx:pt idx="0">11255</cx:pt>
          <cx:pt idx="1">59433</cx:pt>
          <cx:pt idx="2">42271</cx:pt>
          <cx:pt idx="3">36893</cx:pt>
          <cx:pt idx="4">51982</cx:pt>
          <cx:pt idx="5">53196</cx:pt>
          <cx:pt idx="6">31821</cx:pt>
          <cx:pt idx="7">17223</cx:pt>
          <cx:pt idx="8">26432</cx:pt>
          <cx:pt idx="9">43618</cx:pt>
          <cx:pt idx="10">38525</cx:pt>
          <cx:pt idx="11">133332</cx:pt>
        </cx:lvl>
      </cx:numDim>
    </cx:data>
  </cx:chartData>
  <cx:chart>
    <cx:plotArea>
      <cx:plotAreaRegion>
        <cx:series layoutId="regionMap" uniqueId="{EC165741-8D6C-4EA2-85E4-E33FD555DF73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  <a:latin typeface="Prompt" panose="00000500000000000000" pitchFamily="2" charset="-34"/>
                    <a:ea typeface="Prompt" panose="00000500000000000000" pitchFamily="2" charset="-34"/>
                    <a:cs typeface="Prompt" panose="00000500000000000000" pitchFamily="2" charset="-34"/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geography cultureLanguage="en-US" cultureRegion="TH" attribution="Powered by Bing">
              <cx:geoCache provider="{E9337A44-BEBE-4D9F-B70C-5C5E7DAFC167}">
                <cx:binary>7Htbj+Q6kt5fafSz1YcSSZEazBnAlJT3rMq6d9WLkHUTKYkSdb88eY0F1gb8Zhj22oCBtWHYsOEH
GzDc82/6pziy+lTfu8enZxbwgbdRXVWZTDKZDEbE930R9fu74Xd32cO+ejHoLK9/dzf8/FI2jfnd
Tz/Vd/JB7+tXWt1VRV08Nq/uCv1T8fio7h5+uq/2vcrjnxxkk5/u5L5qHoaXf/g9rBY/FJvibt+o
Ij9pH6rx9KFus6b+zthXh17s77XKA1U3lbprnJ9fvn3zr9/+8Z+9ffM/377572/fvHn7x39yeObN
37588ZA3qhnPR/Pw88tPZ7188dPni3+xkRcZ7LVp72GyzV65yPOY52L09M95+SIr8vh5GJFXxEMe
osx9ftejvYaJ/1gbWTy8OJf7FxeNfMifR7+6p6cd7e/vq4e6hk/59PNrS3zyUX5+ebRPZZG/2Ml9
XuiXXxzPl1u4K9q8OZx/DKb4+SVsTmX7/P7lC1UX/rsxvzh87PPF0zn99Knx/vD7z56Ak/vsmY/s
+/kx/6mhL/b/9s1/fvvmf7x98zdv3/yHJyP/zXcP8VcbFjEHcULwlxYlyGHMfn63Twx6tc/jEf4/
D/56e35Y4YfM+WH6b82af/tkRHDQv/vu4f1qO3LMEDjpl3a0ke16Dnjsu3DwiR2P9uCbB6/5Tqj4
rlu+X+CHrPh+9m/NiP/myYj/6hBu3/x7iLV/YWu6rzzXxow4/F24BSf8LNwyhBF1MXm23CdWhYjW
vI+HP2rZTxb5Iet+ssJvzMKHJPof3775l2/f/PHJvH8ND5/P+qvB7lf7K5gPIc/h3rt/X1jYJQy7
9jcS6ulD3r54l/i+u6vv+u4ni/yQhT9Z4bdm4X/67Lr/9SnFgrXh66/f/vFffPdEf7Wdiesi4tne
FwYmiHPuMfb8dp+48O4Aac72/f7PgEwfr/FD5v14gd+YdQ8hGQDxfzuY9o//HH5/PuW/jPNShGxM
if0t50UemNZxvg6eIOtd7b+7n++67S/Tf8iiv8z9rRnzvzz55v96+wZcFXDwIRg/mfcvDKFc7GIH
fwVCORgT7uCvk5sz9eIMuFAqq/2fAaQ+XeWHjPvpEr81Gz857B//6u2bv/qua/zK+AtIioCresx9
56r8yzDsYvBm7x3S+qbDrvcP393Wn/LYp/k/ZFVw2afJvzV7/tt3cfeAng5WBZT8FyaunBGgrYh+
YVHHdgmh3tcZj9g/SQUPfw53/XiNH7Lpxwv81uz6796++U9PwRd+gQz7F/VW9gpkM9cGHekLo1LM
XG5T8N+v0Nhdtn+x26fPY1/N8d/10PcL/JA538/+jdnyQHL+7u2b//0kHEJehRD8LrX+PVBa9goj
F4IsJ9+ktNh1qM1BwPiKhbftA8hNv1CeP5vbfn21H7L915f6f/sifHN3n5yA/YW0+k0p4dfLyZg7
HHzd+RaAJo7HCWOfxfDPpN5v7+frzv7Z9E8+7Rcf9puH9PejEn9bQX4vzAf7Zh8+SfoficjfH306
Byg8fDb1e3LfL2PL+59fMu5SjMFvARNTDAY7xOX3hYPDml9z1Y9Z4zsLfXOth33dQHUBygeQsW3O
PIc5BETMly/6h+cRiAiAvgGjUU490LvyomrkU0mCUtchIJRxikGphrhRF+0vQxBKbNA9MfOwRyh+
X4DZFdkYF/n7Q/vl8Yu81btC5U3980vg6y9fmHev++bGzd3+FKo88HL7H7VFodoY42aJ7YfSnsxO
ja0UsKkiQNaIRSedJaOtWWQE2/OYWusydRvBC86XajBS9H23HrLqjrbNkgx8zT3tiN7Y6UymnPte
4Zx1fbq0ErQwzmNRTutkSPzJTaZ5IfMwZjhMK/p6cPgmqrp1Q89M0VwlRoYxjWcZIRepi2dDxRdW
eR01+1qXQtNO5FottT0Kg1O/cTpfeReNIQK3uRj7deOVAao3kVla1j0fkhUtb2KyYmN61MkLK713
WyWGZka8szjeTCgL2+EO5edVeaLRreXN63QKyqrxpZxP/TnVVphV89EpBJmue3Lr1LtMn5v6dT/d
eVUW5BW7t0r8WKes9qcMB2SyLxPTrOpcqqDj7uMY1eeu21/Lcqp8Szp5aJdJNmcJOy5wrUSE8G3m
lFJY0+VY5tesTTfNdFs17XyM+12UIL7OjQyG1F5Mdr00RRUkVIumTv3Jqmc8P++QmpPqJvJKMUWV
6FIn5PVFzPGyK44KvXKjxcQTUXWPFR5E1uxjG4dlHouuO3H6Rkz1aVydWjGM0UXlbK2+9+HtQieJ
ghKXgtmDYHyVNw+WO0+H1zyuhJVtpoZtZTSfxtNoUkLHYZ88DHQK6LiI1QLLNKD9UUqIINY8J7FI
+1VWXjcoFy1NggxdFToT1BkXVbT2ouiYt5WfFytFF6mdBJx2fhrlISZklo39yplKP+LemmI5bxPt
D+Xg08GdO/UkUntjm9SvCPJN7oao0POSodBCXS46ZAJNrugYBbmOBbImoZIxVDE76VFdilGz+yHJ
zk2lmXBcWwyTtWnG8nVbTNrvBn5FnSaZgb/f18SCuxol815iMdqoChiylyhlYUOa+75IbojmW9km
14073dvNtPKKSOR1HPK4PCun8i6e2ExXehVTNovdsZi1Lg/7qBWo2kaOFl2LhaLEHyrlVx2Cn5s8
Mv7QXdHyNOO1b2UkaIZ9LY2I8+tJn7ZpKyx5ndLHNmtFxjq/GXjg4Zsx1b5nNjLP/DTm89FdRF56
7HrE7xkJqRlywWi9bk18Pzh2IVyys6PsxBsR8Yu49akn50PBLwo1igppQc2ZzFe093y7rEWnb9N2
5VWuaOXrhF03UesXzi4pbD8lJ30tA5OmgtRG1ONrnPS+qfaZO2c5n7X0XEUPvNy53UmnnJWyslQY
Xte+UybWLY2LhWdbceDKbuGy/rpWw3FcH5eF1KLI+rCy3I0NIcJE4yVpomqZZmnv5xWZRFkjETfs
Pi/NlSb0apJLl7WiajzB26spWrQWOGVyi+gFwdu4Kn2rBA/kVYBcz6+z0peGzvTE/Tzxlkj2aoZS
hcRko1lejBf15AjNauHR6XZiXlDaRLjYnul4J3W71PUMIQWbTGajuS7gRmJO/BLvIf+JVHuCqGhl
TxcqCltN/azlAdP5ghiy0dEoeheHnml9Mt41MvLT2vYRxYFTbVC0J30T9u4pA8+QzcJ4uW/rRnTV
pTH1vEaJqJMTuHiOc0zaG6rwaxkrv07c9YStHcuYBg+ujCiHBh0bJ3XXKCcUgkqx1GlZhWhCr9ng
oblDEiM6pxj8eOzN+TA5SOjaKn2CBku4MjuqNArMWG9IWQVdSQQ4qsgJD1l1P7WdcKNUCp2dWpYU
/MYutkmTXHoYBWPhzOtmmCcQeMe8DnpmQsZGv+A6kLKY027TRxeex5eVHAUas5mXKt9qW7/Gzjyh
rwmB/CN3Mn0AN9lEhR0oooQp9DrDWkROJnpEwkG3M1S6J3CEwlR3rZf5TTLOUqsUyRhtpWzmqb7J
jQk+rpN/kmPvCjNWKpa/9Dm8f/iH80LD11Ph/MOThzaJD4/mD8VBE68/f9EBKr1/1Yfi+wGPvK/E
fwZ43vVafAMNfXfw21DpmaccQAJQVo9SABrfgUefoc8P0OjD5A94iAPoooghYEyMgyr1jIfwK4/b
LqLU8RinNkCVZzzEXyEHQBR8Y/wAhwAqPeMh9xXjDLRq5CDMKZQVfw0eAlH0EzwEvQIulDM4AHTq
cahtHLb3MR5qrIIn8VDWy7qLTyqeVH5h28uIUU9YyHABUOfWmXLtYztiqzozhcgUy4JRkxC77XbC
kMhKLrM57w1a9Ailt/aIIp/LpvSZibMV6ezhONN6L+vuOIshVI3Gm+uySEoxRHQ6rzjBEIUSteHw
0gvSjfMktbBwSju9dQaWgBM3lpOGRetaR32GovMp75N5q1JyrksHLz1bR13YTfqQllxz5ioJ6ZZq
Pe6aPNNINMNo7VLZFucerjrrKMnVa2PHPSAzW0Vkhtq8FJLZ3VY52Ub1Tu8zyOQLaVAO8SRuHSxK
xtMHm0sdAKhtRDWWkDlZpfhtEw3kqs5ycg9NNeltH1llUJQqEYwZe9MXJpa+PchlKs9olRIx5K01
iI7ibOdpO9kNuWrmZVFIf/R6wFJdEYts7PYNq5dVbCdh3chO2JmFTiblnthjelkj7NNmustM14Rx
XayHPttLwDeZKoQk/OD140WZFp0YBleKskJzEzlqPrYQvMdB1/Mo7vF8mChkNeltPWy3gTeRJPAy
N1skxrXXqBorQEIoE7i0ZzQz0ZWXWEHXWktbcU+4ddP78C0SWKPCZ5HZtlFlL+14IL5rsdsxGUIL
d2d8mtYSZb1QXF4pXvpK0oDLuvezZloDJDtielhlhq6oZYLIkUGSRA+k8k77pI1FradSqG5aEy19
Zo/GL91xZZey88vCzBTOZ6aXR8AVZlVPAisbfGPxXcfcHJC7UoC2uhOu5GKcyn1exrNeu76sok1e
FDlkJ22J2lFnjKaXrmr9zq0X0jY3KesXZgDI0WR8HRua+byxrkpZAaA15elQQCbIS17NsG1fG5oP
vlXbrT9FxoTWNNmLtrB25dghATAZQKbiu4lpElQ5U8Kp0xXRXnaUGLwZmqgAENZfWVqftXUz+RbK
u7Cf4OkmngBReNWileTM4VKJuKSXaWklwsHJtqyGJHAZWkkpucixVYga0WXtlaMfUTeFnKSlmDg5
qpN6n9TO1hnNIsGQRa0oPykN2+ksXbfYm6eKz2lS7ga7meVgIBdPF3yq/X5iQdu5R/kU6jKkxIgo
ASg8oSgEzrkuSmfekWQeVY4SUpVzK+mOvQxTIScUeqlz2hQtEm4KaArh9KRJ3E0rje+kw1GWssgf
qcr9xm4fDWWOwBbA6yoCKlUr2LgkJ6XCZEap3HXaGNHzEqBNMtaiLNv8xh6qLcEsE1aHr1pvfO2M
OZ+3RXozWriej8Y0vsbEuyF1JQM5qMBJrdrPgLdUnlbCY6j0aepc23QMADzc14b7VhKVfplPl+nY
hMTtz+oM+aTMe5E66ZoaFfsOroKsKveu6xUC9x0WnqJLahjg8byXPraqq5a0217aoWwVXH0X39Zu
76z70rFEYfNzeMcTp4RzYgQYLc5Obd3vizbOxTB2ywbbRZB66dpG5Urq+C4ZIB53iB55UwmsQiZH
cK0T4XXjg+dq5Q/jcNuzfIFxHYw9bYWJyY7V7R2EiD2O0yEASAlYO+eNcC3TCaeozlXJL02tLhM7
Xbk49nHtXOrB6USZoL1XoZvYGUeRZQDVymYjPUugoT6AbXdaTlou8rQcgP62xzInl8BPF72VhR4j
W5zWd3oaz3nc3Kh62PSdAxHZott64LsRk9VEnLBA5KyCT+IfgF/lmcdxmlZM5v4B3eXKWleDfnB6
as29QSHgUKa9JWWL5wfcplRBj54gW9Om8SMhmbu1e34LFgfYbjWO74zuvnBNIzKJ9nwEHPgMswam
NlaqS58jdVkpc3uATn0fb2nLVqoYwPGNr7MNEDbDABRO9rRJSHzURlPj86LTM+Y2oBtU1kPL8myG
W3M7osQJktiZArtU1bxDxb6NLDKTTLai9/hqTCB+Rp5vRmCFDoqBUMUtWVd5hoQh/XxQrgkV8bKl
doxbC7jA6TIZ7VNs4X7V9hACai8RY1c3M1vTncsBk5sR5xBWS+33FEhpW8wVtQ++zQPg5bbgGm11
Vc66pgx1oWdD0czhJGYFTta4nO4zHl+kNrvlhXsbu8lZnnC/6Z15NXYBja2rjpehXXkBztHOduXR
6LLKb+IsaDENID8sZKyDZCKesC33ys3lfrLM3rVzoEjUCpNoOuV9dKIiHkZGByY3l8j2IObknZjc
bFuY/nrw1EyxMczx4KeOtypjK3B0uxrz6axLYyWY6ZZIyQeGmqAi+lgn6LGbTC6mqToCNec+jdtF
XkOwg8Tua3vY1DG3RZsAzSlbuklTnYuEZectwseoP9zzxux17DFfOQkOWxOdmd5Ejz0e+YwMvRPo
2NwUJbpOE+Lu4i5xRWST66k1gyhlXIq8GS7qwVmivqz9sU4tIWOkF3E7nA2oJaLFNT7uMXUDQ+1M
1F6Xz1pgKsoB8SPHIzDPHvEg69v4GDcM+KPlpXNPR54wjTtsJujfBZqWSdH07n3s4fMqH64VspWf
Vvwog+Ttj26ai6bJFn3v8hsSmxZIHd50pnF2DBKQoG7fCpVN5w6Vcob6zg0dL5JBnOmjqMoTkEBc
tMpze+kgMs6Y08B1jk7jOlnLVqP5VJF1mpEFLq151bEzAKWZD6jsqum7VW/1YT6oXGRuc9aN6hZl
UxBZqPZLyIBAt00k7KhIfAvzjdsi6veoOyo8fFkN5bIfFYTxKSvnqkDRsu3Va8IgvDMIoJrZN51X
ZEC+zEkbl2Cugh9Prnfu9HyXs7oQtGfuSTp03rx0skyAXoEXeBrgfjdoEpA6gM9ic1tW0bQYWTLN
GletDfOAqNm4800anU55BMDQqmbFNIl26PdwL1uQAoEo9d15TVdQaJa+005rh6Z+VKWl+P+ROr2X
9T8IrFD3Ixw7BGHyf6Uyf9JE881lPhAqoD+UHgrGmHoYqojPhIq8guI/9aBbHxp2KIORZ0IFPe9Q
jrKhjcezHfrUqPVMqKCYxUB59qAphDigW9NfRagcUNG/EJg/+/wfEyqLFJiWVgWCJeZhOsEdl5c9
H9cN2UmvCi1I6s/pfpqkUE18aheXOGnvD0nfKLi8vTsIbjO/y84P+b8hBUAwgCv5sIpcFrpVvNAY
ut+dftF1oS2JcOz50KG1yh+YYaus7cOizH2Se+E7iJCzcKhGP05A5a4zUbVjK0aQSutTt2n8KHbD
omvmRL4meRMc8EOXujNsjecHCGFxtqKIr1SZzpWnFkVGV1WhViktLp4QBQHJsnOs/Ui8JUmynVs0
YaIMKH45BFtLJLkVttE4e8YYVW4Hcc9P+/a6sRUoSZ6oBnmRJ9EKNzKkGkSwsvTTtgho2oZlAqqT
3QQKWX6TnnqxXBxwSFQ6K42QFLLpgSKMngFtcjrXHp0NZgGMfKNzLIwNPFLdHxAKKaYNxaMYCRKo
zfzPkQqGDOREN2X/yPkZw6BUAmZWoDinOz0eF3RpaBnY6lgSNp86Jxzzu6R8nSjXZ9Z9jB4zOYZQ
NTjI4X6d46Urt2S4ZEAlp+S8QmeJOioSby71BQf1izZeoKXrg/g1xJeFba0yUMqYp0SF94kiAIFS
f8TXBlQ1G9Q1J5upg9ZW7RgobyomAoESJ1vnVreNaEChYz26QKDYpQTwBGocNYO3W7at5ytQ9xpQ
+aC33LdA9ZuAf0hQASne2vSiT2470AcRqOX2VY45hGAQZkFCtAwG4sBEOanAritRILMgUbu1WTU/
0OTEOa2lDu0sC5O6PmOVG3o5aIsdXupyk/V7VsmVAm5Xrev8LAcuY8y9SvZllAbN6PhFtm3IuRoe
owyEBu/crqNAg67vDVsgRtfMvVGqWzDLCzMQDA5norB3ilG/muJq2xh1YQ0Atia9aLi6GT1nNni3
KcoWHagUOomOUGMJL2u2Q3QrPb1AOAqqBKRLAJkGgFRP2Kwo1jrVR9iNBSZOIpryeNLxAY/O1Ahg
d1RBY+mlk99V07BOx32GvOseLlbdAfmzaxH1q6HkM2W5QIK3OGrnMcjtTs7D0TUrbWsfRBiRDSNU
RTJYLwqm5rrlydE4gjHsMRzbbmmD4jc1iV9WTtCnV6q0ZpVCftdEC5qdO7lZ87wJ6dQHjUHrwvPm
Tp+LujAhql1hudld3XhzVJbhGKFju26DYUhCI/WuM8u0AGtrL+QpFlGEoLLlzQvP2WgLJG6WUfA0
VZwUSD1kbARQZssTy1Ep3BAFOzTsJnLcFQIBNnGzANvtKc7JppCxKPJizfWlVaIrHckF7um8ou0s
MZ7yudPMxsy9mPBNwfJLqQHI4MjcJ/j4QDNjXYfjCGWQdhLv6SYagkQCvIkqKJMtnpmnjQHuqSBX
tnhHQFEc+9J9PfB6MTD7WOLjEjDHN5loSxu4+OdpfFFG9SwFjt3XBx7qH9hp1cbLMeVCQlzQLtDc
OD3hWTfHzSS6RgWD3j1RVocKq6zDZ9ra8PVU75rytHWBhccH2AdqCEmOcJ7MXUbP+zxZHBhtXbk+
RdFRK63gQGxzU8ViHMvVyG+KkSyhNpLhVrCW+nl/eiC71qhmDdwaaR5rkm+aLp5Z44LZBs6mf2LB
UxsFcXvGon73jgtHZEe0WbCh8u1Ieousdxcdr9Zl5M1JWy0OFFkPNSDnPKi8Yt4PLKhtKdKqFbaB
C1lpYVzjk4xvLMrOWXKvATRn0xJXR6wndwUA26Gx5qOViZIuYgxyFp4guGaVqJx4aekKQzXGFS5r
VpzNGk/nfk0yX1UnVtbMIwwXroJn5paGvfNJ8G4QNRTlPLmUE1lb7bkcqiA2uV9hiOhR7nP2ONXG
5xWINl2QOVAzGnZxsanTvcniQDUry+G+W05BWi4npXzHHFvxKLpoXstCFGpJ29veKUU99b5ujph1
Rbst1dXcjCuTbrvmTsMOnWEdQ0nIy+6seo7QJmejSNPr3BsWNbqDvSeW8WWkF6Al+hIXQpFlZl/T
6iJvr6tp4YF2pBDk2kMRBS0iMDnoB55bB8Uw92QNN6ub0SID5gkOYAa/TA3g9msSdwJ3WUAAdg4b
2wra9mgCRai2fAoF5bJ1RULu4vy8LXY2TC/jbQm1EntaxfKYZBR0/3MvTkVm1jhlfkFWWb0y7kw6
SdAkyyleGftE4RTKKCDPnowQYSE1tPoGaiqqX2bc+J51OujKr1Ayt+PzZz0DRMlNX8MFPWRJm4ag
CMLM0zG24LAd0bKAowWOoXoKuCPSdqA1KYRF84u+m2Zt0gO6SI5SIKWR6eZx/HgQQGrH3TZ5sTlo
IBPrT51UwV3N+Ek11j6rHliaPUZd7CsFRc+4CP8BZx+6OQiDEgGHznUKiBdaJ/9kN8eHP7T7ULB4
6gv5fKUPUJs63CWIEQb1C/xR7YK8wtSG6gQI2vA3ER/XLtgraNF1HQ/DPBu7h7afD1AbIcDhICUz
13G9X9fLAe0hX0JtCus70FFyKJQcukY+htq1sVyXcQ0aOYKgNNYnnrGWLe98SpWwADC1mB1ETvDQ
RG+hj2M/FdHoJy0XyklnKEqWXbO1inyusHNRJvrGquXGUoSJBIOgkkNIzmmWizi2brCJwIFpd6xr
Fvad54ouBt8fElBfkuRWdr3x0zxbjIXcxsBDmTcM4ALMr0roNS8pCa3OunV07gTeCNlNT2dVbnkH
dp76LD0pJ36T2TnUcvNtFdUbL1KLtLGOocIMii7rudCcJP44RepsYM5jyiAOaLm1aAGUwAac6llq
llVmO+V2aG2bUW28+l4aeVMiUBcGFwUHCcmgVTm1s55k4YQSP0qo8VHtXRRoU9NhO3jTPmse6wj6
KEAC7ZHISyaQTmcTuvbidmaKesmmIqTQcVFXZgHokfYmcOQtAYxeuEVAMjM3HnqSoGy3m00EOL7C
Im5B4VfHHQjTqRMJRNdx/l6ashsmCkBB3XBzUKhKdo3qC0mgcNFksxhOeyTQnNGaGVdQMLesoKHd
IqW2sKCRQzZYSDSuykr6SVoJVNBAZbMGjI1qwP8uaPpw1Kw919PNQeCaKuy7AOlA45qgcBST19Fo
AKC9k7pQ7Szatha27IF4JWGf5sDFdlFh+Ua3fktBAI+T2bMIVjuVz0cHxGMNvEX6ilbQ7wP1mmKP
x0E4XIkMagCTOW1aUPBGwdG+klLkKRSUU7ihhw6PlEJ9255LsPPUbYbufHAGf3TuGmbNLQrajVv4
pmsXAxy7GznBQVub2J3TRnD9BpF02wp0JeL1wUFt6yegUEkSAmoMNO7WEdq7JUjFtSfyxPGpejR4
CtyoXmK4faOJFmWsgimH3cb9onWagDcNlBcWStu+hnSKQVLUUoajbNdJiq84d0Wfy2Xt5iFIl6IE
Cx3SYNa4M00rYJtHcJ6g00QDuCJhIS/qoPb0nOMimNSjjq9bDUUSABx9G9j9bQXlekS75T9E/qfI
b1Mo1TrYdqA+DGHxT0b+913Nnwf+zxb6EPjdQ3MvBZqLEdSIP9ZYMIfeDoI9B3Ho6/xYY8EQh0F6
AVHm0OEHpeb/w96ZLEluZUn2i1CCGXjLBmCw2cznaQPxIQLzPOPr+yAyyYggpaorpbdcpDAzhTR6
mBneu1f1qPovBz/EN/4yP6+xAv3/icaim1whf9VY1lvP5gLiAuQN+f3gj4Nhauo07/ataqPLW4uv
FeKkRcslEMuhEYs/M2oqTLl8yfThW7qIjRS8xQ2wSWJ4mvEZJzx/7cu6CvSomdIxQY2MlM8mvgk4
KZbukJk58uSNEYPyFJEjUHmnXHGG1nanjJPw2Fmxq/WPmcUZFT2FnXqXi+di/h6pt5ryuQjh2kvu
FBL0iDb7Zd65DbBS8RWMl6mrHUW/htFLIwRSCPJw/Fko+qbFq0zkxAusedtFvsbqokZPIgy3vVHe
1uNHnj2Ek+kZwCq9sjXjy5ycreFYTh+pHh8Vfa8BvIn2mqvXsNjFUgUEdGyUIXGLJds0ot7b0fJZ
lrW2GdXScDrtq8yrW0n+NuvGJhQXLVZ5oCenG76jHHzNKAhhLl+UVN9ErbwZkPFFUDglRpJefUTZ
AoFY41izmtgTBGHo9NLIRnoG+OtGgRFVcvfEm3bU3ST8tMDqRHJnRl9WLDm1mW07+6sYLS9RZreb
KwbcS22ca+1UzDdS2GOdvSqBP4dfwtjUEDaCHS43LrKZMNTPTrAgfqVY+YonRfeqWm7G7EbPlE0v
DCgyCIQ63djV4pod13jHnW7fyeJJlqqdbH40HPBidV4ZWZ2KK1RfQtdQbso69ZtZ8k10fLP6ms17
Req3Qkp2dTS+9LntG8FtKTw1+7TDc2Zl7qBvyjQ9xEHqKixJi9n74Jz72tmXIvIrMbpD8aKZiF3G
bXu0LMkd+3TD/OLmIzfK6icg0Ff2XkPq0SuWytlyjJnvi7iZuovWJCyE/clcrvJQOsskPLQaFWdk
0bgPEGGGvnazAuOsPC/GWyKu4XCdZLzI/JwFqTMnRzm4GVHzh1etKv0Ux49/0hqnTc3iNY1fqVE4
aXzoMvbTmg+Bm2uQZ4z/V3X50NjrjPJgy9fWeGvzXctslX2a9raYZ7eyHuX+PFkFQnp4I3p9363w
o/bcFOBurJgtDKaRedWQOm32NEfDbW7fZjkP48A0Zt7n3Usy246NvJAYspc2rH21sdc7PPNQdTJ2
/GLXpZlrsjuZ0Ag5sEbNXNamkzuZvA+vvYIEuFoNA4oM95XVYZUah3H5PuOBju89YGDw0MzGxmJB
Vsz2kvaKk/Cz1uM14aoV4TN02K7vXmrtvrY/ggncLVaPWXIbyHfrS+fLZ6ohtkyVU4rHfIgwoRly
zJtJDj3DxscLsvwksprbMrSbmz4awHPlWvbDsAeVLJXvVlfXRykqF/zXpnAlPVE3oboSWgVSxtKc
khqUxjHqJNnloaL6ORaEm2nqkU3ObaWrxXEnCqV3uqZAoNHNrQ6z2iyVX9fiMBqGlyvFQZpfWv0k
652X8hQWarrrg3oftqda7Q91lfhqN3hNxf1bGwg8wTfZ+t4DGaymVBbFfl68GVF4qFdZTPJweHYg
RG7RdtclxDDLTirGqca/VFMfhnrwLOW1rrZlbfPsG0e1v+tjdVtUQKfV4lWx7nTBHW6enhd7ZbGc
okS+Wt3PKNUYxTRl4OlMj5NZ3v7ugpo5fLUe1McpyDtfEmIXpSigINWRvpKyF+ta1OqG78vZZvY1
1iE4WMdhjbk4YT4emZOndWDO1tG5WYfoKuUPmTbRjc18Pcj9iX38HBW4can0Zqa3nGipO2AUORYT
us2krqwje2EMsTvOc+OGasOa32LPLkOhA4TKSJe6Y4ToLih4ufGUS4OrcUDLy7kaBydLee/MZFOC
u2orictNI5clBufbwgLxz8BjmzZZXplF1AKSM9X/1cDzW1/Fb0PP31/s59Bj2bowZHUt42Cv/XXo
YV+VLXA7hhFbsAf/NJYUkg4m/4wmZDJPP2ee/y9QT12jU7/MPCuoZ8MkMpKtDhcJ2NV3+iW48BPU
E3nmyb0vFcW+ki92jx90x6OhLx/wRbUq73Xl2kNW9REHMizfkDGFTNO5AW6Ozdyts9Sd2Py6ADqq
FjHi0+SV4Zi7adT2u0Xr/R+Yn8h1lKoC+xTUr0+4XK1dFN9FysBmd7YAnYpoJce/50N+GbS4cYLm
XgWf17G7B7VytGxwJct2Dfusd3v0JASyTZSYuyiw9lncniBzVaaJYXILTUQH7MSTNqG7ZSaXwYoP
iizB0p87C0kL9D8VZekmMs/RrzRhlwEkaYxr7rQUsyN05T0QfXnNp/lZ6fPKHWpkwWkIdAiT7pBz
BjtFGH1V8iD7fwKHc9r7hjW9/2AOTSOVjvIom1hocEZtqyT7oLWBYjgdvDCNv3FxetBHO1H0Z1sP
+Ven3tTq3MrR4wJ+a/H8t6xtU8Wa3bApQ+cKGXQAKS9ooRLS7JKmUONWNzzoZrSBJO5RteMXmNC3
ReKaGJdDL6XebGi3qt04FatcbxleqNe3dj7AVSN/29VBZ3ts+m67hJ1+MPU7DDd/CqTZ7WvddNSu
RSzP4mMxNOdWVJ3fyEwW2DTwSsLUD2Fvn5siui3wE9Ki2mSJ/RDA/8m1+jJp9kFP2jvDGh2rRLVt
pvRGZIyNOZ6LGaJzoobmwTZruoexguiPWk8qjYOiJ6+ZOnraGraQtOgBdJJJylgmJ+obT6tQa+PR
09Pai2px2wpzs8zoKNZnl1f4fJqX1KbHp+Cqy00hFvh7TvFjVSjbZOkeJbO3t6ZRXjUThK+aQqT3
8FQWD/KUbqNSfQPwWEUZTyWjMyWKv8Do5bhzQ9xa/jhaw0Fe8psgMl+7TGSYNfJWCrrXLIsUpyHh
EmvyoZQVrxIw/vVVbRkVFEMle0HEoJf38pCfK3s4Fkt6zm1r3wc5n75lumNIuiWX3Sxo3U5rsZaI
HvzBG8zlBObzXZLRyc2bpiwPMjtG3b1XS++ayl04bcN2clYaYbaVjbLs+/Scyq3TVZdFvQ9zLD8o
y67PNnkSPWrz4uTSToUDhHFoosArle1sdV4rb1d4IcLyQwrpHm3Ru/NguzH0KDkPiKdtxxCj1acZ
2b6tH2zrFYg1WXiwp/v1S8kmz5sCgh+dl+6zVkL/n1tqXctZbQ2NLwLmvPI/8+P/519den/0Afx2
Qf39dX5eUHjhf2quxm8XlKqTsdQVVaE2DIbhlwtKFqvmioKrwkXov6Hk9IypQBFrgBMs4j9Zylm8
f7ugkJG5WGHZha7ZpEYs8y8kud4bhUg6vdnLJSqhbBGSmDc9VnIy3VdNdopsyS3SeNu35nlOC78Q
HdRNsJnq0fkb4wM8fbVWQwBvO08ZKuOF5yBGeZuV7i6XpxszRuSV+2FjkP/pyuOo7oNKeZ/LeKdH
1kmq04X9InyyzOipHId9PJuJ9wMOmjWlcqIoTBwT5cyMb4te9tuE8F0t4HkDlasTDFVrr1nzGi6q
Z5bqQcrUTzzMdWcYX4NR2fY/To7JfsV/vpnWM2VcTxc1v9bdVa2kY58a+356sYZoD7bojlN6JoxU
xJMn59ZHCABr2fXJtp4CrfaV6GFIJ38mIhNrYAgke9Q59NQO9Ho0nXQdaoXkC01389k8F801yaRz
xi6kpOsdEe7srtnHjc5xO+0VJXe07q6BLSCt5Rc6F7KUbpe8P2kSBhMcA4ibz2LBQnurt8pRrzHh
LC6ecbUrYY55c8vZBPQbD0V+34JoEADyjdA6233kh/FjUi7eMjyWquQlFvf1Iu9mGA513o+xtumU
9mEeW7w7jnyso5S/LmF+NlgvJ0k6atHs5ozNhagvUp7cpFa9TdsAbzrdM5XvYl33xPg9KfbFzNYf
DNlWy4r92Onv9qRtIMTPS9XdVwtcX5Bkt4qduVrY7MLsSW9mVlzFAffYyFp+L0wsv445fH5O+snD
zszK8TC3VzXv7lLLOIXSAirO/5UhT7bv+Tzvc9G6OuC31SYbOc29vI29Fpggbuv7WO29BMpa0x8n
+13uOi9aClcGIECEDcDRDf1UjcZ9lb8FoUXYoYBkAR8BJtDkl6R8Bp+/xm2z7e1pZ5QtES34lazt
NrmabGVWgkAmP1R6NnuepYZOxcBTskCkLBI1C4VcnVXGi4Dxqs+fc5YOk+VDzAbI/+KQ/eNLsO4n
0bqpTOvOUq7bS4D9kK0+RI0hITAmzNWhkMYVCY3OrZ3sRIbhag7hh0DdaSIEGp3iM340a2PZ3VVf
HZCxt9/y1RNp0v6OfzgHS5KJQWjSMV6St7qXH5Mo347lWcFeMafET7Fb5NV3aTBgEoyYUMKRGbBm
ljn1cQScDssmMsVemtrbsZD2+ZTuWvTgSfoIp97j6DlVxFfl+LtNqBFzedvmcKC2vZFQl0dU5nQ8
qWa7SVGf18R3zJZZo0q3VrmZUKnXkSdFta4V7mxUbBU1u0AlSFC3NW1n82YNaN4BX7wZDbxatXA0
8cZOyDS0e6HPnhl/L1flXMU7QsaR5Pc+6Y9t3XoWOruuSe4fhGubPA6lBcNI/EP1OflcpKxseCuH
74su+UlLmoVYRDc88iCPJAVl+z4J8HAC31LYk18xapRW8zUFhlN3GutGFXBfkRuMw0YQtpk/MyG7
4YB0ThbAUJ2yfszne4tEpG1usvElARDoYKvCl9A+yeEl63q/gPWI57sBWT/RRy/KFEfjmcnxX8Ms
O4yQxEOyuDoAfsAUR/TzIQBEr7PjBHhhFfdlsMuzx3p8LqWPHK5YbffF2Pup2Lf1Yxkek+q5XR7K
bnYHY3Lz9BIMJZgCZ3sOdKY+tLC2wKmeMC4Gx/gkTuFgeMxHi3yG1d2s9C6unJNPDMMFLkrL55eM
nlrqUKSfaTF6pfqe5o+QnxzQX2bee9lABI88djDjVUv2RQv8JE3dlfhVYRrEHB5EfVBze5dqu8Q0
GCfBq7LzwlOniWOPztkTvIW5ijGEGuuwkLqLzO0wPUbWWeeCWhR+qhR0gvc332lz6mU9/ymeFSvw
BIKW2Y0eIRs+nMjJpJs2yHaW9bRSBdl55isWLDMPb7ApR+Hn0vcs+YaVe1WK5WOKw/2gqQiBxskk
aTyGJKOU5nGGEOzzuGZBW0Y0KHwaK93q8+JB4n9rFD6RaHgICISYqgrsDKcshmS7SOwAjbhd0i5z
22B2VFGyFMbZinl4IhqOc5Gd/mSY+S93xCf9oWwPxaK6OVP0ijNnKB9Zi25clZI3RubNYjz0TX9C
LU4dJPmdVfD9jVTfngOntNNNWPOdE7MXcDWJ8S1RQrcwSOlwYyzWxyAHh6lCVK0zL9MlJ2toQ5ZS
J9D61LUDzoHkW6wsxzCv99rE3zPXvrxEl2ZW37X8UQl7R/RcH9FCNulmkBqvVcK94K2quv4wBmv+
gWcva0hlLNFGSe3rD7ZaXZaNbcR3ZjLfDtlTOLCTptlAHnbODiKq7xZ5emjGdqNJ004pYcNMcR5V
JXXlSD4xTgHsRR2wHD5l1vuIXZ0zl8aXITc3f0LZQVW6oehulFi+sfWGZ5GRedL3cVnerYy2YYzH
dGwyJ2zzh2kE3lpR7bncRbNgTNfAfwYMiLDQEscugj2X0NFeBUwY7ii1Xmyz5isxFJ9ktV9/8Nx6
ob8bDCgr0j0vyWGwlA/Zzv2O5aYyi0dJzvaBHm6WpD00enMxh4CTvC48PErPtpR9Z1qXTk9WBqlz
2BKxDcqPMnn4EwGv2wcpL2+HPAf1CO76ofOqkcBYVZ4S3i5ZMg9pEh1H6SPIBAK+uVn1u0ax3T84
8Xa5m4ION5po//Ssh8KLQ3IWpXlqTGtf1yUibeTaCfcmLQNyOjqmfSF+tZ3qxxUpN9vnVafMhMYZ
R0AMuJx999pI7aYNXnsWVz0jmjBIbmuGh9mod4kBH7Mi52ioXm6m4PyjXzeV9zt9HlrVzg7w0ZWD
3C4ATSC1gOiSah1LRhO5a66lZHxGEdevZA881g03iyKwS+fDPwvQugCpaz8mjwr6GT2Z/wtf8vea
u7+sQX99tZ9rEGQJC9YPJxEP9FedjuwuFuQfJPcvW5AFIAIaLqurjqajnv30JnWBkSlI7qr/Kiz5
I1r8W/iZ4pV//+9fC0YMY/Ue/1Iw8tef+1edrul0WOl26faDaqNJTJu4SXNHaq4NeX6UlFeDfD9y
UeQJ6Im+mqWPci0BiNY6gEbWDgZRRekaBd8o0NB64afmloEtwUJq5peQk7mmYWAsAXbb25hlfYxu
W1oIYus1WJ5tmgls9TDmH5NoHX1tLRgOenUvMbGtI8BIs4FOw0GBGGivlQcy3QcGFQg2EJcqxV8m
3Qj6WpIw0JaAJ+jmZn6d431aiy09CW5QnWobplV7izChcnoX4qF3UsT+IHpVQRnl/C5UXjuG5yj8
QLPwIqWDHLvL4udFxaNSTi0FD0qcuAmFDws4rkQBhKwA6ZJeEWJTAs0pYDkyx0uVOgaiPjC1CC96
c1VZ2DjXdmnIHDNpxfdKLYA5C/mbKlfM9myKWlGSAQFwFlFleaWEl5bAfdvjvZrMO5KpHyxurqKg
Cmn8y1sRH7KoPsoLmaxAznvM3EneGiJ5yMr2eQ6UY71YQBpNvMVF8K0IoapOtX2ZLvcJLROO3Q0X
Dpsc6yR6StuCFFWxXVJU/knT39vQeo6C5KSrS+aGARNbrjDuS1ZyKe3yDAUOeGp1Qcg9pjJel8t9
KKKGF2ie1TxTnThS3c6YrpFluBYFNYm4r4nx6EI8VJ0N0uPHmeqb1sGGRMrrF52RSw0NvxXSuYGS
jLqGr0jzxYl+JqHklCNq3LGxOOLFBpJdmZ+MKvEsAgVdd5pLsoEElyX5rFep3zMCxRXmlX2X1hX7
MkO7+mAxIGYjXQX1jaTJrr3aLvaDSAIHyt8dCBgUISU67WZItbvZzPkErPheHcJLMKVYlvoynRph
bYIo3YxKtQnaa5ff1wmiZmE4RrBTMdtV3qVpLO6XLHY7abloi3SwQ/RFXk42oSMnm8P5puJByFYE
FT5njnaLFW0lW9wsoYKcmL2mWUBM3L5l4PKL1PLianQ1i497mm478zCEZIrL2mPqZ4+ZXYLevmQb
DyQHkB54G5YB49HYFTpyxswkFxNojQHMZbGpmhXKH5xhCU+xBJmVsx4kAhMZRHYMsfGSOwmtzpim
jdWSUp6YjPT6oIUgzx2JiVWW69qrRbFNpOV7XdQuIq7iTYPNgzqaT/0oLzs9ZCgWtuYPpEoc4sgX
FNzdQgq9nlXfagm0lo1yTuuAUTtgTaoH6xrFOvZlY4++oqkwunLOQJa+m3KwFbNOP0361cWtL4zc
TeYaBzkztmmWgGIfUiRC2D1fmZBn5hdJ7t1a5RRL3tp6V5KnJxydA0EoRkygz6COpD6Y8ec04qGO
Goti7fweYl7Kmj1cuRfDe2k072uSWSOCFgOTTggQZWI8dzlTdt8cArYHFmGehfZuES8SNTdzqt70
VnK0S2AjrXM7c960aeibtbUPTOkYlpJvl8FmMU1OPepARgIkcrurK2lXsxm2CjlmuTnFkeWFJN9F
bx3KsnXj0NiUtsrs0Tl6d6v1X3ocb0BuFQH9NzCpttZF7lX6hmCKbQ05ptqVzZqmJ+gOUS8Kyy2o
nOljhsqVAECjF6a0tVFg10C1zOATTtdYu6pg7+HKvxeA8LP2NoHFk7Tz45WTr1dgvtC3GQB9AEhv
5U8FWH0BXq+C2asrbq/m+AqJl1f2AaDwLVy5fKL8uPqg+unK7BfA+wkQP58jR+zK9RcA/imgvwD4
twD/yevzKUROX+0plLnJQDIiZruJuMBCbKBN7G2SJ59KayKmVRuzKJyKmEGlzEeT2IEgftDLxVEn
QkkoYSgXNyGkUGpPFZEFGQ0CpNelB2VPXhgxX7i9mpG/eLVn4SWMwLgxnsx5mym5a1blQSMgEarf
E7XbqhxMpCe6SfhiJDHROulcewMZi5SshZy8tyQvlOKzJYchUw0wWxw05DPgKYn5XpgFyDGSiC7I
cZTSYSDV0YEcMDAfil5zbI0JlPSHMnzYZEEWZJyMbMgCoYx+tlN6rkrVb0mQgGnvAhIlmN+s8Kgs
8niI1sQJbTbVEmyHRNpEJFJM8y1oytdgOvdx/TC1LEriIUAES6bvUfZYZWejhS8EZ5ind0X/ykFM
WuvOhMivL2YTHYzgPatPjaTvbfIyJrmZmPyMTI6mAeWI1buIdI1MyoY4ybkgdSO3jVNr/NFtqJA1
lqOm9rOlNM9jGnxVtP/kaw1QshYC6QtALHLLk0xX0D9T6w/Z3tDXDhZd0xX08//F1PpbVf5fhlaG
y99e7OfQSmuLbloKVva/yu9+phbpvqPLBe1cpkcR4/cXc9k0KDvG9VX+xUv/ObXShYwZrjJpY4sr
jLb/iXivrRb6X6dWXGUbd1vBPYDh+4u7rA/R0Kh2i2J97ZNlo0VEzCsAFNHvMwomdBC4EGdNwWGr
igdr9dtW4y2ZySWoZKZK1d4O1vCoEB3vliI55qttFwQ39cTZyCQWLzqyRuXV9deQlo4cApI10q2B
B6iGGNDkmruG4oKaVEgsh5QiMIIRDw6dHCexKvLXxDIPE6MHNQibHMdRzXbVbOwtfMg8KHaR1BhI
GOkNXX0ANniWY97fiYrqKbxMMlK7qQ4eMjzOEq9zKBK0xuAcrCZosNqh7aoSdqtFWuKVxnim2mqe
UvUEfLwaqgrOaptE4jjT60DpW6pt2nb8LIhYoWSiRQJp1d3RRNKDV+qbK3ON1TCt6Ps2Y2WOP7T8
qAQnI77k/Xbtm9Inwyuyhzn6CPT81jACfIAnK+zcNvKDedqmoIANSGAzaxt+gZQOyNUCDI7Ls6xf
M6tCvb3k+udQfa/AC+N5QmKiymSdmLkiVOVTie7y+bs6POuVfFdFTwZ9e4v12IIuRjQwBC/NZLkj
WCPFT26Ka6qDOxblTYoxKaUHAQrZxjeh8inhw7TSMdeeAhSLJXiOACgJL03glDGf2ILyA2RpDN/k
DsdbNb1F3w5wjxJApg6YSRb1VCizD364nNQ+Ru3vNtaqfCtIjx1SuJnUVA+K66A829X8oiM/J/01
RC8QyOiZ/loiqmfDKU/B14azzR+Fei83HVtPdO+q/hgjykeI8xEifcMpn48RO3wGhhxvDPaRPm2R
Yud9G7yZRO17JH8pWG4SLAA6xe6m9joZ00EvvmJsAiN9rjENbMyDBRNhzDFlMBVGe3iV0icVq0FG
PlWT5DYbGLyltLnvJemUkgsdMClUzAqBaZGv7kVc7O3xe4w6ZJUd38Jkn2F12HO1tcroxoqrS4Bm
r2KJKHJ0EqBsM3pECsygAArO/HXCSomG+mHAWsmxWOr+0cJwKSbhlGq4GezHGDtG7x9t0mPgE+ee
QbZZc7XzPfPnoewsZls8HR1zp8hHN7DeNCwfDesnVm+MWtl1NPyYGEM0LzHK9idLS7YEpBzDaP0a
I2kx7iqGAqiofYTNZK12UxrvoijziFwSY5DOS3gNdP1sowQuKlIsppWKedXb6H2q5PYNMj/mVizZ
mx6zS44eqKDzkUtNjLCSHEJqiY8mnD32zQG7bME2M7HPuuklWMy9gqlWddd/7jQSO/wuEmM9yRVI
bV37H6vMflrRv/72qH+n8P/+Qj/vM0AsxBZL5Ypauac/rrP/vtXMor+ffldhaRrQNtfhryIMr0MT
mYKFzUWsmf/Rdab/zYs2VIvfuEPYiDdCNa2/JIMG0+iUZTK7/ShIae7q6a1hh0l6imvmFzLlDklo
P2HT6YJDwt4zD4j+fKUdYyK4yGaksyFFM2ebJG21qnhv2aCmyORvCJPJzyjmcuJOXLHwQHnMCGoj
1c4aBUjerGt+AQ8yhCRtm+TSr2ubzf6mR0bqdOtKN7DbjeuSN6/rnsbel6Y3NHVsAg2StMDIzi78
NLd0vJwlNrqqUbZq/NT3bCI8kXE8bdoppx+n59Aot3KpOYZgm+usq9wZbj1zH1jAIXnraW31uBSq
4kbpIY9zX4otkNHpkY7PDTcMVwn9j2I4myo9LovXE/xrW5IfjeKPsfRtMNM16WMeDVB4S9Jfw2ph
KS5Y/Y8K3QaGnrETopKGt5y0jiXfcGdSZ8RlAX9NfHnb454KlQg6lWYEZfEIdNYH2JM46I9dEuPl
LNdWK+7rbN4ytp6XQN0NLf6XlYi3NiIz34E5i1nx6uyLN43ixaTxgZtwuutTNVi7StGpgf0S7UcH
bxrLHEiUJ1gaTU+lsdHHepvRx5Rk8D8C8y0quFHDVnBRTPqFkxWBl1oXN+asdqJWN3f8shj52OX6
vehj3FKqSfvw3GRcc1EAw9MWxr4YupRkT8Ya9GdRmjzMb6oAo+UkLWcZo3YqyIAKrtVpiQ6WFDpW
+G4F+6LYkbajPQq/O7yxuv7pR5GaHdKOMumP3SK9AOldftSpsfBsxFSw/efXqGyPBpi2smzzEq5C
PiTIfWJ8JFVMa0DJye7HVDrBMQcU9KQi2awFbAY1ZRqy/VJ6Ex+b/S0ZgXDTj9I6Di16V/A+dEeZ
gitoClZf5PPhRcOn7yp5X6fvYgAQSmn3fFiL2xTreRjp2mXBkuRHe7R3XIHyZOAmUs1Fa0NXfVs7
3apw2igJyevyXclLpwlXq9c4tEviVvQU/7vhbSm+JxPFU9jEP4rejICgQqh5/C6tax7pvtm+k3Fz
GUL7sjvOZftSU/wWq8VBpnZhCtq7P/rfug70o6QjjwxS8e3XJri4pNEgObQGOegQ0RQfTdheYQuw
/MYXfbZtArr0VGTXvzTECX6alO3OqN9Dg9JPm1AvxXGFPW9FqO8kRB11OdVC4U+ruqFG3oTCZC1K
rmuLXCkTGE5wOwTduAmx9l/b5OyclzYgrlrBQ2itajGhcyTFmnl4LZcLBmoGh/J9FtbpR8dcHWUb
qhD8TpcQggeotW7at2hQPzvngi7vNu2CjaFEtLlGnmSN3hBon7H4DGxrh+j7lEeCpEayMa36xZzb
C2kxnCjtdbA+Wsw0I7Q9zUrPmpyeJ52vfqX2/9y4a4aWlk4uNYVgFGvZuj/9PzNZv/7ikN+XyL+9
1s9LFw4aAtTWlR9b5M9bV/8vJGvufZZI419J3T+WSPu/7xK1/ouKdstkvWRrpVTnP+oSpTXntyVy
RZTXLlFNVZg7/v0m/Gp9JEpXaWaz9CSGbqYk3ndp4rXcDCi1LUcOE6UjUHCbPAL2Vy4yyq6Qq3uN
JaDnqKCuO0P/NSmfm+Z7Qky6Wm8EGrEWCqwIRGOxyscKOnIhpfczsjVVJdIdo+9myggqzHeN/DXH
X9YIsQC0PNSPWnfbEF21Okcqn401BG+fsoi2yWuiFczNl0y6pRlzMPeRRgs3rQQy3bqj9K02qKtS
FQfmps2obE93aYr+m+9TyvtkBmxCMMkbShbq9UUhqxX2sqdC2LpqJ59KrshEkQ99Pd4Sh93PzbjN
4KvUbiSIFvpLPJ8p7KSdMtO31UIvCS1uawZouiT5o2ltK3ayUX/tOhQzdoOkvNiY9JJxCKsvlqeO
a6aZPwpsfoMadW14bQdllyYqhV7gErVE2HbaTSOlhTzUa0gOsa/hfPZNtX+uals/4TJgN+TSUzAd
5iF5L0Oajzn1LYvKUs3WIFGpEuXt/qW31CS57BSFzOJfj/q4oZgg9f7SYKpL/Q3EwS5PsvtoYjRI
T7SxPokuc5KO22rYxpSFh1z868ofssjZH0L+WJfIqBdbesrcRU83Q256qtIcCnTTKub+wcjxm/bO
zo1NMR+nXhwDQ97m7GhhbG4FpAL5jntLe1obUkPp0AbnMu78CKxk7UptiRot9kxBte0s631inwet
e+pFSMk27aloh0nxJRnemgdj+4rt7Ug9TdV5a6Gq9X/ZO5OmNrIsCv+Vit5nRc7DomuhWQiJQWAw
mwxAco7Kef71/T3Z2Ma4PJUjmo5o76oADamnl+fde+53rHCsZRBe7GVGWc+pzXno3DKzPMVYSwmR
6wEHLZFPq066dA7XslyNnTDcCuoqnrU3pTqww2rb9/DVFkuHqdCK6Yp7y4uTSVh1GI0o3Ve4yrty
plJ35kaMghNcb2UclgNm+612SBiiCqdGYW5VoVE8oVZ8oVt0oWBaoWVAr26kAnXjCZ1TC8UjIRgj
gaRECilIIhNpFDF6BpF1UiKZDOuhtR9TZFSKnMKOeFohrywhs4TeyuJdJsuMKUKwkEG1Nr15ZwE5
miW9smAJrjOkWzTEWzU9MxgEBpdRr2oexUbqKULzBfo7Gw3oJjH8HTg1gTE20YiY00daBjydJpp8
nqAjYTgufMCAsr+yYqgSx0kp/a1SdudY11YWw/xTjOZ7NcaxKcC16FVsMhNLXdgRM2ioWUmo2j6e
aqhcF7XLxP1MKUEJIoItubhWMR6kqOMMlTyglrHqnSl6MRtQ0QpqOmygKaGuA6+d1qjtGhiXEryB
1TwX3ZWu0tY12hxwq6LLywOmVgPlHkbnHj2cBMkNlfSsprdT0TkZaB4c6Pn49H60Lp/p9IIKBv9i
/aKhQ9Rq5kJJsFl19I7MJEQLe6ci7MGhf9nSYzKqw0JnpKKm92Tp5qSkF2VJ7YKxDaS/DgtXuyKB
YZbTu0Jsjr0DcCdZXpUAe9rmokizldk0uLGsiUwHTPHtx1rD45elb3s6ZOQKnPd0zBw6Z/8/Vh9v
8tAuqI/SDsfkjP/6uzd55pD+eJaW/oS3UwU44/OH+nSPt1SL8WrbljVc1iiJp5O1/ifj05pqMcJi
H5NQPisUi9KtKgPi0PkxN/KPhWLrT4auZU7W+LyP0I2fOVlTyn55j2fmkO2JYzypmdoXY0hN5g8p
ZOxmGeoRDj5uwYXc7TM7vyjaBnZLcj6YdNX87L6IpWVeaBuBrq0jhbpU6ojb57BLOSI7xrpJ33q9
tjDt24JelQSZQhFzPmPV9CeJrkxsvs1qV66DhMWeXsbtTQ+7DMorc5/apKGFagRXUgzUtYHyQ88r
He4iQ1/46bbkS06FgDAOMUranoTK3mY/7dJ1VRzmjGHO2jR+U8n5stPpp92beD+6fsamSnve7mis
5fjF/Dq9sgwIriWok0s5BNeX6pKzaO0i29BLZWcw/fQEbbWoTdM+DYlnv3Fkg1tW73fmndxH2IwU
DeaCed+EyB8toG/bJPn5c8q4XXdM2hqe4GOXxl5Go9i5Avqjc0CxFxuUZ3IGPcsde0GzrTqMAkcE
uVtgEGBnyzdD0bYLB0/Owq3SYN7qzqXf9BgvaUNOE7M6bQ4UUN3QGkvko4ySQtq1Ur8NivKmwX0e
0wM+HPpTA7XQoxo8s6cJj9BBTZQMykahzGWt3uraQ5j3o7x/yLivVsSvGI8usyaGMm76jY89oUax
tPnbFP2Sh4uGVjqaBqdGzqeDzCltdd4K4SNl7dpFCSkoIntoHlQvnutasqxQTBhRT1ofN4PWnx4E
n0Sq5ImRAcIqNwaKS+7uXHduHzayRNbBYRmizGR7zgl9St+tQbX1DHs10r5keR7QdB7arjaXmjWP
pIswOUvUwzSxN762xqPjNNbITW+YnBlBmiuCiza/NlGPic1kZ7DL5V3bX7boS5MKgonerHE1UJ6Z
ppgcmB4SlJHMdEeSfUWViI4I8RXSWYQ/wqRZkYTXBq6JktNx115iSaEkyhwo3opQWhs4LaCdwIg6
NfFfKADH5P5NGnKmtqe5dRH0q6S98nBt1Lg3UsJWlLgcN0N9Emn+RsHl0QZAZrRbGXCMZZ3wdZsx
iQ/mY5LG3nWBT6TJriQEpKNwXFaHMx83iSJsJT3+EsnGaEIrd8um449UkAWiGm/wRYqSdRgEm/ho
VXEwrWjv7SvhaYGfpcqt+14YXKA+zUMcLxHOl0xYYJhm2wTCFJNwlM1wyZjCLkOVcobhad5rmL7z
XF4xt3bjMBaWCauNI0w3kU7VO8KHU+DH6YUxBwcY5uJ4bJT1g4JzR8fBEwynqQe11hbWnrhBqYdh
MoOEu6pz8NZR0+2dIipHTLy/K2UsmxKeBbdpR1pxZqjrg0YpGasgRCsLH6BarRO8RpJBHg2IEtg5
B0anrRkemEeL4Jqi9KeZWGGSfNJ16o4Zg7ep564RKXdZ0+4GAnBAIy07ZiwmDdE4jsjIsRt/7ZfW
roLjMAtd98attcPYkEqik6RTAhNHaUFugEIXLXCdnW6zeZm+c8Fo4VQhpKfA8a/0Em7Zm6HLJ4PB
BcwI9bH5gqSE/DRifYGGtN1ThQggxbLmfY7hmlaITkSQ29GlKWnmEB1E24hXkEwt+Jyh4PcZi0N6
UuLCsokdykkfCughiDCiw00lSNcUajL7NmS/pFqn4WUImONvNyG8Rslnan4BIJAcmb0bg24J8JBe
Kuqc8cz1YK/KmjF2CvUmmnxv2icSRdEM2oNCmFKcqFOXQXVObkLAMAcp5ZeNfqniUUOmkCOV9urU
sNgkGZFs3oE7EDYgcKJWv9FLErnKawuMmAz8pi5yPs67sPKJf7lqzGJWkggVMB7Kd2PSK9j1W3XB
+NXECYmQ6siSysmUKocHk4SpjqQpF6y7SvfIIYGqheUubE1nsginckVMlScCqwySqygvXVmq886O
DwHGoepEI+OqJ+uqQHKNXV71/zWTaK8T9ulo5EQheI7g3e9qpq/HMD4vkbx41E/yCWUGf+Zl3Ir+
J+NxBn2H9y3zZ3RgQt0t8uUovHwAB39yh4q/0Wyi6SyqGz9XIoHL9kI+0ZyxyIrXqLmo9Ce+6LPL
rhM7Tl4LH3Q4r9qiOTBUZJxnjPxC1AtsKvIZkAG/A68vMk4A2kMYsdu9n6CrDAfzN/Ma5olzOERs
eHEN1L1UL/tYuj7Gn3StBucfdO+4kIYruXUkOJ+Nt2x1hcQGJTeI/dgr3RugJQS49I50W2AvQHdo
4zri1l10M9M5k/L7Vr/LDtmyQydJDDVlQzJ3iM3qVrYbjpp4Lxv1yYABXkNm2XzzYnkbI4S8+K5A
inXQeF2kmR5gpOcshGCjfQtNtpgYwY2SXvbccWojXzuIvAHoB2j5iZHqGDNlpqsWWnkaNBjAtMVg
3trG2sPrFkntzoiUw5L2O4zMznkIWmXTKM6S7u69xk3N8OPzEhmqWOmFZNV7htqpfuDdh94dT7rh
UXFvosOVVp53+oMev+0xIkTFHDvQVG6vYnNWkIBXkYQ3wK8gFs+lOH/VdI/SEE1977Tttpw7LU6B
Xryz5CubdL20OTHzO9kPTjxvLwFbDU9rsvhMY6WTzFeT0Bfkb2ry+qDHjGmAc4zzlsI2WJHrV0uQ
Wm4Vl42VzL+sUa99TDtS6k1zMgFrY3vQq1VF7lfkqLc+yYEZCYKgbwbS6KijA8KoDu8srV/UJA4a
obx1gE4TLFVHs4hppRHctFXllcuqTR91G2uCTBSIbQ5EGepqNfIid5XVzDLaBoGHRS8vy5QcixjE
DBtpAddoSDmeH/aHYbhwuecccmZu9GlIStDHeITIdidul5w1w73o0yfKWROc9yrJeXEwAZYyFrEJ
pm4SWJjMggSrEqCbxhKAXmeWuvcWFFhUbTzSsXUxmXEqxvnjvHsTgT0Btgv/RJBQdMFECY54lFaQ
UoCSeBLMgdDJ1GnA9Pp4kAtgRO0ALoR6gyRRnFFl6CtE59Bc9yCy2ILNklTN4RT41arCHuBZ5xIE
2gSYS5q/IZdoZJe8h+FR5tOS5MsovMg0bcVg2igvHjNte7BulWN75UajoJS1ZwEIGTtQR5lSb2zQ
Mo3CLLt71Wh3jXTf6efd8K42TuzKho/KNBDTHeKhVUHD9d725k0RdVCNqR2hkC3RR6eCWIO6gd7k
k66msKjB4JSmuQzB4miaMim5G0fgclzzNjK3KWyjzMTvB+Mz6C4KTjUeWSgKA+kQji3wO5K617Qb
ozIYNNSXCYgeQkJmQ72u6utBF0DSRQXHqJjZ7rwy7qIcUPaJCvBHGx4s+7YGApTD6umAAnWItDA4
KfEBtO0ukFnnAIQaiHshPKE4mYXN20ZflQPl35VPhyyHPuRwJeuzpD/rjbs0xdaQjGtgRQZON1wT
I4XuHiF1ElbKAbRRkJ15WU1CJbiVaqMm1rnev3OhzQn3ggocyRmWYgUd6ozzQQVTyhx7dYghCA+z
cSECH+rk1iF5LwG8FI70Qlr00JiyOqZ7F409OUAXTSMcm5F2qsSPmTPR3QtVMmfmUN1mCpYGEgA6
c9ubjwb8pxwOVAIPSsnPNehQDrAuReCiTP0ubo2JnD0OwKQG503RXkolSg/QFOJ/3BTxtAVApVLs
SkPIWfG5qqAugq2iyhMtulVdjWBPPtswHMdiKA5Gge2NDIrZ3k4GPw1flpmXMDkP/HVhrLNsU7NA
G4taYWtCC9z1fTRvSpdtb5fpFzZiK+keKkBbNibYXk+oTNkT15+60LiKlvyqd4rLFF0OkrEDsyDY
XdmDDq7KhugVWtZUyRiZhfTlFf2mg/xVQQArm3dVBBcQLljbb3ogZUW81+Pkwk93rRNRr4dQOUX9
OSsz2jaWogPmrecpGrSqCmjA5aI0Gyp75UUFvsKJwP1hle0M7cIlR8wFc5GU2WoAe+GBvzgIDoYG
EMOsmqtQwAjCeOMIYgZ+Nqa2O04JkKVBarSgNQoQGyZGKrJWHjHDXiuFwQ00mrDJEh5ZrjMQHSzR
iRQG+0ywOxxB8fhfkW0fYoa/Go/3MRVX/PQYh3uVTr+ZN/x3v/Q0DfP1B/r7SD1qUF9Itm/iEY5P
f8xC/uZDxvdVUNW7PTF9WCAFYVbAcI7/EHRxmnhPPyaIWBdCkFvEMaX8vbHzs2v2a2/4cl/WcfWr
F+Xza8LA0ddyBn/kQvBOP10HAix+OIAb7f1fvgJfLouXOKZn54MfuRo85GeXg2VBdZJgxPcfu5Dg
XywL+qMymp725eu7HN+hOv/85bD+pOoo05zFA/XFddB1siWtV/G9+HJVfCeq/Fcugy5mEznCvbwM
IESxiVHJfo3LQRM1fQpw0K9ehun8ynVgR6RwL9r9x38vLgf7Jek5H3zwr2yzML49Yforl4NIVE3V
nJffDlXTGCTFifgqlwVNhWdjBv9w02SXMPCBODhX/mZZULbQqIG80ssBDfjvgci/sixUvnbcoNkU
vtg0aXmZNqCD17gsXrp1//GygBAlmyClXlwHhQvENvEaL8N3vFi/shxsyI86quHFZVDZnXVDNFxf
4c3jRY/5Hy8HloJjMXR0VNSyEF5fKG5HpsH5WneJb1aif2VZaLKJyhSkdPHvK0pTwxqv2Hx7fnR1
/MAN9+PRbuwH8e54qAv25fHo9P5w8t1feDq9vHyAz45sH48nz377qs/27x///eFO/Pdf97tDALel
rBhCqtTjCeOznz6dOI7P9uHvP7zNly/g2ZM9vben/7kI9sV98QjM5HiS/fBiRa78v//1s2MMx0cQ
r+bf/3r+8o+fFan0AB9+4Pl+xsT5m57yJywlv+kZf47S8Zue9AdDIX/Ts537afLH9r69Tz4/ogtj
r6bxLUcgoj1tVQiCT0v7ny2dX2tz/a73G9//cX4fPb2bJ1cSI7DPhdTverM/Hj30m97gT83o/qbn
/FGc5296up9iXH/7Ob+2H38sFb3cpZ+KYF/7s+c3IvEbj/H+vvjrPwAAAP//</cx:binary>
              </cx:geoCache>
            </cx:geography>
          </cx:layoutPr>
        </cx:series>
      </cx:plotAreaRegion>
    </cx:plotArea>
  </cx:chart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Sheet1!$B$2:$B$15</cx:f>
        <cx:nf>Sheet1!$B$1</cx:nf>
        <cx:lvl ptCount="14" name="อำเภอ">
          <cx:pt idx="0">หนองหิน</cx:pt>
          <cx:pt idx="1">เอราวัณ</cx:pt>
          <cx:pt idx="2">ด่านซ้าย</cx:pt>
          <cx:pt idx="3">ผาขาว</cx:pt>
          <cx:pt idx="4">ภูหลวง</cx:pt>
          <cx:pt idx="5">ภูกระดึง</cx:pt>
          <cx:pt idx="6">วังสะพุง</cx:pt>
          <cx:pt idx="7">ท่าลี่</cx:pt>
          <cx:pt idx="8">ภูเรือ</cx:pt>
          <cx:pt idx="9">นาแห้ว</cx:pt>
          <cx:pt idx="10">ปากชม</cx:pt>
          <cx:pt idx="11">เชียงคาน</cx:pt>
          <cx:pt idx="12">นาด้วง</cx:pt>
          <cx:pt idx="13">เมืองเลย</cx:pt>
        </cx:lvl>
      </cx:strDim>
      <cx:numDim type="colorVal">
        <cx:f>Sheet1!$C$2:$C$15</cx:f>
        <cx:nf>Sheet1!$C$1</cx:nf>
        <cx:lvl ptCount="14" formatCode="#,##0" name="ประชากร">
          <cx:pt idx="0">19912</cx:pt>
          <cx:pt idx="1">31336</cx:pt>
          <cx:pt idx="2">42269</cx:pt>
          <cx:pt idx="3">32182</cx:pt>
          <cx:pt idx="4">20375</cx:pt>
          <cx:pt idx="5">26957</cx:pt>
          <cx:pt idx="6">86756</cx:pt>
          <cx:pt idx="7">22324</cx:pt>
          <cx:pt idx="8">18330</cx:pt>
          <cx:pt idx="9">8928</cx:pt>
          <cx:pt idx="10">36040</cx:pt>
          <cx:pt idx="11">48528</cx:pt>
          <cx:pt idx="12">21714</cx:pt>
          <cx:pt idx="13">130512</cx:pt>
        </cx:lvl>
      </cx:numDim>
    </cx:data>
  </cx:chartData>
  <cx:chart>
    <cx:plotArea>
      <cx:plotAreaRegion>
        <cx:series layoutId="regionMap" uniqueId="{7950CABB-81DF-410F-B3DE-C128518370BD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>
                    <a:solidFill>
                      <a:schemeClr val="tx1"/>
                    </a:solidFill>
                    <a:latin typeface="Prompt" panose="00000500000000000000" pitchFamily="2" charset="-34"/>
                    <a:ea typeface="Prompt" panose="00000500000000000000" pitchFamily="2" charset="-34"/>
                    <a:cs typeface="Prompt" panose="00000500000000000000" pitchFamily="2" charset="-34"/>
                  </a:defRPr>
                </a:pPr>
                <a:endParaRPr lang="en-US" sz="1131" b="0" i="0" u="none" strike="noStrike" baseline="0">
                  <a:solidFill>
                    <a:schemeClr val="tx1"/>
                  </a:solidFill>
                  <a:latin typeface="Prompt" panose="00000500000000000000" pitchFamily="2" charset="-34"/>
                  <a:cs typeface="Prompt" panose="00000500000000000000" pitchFamily="2" charset="-34"/>
                </a:endParaRPr>
              </a:p>
            </cx:txPr>
            <cx:visibility seriesName="0" categoryName="1" value="0"/>
            <cx:separator>, </cx:separator>
          </cx:dataLabels>
          <cx:dataId val="0"/>
          <cx:layoutPr>
            <cx:geography cultureLanguage="en-US" cultureRegion="TH" attribution="Powered by Bing">
              <cx:geoCache provider="{E9337A44-BEBE-4D9F-B70C-5C5E7DAFC167}">
                <cx:binary>7HzZjtzKlt2vCHo2dYIRwRgu7r2Ag2QOlVnzpNILkVUqcY4IzsOTbRjw9GgDhmHDcLdhNOCGAbvh
tnX/Rp/inaVTkkrThXwOGn2AThxJlcWMIBmLe++11o48v78bf3dX3O/qZ2NZ6OZ3d+Mfnidta3/3
00/NXXJf7poXZXpXm8a8aV/cmfIn8+ZNenf/0+t6N6Q6/gkjl/50l+zq9n58/sffw2zxvdmau12b
Gn3a3dfT2X3TFW3znWNfPfRs97pMdZA2bZ3etfgPz9+9/S/v3v7p3dt/+u7tf3339n++e/vv3r39
P+/e/ovnz+51m7bTxWTv//D86ajnz376fPIvLuRZAdfadq9hsMteCEmkQIighxd+/qwwOn48jNwX
giLCuXAfDruP5z7alTD8H5c2MffPTpLu2abeve7udfz4ga9e3MOl7V6/ru+bBm734d9vzPLktv7w
fGvu0+dfrNBXz39nOt3uUYgBkD88v0h2abHTr58/Sxvjvz/mm/3NX6weVuunpxD+8fef/QLW77Pf
fILy54v95w59cQuPIP/1u7f/7d3bv/qV4eUvADfMifszvIDfZ/AyLDgR9BG2L3DddrtfCurPU/wo
oj8P+63BCUD+h3dv/wcA+e4t/Py/4e3j4n41Jn4wYPkLBHByj2L5/vUFogIj7BLiPh5+nyyeAHsE
If5slervXth3g/XjDD8C68dRvzFU//RP3r391+/e/u27t3/5AOw/f/f2b351YAVmVGDO3gMnvgCW
A6hMet53gPWTFML12SbZ/QJsn0zyI/A+GfgbQ/jtv3/3p3/5gCqk4b+Fn78bGz8ctMxljAiXv8dO
foEtJdLl6Bt5GErYsy2Uv++U/e8G6+P4H8HyccxvDMZ9oELuBb4E8QnV9H+9e/tvv7twP4wkBsJE
sfgyPCXgxxH8vX99nSiFwCF/SWQ+jv8RIB/H/MaABLL7czxCNf037/70rx4Q/ctfGUuCEaecPkCG
vuS+2H1gvvzxrE+KaLDTz853vyAsP0zwI3B+GPRbw/M/PQD4z94H5uOC/kqMyEMelhRUzP71OYz4
BXIxZYySx7M+gfEEkivUS/N48KuX9N30+nGGHwHy46jfGpLv0yrQ2//+oEr/87u3b3912YI5EFzv
Z9X5BaTuC+5ijyNXfIcLXe+Z0PnOJt0vETBPZ/kRgJ+O/PsN8jev7skNu486/JtE5EftB/6CIimZ
530etO4LRhjyqJQPMf1ZOX3vBnz7Kr4erl/xEB5v6Jv3//fZM9hzHSA6/xcYz3eT1w9THIowwcz7
kuIASUWI0Z8VyuNJP0un3bOz7n73ePD/J50+zvDk4XuE6skvwSX7xAN6f97fGpbAb/7m3Z/A5Pvr
B5bzV99duR/HEgLMleIbwgO9kJBlOfYeT/oEy6Pds9Xu/hdUxg8TPAHtzyD5YdBvDcj/+MBtAEhw
Cv7icUG/+vz/MIoSpKFHf6528kv5KD2GwaWFA19xe052+TM/MeXjwa9e0tdT5mNwfZjhR4D8eN7f
GpIPIblXIKA6gO38qo47fwHeHehEArXt4fWFFwAhyYXwvq46IDqCX2bJfpzhR8D8OOo3Bua+Sv7F
+yq5t+72b8Hh+ZWFpEeR53rfjk8O9g+Ysh8Q/0qUHkLRBML6Z6gNft9y+lYP5ckkPwLvk4F/xwh/
u7vyoXUV7Npd+ND0+qTB8v2jDwkNWnOfDf22ifaYHtevoS+GPEipEhTjh3bafp4n2fVTpJ6Oud81
7X4O/ML1QKUI4mIpBAY+Ndy/P4JeCIIhqTMCzTUXQd7Wpm4TGCReYCjXQjDBwcTnAg41pns4xF5w
j3iuRJ7AGH6UH9qPJ6aYYqM/LMjP75/prjwxqW4bmBhez5/Z9x/cX66gDLSyxIhhBmILzggkwN7t
zqDJuf/8P+otKcq8rZ2VkxG+rPVgVmx0veUQD9qPkJ58m9GsUTrxOqVbWryeDSEKHGqt6DSkK9zU
43qq875Qkmh80RXc9eexi1XaRqcljguVFeJUFy5VTZSeCURXJRJh2bMzW/dry+pcDVGJFZ/tiZZJ
IIy9LIx7hYRea9FcVxG75A07gEs94KVIVOlNCzADjnXalUGaeOuiYwdzy457mWLlzvkU1CXRfu45
uUq6UfqpN8ZqkE0RMO1mStTjWanRkU2mA5TF15bqy6p37o3JC+XVcRrWmhw7MV6nTlGoHCXtJq34
7Dd9j69Hm6ZnxNHeYe94laobRJUj0sJ3Za0DTerbppu6MB2nm8wxxU00eiYYS+v5pMbZpTcwn5XU
8ZPIWZWzWWrPxsvaLf2kT466XMwqLZ114rBy2U/xodvpwp8HeiW4WCUYqRInOIzTxkeoCweU3PWO
HdTAnWDI0tjPvF74SYmO004sHS8WSmMUzLO9SU25Gkhl/QE3t21GLkyVXQ5VH6u2q8PBilXGvduh
cUeV826bp9mk0ileiNY7YnFzOk/ltXYrq8a2Ocw4Q/5A204xF29d2YxhFBsS9mV6IQrSrW2CTTAR
L1M8nUxg43lUnkvTVdJPYY6LgOTpmxGAVhlus41r5yMTFzbsWVyGxiFVrrJRyzDXzRX1nFccntOV
TTOt3Hq6GvuuVTX3hF/Xw6Io0V0cVVcGk61Lm9RPalYHc+GaBTXpeeHYWOWp673CrCpUl9F22cyl
XpKsq9eIwvOu66JZJYzf4ak8MIm08Bw5o2/r6jTq02zr8uKqr6dSDUlzKisrF7xN40VXsjXVaJtS
c0aN6YOcmcORp0lA+LDwMs/6wnM31PPgMaqa9TQMmaqdkSwrpyRrEZE7iPVlOdtOxX0hXvZFfYpT
eeAxuGSbwF+YT8bP67YKDDOvM1y3iyIt+tCh9dWQurPKXF2r3urEj6PIXTTlILdVPd3EfdqrMWO3
BtzsRUlmZ9nGDoQi4mKBPTSrOYclJT07ngreqUwUyVJgr1S8iuVBMxZWIVmHWW3nwBtyrbIynQJc
WapmSsNRMO3zRLdhkRSd6uJ0Dqns+6uqiZpj0kQZ3EA7qklQuszHwao0nu/yqXrJSFf6kmVYlRn2
s7iuVCNzpmiE52U2pnxns/ZwQrHZpibOl9zUCeyZcDx/skkRePk0+dyWxcJrnTbM+yQ/aVB76cmh
CLNhdlQuWeprF8IiwhJCkTXbQZZbPg7lopz0qJx47tdTFBVBKvj5yDJvO0+dWMikq1WjIxmSzp7z
iEalKgpWKNwXPDQ831UVqZVLpbtyPUiEWddKP+do3Vh0Ymp7NefJlZvkZ9LCTQnS+jN1FiSNS5UQ
nijuCjV7YlHoCaYhsvfjOiXXeW6qwBPmtIro4djaMVNjbavloPvRR9pJauXFSRySubEXo+1uhwQF
XY2pz1L7EtVDHjqx54al0ZeEO80Kc92eNnggIRPFTV/ZajHU48UYZUQVUVOoQtslzacD19ShU2+m
Nl/xfFBVEiuSROcxrwInTVpV0aaDxG3ccMbtSTs30meT80ZrOaqqmuJgLmUbTjWkrVqXR20zoPVM
sROUU+wnRW3CaBIkbCwVAbOkDEWUd5Bf5OAX8bSeZWrDwWHpUUkqd+nGcxSMElkF0C6TTF7TokXL
NDqeRXbf6mRWtHE0PJfOChExBpKMp66AM43Tssoy3/PSCCnIooe8yWyA3JkFnZsi5VX1K94Vjk/i
6qyqPB3i2uF+O7Fg4kXsO0WidBm0DfanKvKJds8zMnWrmHVvkoF1/lxh4kMYehuG2rWFx7WPbLsW
2kK1GDxFKnNC7LCu2rOBIlXHd7TEjV+57iLOqnUfCT/L3UrZft6Kjr+M++UQHbTegdEzPqiwHNQU
Ta8ES1XshQ5rl5Or/dZ0x2U7LrN51YvIVXF36MYDUEsT9knlE7Fl031aZ9SnQ3wXY2x8TFzfq+eD
zOmCesyOx8ZuAHafdP2Se80tGpKQo+4+zdGqLjYpz8vAFtldmmR+w7LT0qR+z2sTOJwvC6d9lc/0
oO+8407fMDdbTGPlI9e5SVB06rjpspDG8eXLocqWEZScwSaNyoXJgqjMV7BmscxWaRwfu9yuBGE+
jafQNPja4DEYGrkoS/F66MXKrZujBN8AIYLVs46vvf66TtqbJB8SZTAvAqvnu3Y44yVXLLd+PXsL
NGW+nfQJjJE0g8SP8usG5XPAaALZqTEqcbPan8zc+VJ4aVjG4lijKkxEsRzIvIrHevDHfXTbMS1D
2iYhiqrJZ04Rlm03Q5AWO7eCS9C5VHhqjYrlZVXbVE2U52r00sU8lBA4ly2UlICW8lDLhef0yyyS
MmRe4kdxcz919VXqZq86Xh/grF9V+YLmxTnLkI9KdNaji07k/qDZVVy36yzXC9MnQY/JshhoUMjr
rvFu8uwqjvJgcA49hHvVchwmsfHpKEKROKrGDiSk7aSHMy+JQp0c95puC5mtk8mOQdLHQQ5pfB6m
BYtzZxF1pVE6tqqKuvN8O2F6CTe6yM2YB04z+11dd6rKeFA38tzpkk5Fsnid0/JS816RMlv2EmoB
mhaCD40/AdvzG5SFOb2aTLSsB+qnjVBFFR0jtzxkU9wudA0VHA/LiMaHWRcBIdOqGtNWlUZuBasv
qnTbseI8TrUaRics+mpHm2EdceqLQQYtKgLNMn+KoD6S1B+SE0bLIG/EOrFNyIj0RXMI3dugwSdu
KoKxliskrgt9Nrm3ka1P8jhANfM9WftJA+Wf1H4jdk4/BaQ1666vD+IsC5PmrsPl5VT2/kSAFVRH
tTwaMqOctlGpS4KUACWdC1XqHU/sWWSAqZbypi24Er0tfBt5Z1EU39RDkExNGEV3va5WpqmCKb1i
YlQ25UE6DDDRphDomlh2UDlEoSbfzDQ+zSlU7um6opHynPQsHv1iFuFcHVKmPAsFUDer2qJw0oHT
LzTjPp5irgatgzxul1ECOc8xp6wQ8KDOAdyPaSvIWfD8lvmJMwFD94zMlJylbyqqenqa6JBx7RdV
rUprNpq6oQMxVvZ74rWLs2RZZvFiKvqgHYcDLYflCHUZxQvHeQURf8vHSaiEeotOOguO7IVXglRw
LyQrTgcGy+xE8HymfhyfZ2m7kTOQ4buYxT4hS6c1eyqyEEXV+w5vwm6fJkqgMBWbcpXmW1zmg49E
sijnKXSaaVYCb3oOkdnlzrnX5qrCWE0WcuxUGbssWLmZ5uaw0JkyVRMId9ONw6VprA8pIYyoXjMB
2uBilPo8mqrzmvTKtKXfd2LtuO59M6XrdvZrirZ9vi5Et44HbIM+rY9xliwcLf1WD50SDkAye8mS
UTMom0M26Ei3yiUUfW+k29ZpTvSk2TLCOldzl/Sh6w5YjS7FftV4fQAKrQ9witotqxk7yTxv2SPT
BQJ3ucJOstTtSBUfMgnhODrXpJ7Wnjtqvx8tCUcvToHeRsZPOG5UnGYBapDxx6Z/5TTirGEjpLFZ
C8XMmC3aPifLhHRHtOqtKnN8XFI7+LqXueq9YUsjEy8zEoEsS7XrR0U2wlNVVGqeszVoCSics1Fz
i15VeX1qJAW5sL9VQiEJD1NykMQlLEMVY3gAh5thGpCiqDmP4nY6rHAtT3hVY78vK+EPozgiqBar
2OR5wImelFt4VjVlbTdxKaWas2JFWwT1F5lapVl6UhfzqRRVDCupIXpE/YaO3ZaI3B42aSsO3HKS
S8RyFsYtm3zhIHehM25PQabfu+0kgngf2N5g/Yo3O/gDidPmp6KZK98pWycE5e0Gsk8MED2bhRWv
uQ/60FkSlKSQXrLAiQUL+mbUy6RFjS9lCzJnpqdx1x2BhvZCK6M6yOdWqjFOR9Xkfa6KPNY+Nv0V
H+KzDlZZ5XTcdAbfIgfUTJMYe2TjdOMgdsglnF0MJAG+UPMFwb1RBalfmrlYxXiu/SHPjqqqSlUR
V/NpnJWlisCJUBPJHOVROgVT1biBV4khGCl1t0BUa8VG0y7KuO0WQ2qXDjGFiqL8Imqjwm9cTtRY
RZGaMqv9ARTijUuL6SCBkC2HBpZFqto4oZuSpdDAUYg8FCh6nQ/DQVWWB5A7In9IoVpZYl9GaZSF
mVsUy3RkifJ0VvqlhNjgxZAroFU2cDtp9wUTqzaXl1pTR1FgAmsxW7MQVUZWRBdbgrh7Ak7Jq8ZK
HNYVrTYDl/Mi5aCsRlzGYVV1WKXgAoS20+0KWsr0oIC6fuSxwqjcgce8SusmHOuIBC3lxdYa0Qfd
mJJg7OZEsRZnYVwQ6+dMolN4CJDPhnzrOY5UtOvyMEp1pdrEOAu3nptgrrF7XBJ0ihOBF7TlK1um
nl8UelZQSbYE2JiqJZCEpnKWw9BfEFoezoNLg9QyiBXTTj7G3QTiGG9MnWWrerJXdq7yoOwMUy3u
elB2IgunBEllRG19R+g4lD3hoPa6w2TqF6Mjj7q4Pak4hnpiyHFXV8a3c70jcZz7yVBP/sDkHar6
XZY3J3nGzjqE/FFQHRhdln7q4Nx3BuoqSkd4SztIlEWVBmNqI4hFuGDUFrfNZCPfFPJVzzMaRh1I
pZpZuHranJUtW9vZrryhgZIT0ZdtA7WGDFdZJw6qpNrUTZ77LknaMCrrE+bVVairbNfV0bWj59tc
giaOorlXHYNcxLujKUYXpK4BF1lfozg/jNLspRi6BSrckzrKrpmDrkTCbuvcHo8TfVkYUK6JjBWb
0gPONd50PX3VdPONYcBGO9qq2YVSNDqF4glOVrMuzSqu9bKCSk56hC5tUaFXdNY86Kw+/nTT+BPj
7c7YqU7j5Oet/x/e/vHClPDfwy7yj7/cf3Pg47vlvdm33prPP7T3Rj986uNO9L0Z+WFb+mcO5/uv
H3zD/vzuwW97o9Cef29Z751DLhjlksNGOI95BLzK/W63b/ukjz2kr3xJ4JuzfXRQEZMuEwi8UowI
nOfRQYUNAmCqU+a6Av5B7KODCjuksYDdI/BxwmF/169koBIGm+Q/8U9hFaDhJl0Mm1S4hCYr3vur
X/VPc7dDPi0bResyrB22mIh7YtMk9/kYnz94qgJ8JGTtbhKzVI2pfbB8z2IE3KeObEhEJFScRzvb
dcV7v9XjcbWMRFmvDcRrhkhgKufowXtFzADpLdubkVsTDB3fdrjYsHg8ySt7knuoXwxFSRY6zUUY
DQmU8Kh/89GcLfrMR0W2kjm9d9xYUUxV181BlTHf6bILOjgHKL6RGvsorZayuPWGOuznNJjp9YN3
O4CfOZOFm9NgTuhpi9/AJpyTbsyWPE7UWGTHQ3rD2M2ndm40nfFBr72UBaaX6ykZQKKxA1Pfgk8V
RFUNhTVagpe6kfFJgZkvskqhqPbLtFJgYYfgX51zYw4adDAXzLe0CbOmDQfpLK00a0Zj/8EELtxJ
iVaOftxwlXdHPWjaihCjsHfaTDQAG3Clx3NGnLN07F+POQqElxxiBHqIRQd12oPvE2eQFEG+iPE8
KTzf0/Lgm64xBU06Wr2Zpt4DI4Qcg4mkKsvAUSInngbCmr+U9iaumy2usquIAnGX1aLK2+tiri5H
NF/1OrIqY17p1z2Q2r6rtYo8cUpaB8rIXKAQzJJVM7M7J5kvS11kISonGBInwPwGDE4gpWC7U0jF
olnDMwX5EYykyONjmI9ml6el9lkyrhOQcGpg8E0mpzgwOVrTpNGLKs0UKo9HfYhGEnT9lg3XXXLa
e4c1rkEr2lfWW41dpCK0zqN7DMqIgLxE7mnSnnN0kUxR6BHnyHUr8PSircnMAusWSE67cb2mObRy
QzMaSG04kHHgN7JMQkvTs9RhWFVmZL4m9sbrXT8lc+G3jrnkWXGCudRHw6Qv6OgErUVC1Z0bjo08
TQ0OCw+UalsMCncypHm0bIvqSsbiqDQjASNiN3t2KybvTW5u8prco6y5bwpyoudpMXdj4k/ZXnwm
Wzan10DLAwzlSuG0mFWfOhC9juJNCuevw6QEFt5huEPpW9EDT6ng8RjBiy1ZiPIu8Mb2muY9xKJ0
FLLNrEze+IYyH6zDbdPEh0Atj5FwuJpmOakZDyd5l4SNS8FEdH0whc862azTwVubSofcjusndXZK
Kz8dGgWbdDZTTk5AH5yTOlXEQ6HLk41j4GewGLEYNx/Kr54uB+4dlXOqfS8uL0ArhrOV/twAr+rQ
2WCLbZrdpEXlxyM/3NflOIa7JsjPYxlOrbOwtj7s9exnlbwtvV2fjevHQj0NbdCLbgl20qEDM8s5
DyvU+9BHCSYPLz+t3U1xr4U4zuO9QUmCxxLugPmYtDzcl3HkOOC0gDdt3GvKXzm4WlUFfomA7S1A
zm+gGbFGuXveF0caxErL+82T8l6MQJci1M7wgF/WWQGSZGCz0m4MtoFeDSa57OyEfRc3r10GpA7F
7RC4CWSj3E1X/8AA9t86/FizKUgHl8K+WuIRqLJ/lgF8/PbP51zis5keq7/7QhI4A+UuJZ5H4Rwf
qz9HDGgBlhx6KN6T6u9K2OsLhRAcdJftt45+7J9KzjkMkZwwAnX7R/qn8AW6z8s/kKDPLvzT8l/y
ZKyQNfG6jaALGCMwoCBX9AbacJHjl66ZVdSA6B97MIyc/LqT6XaEfKMHN4FO3bwQuQfaprsXGbvP
8Q2HPNX39VZUt8U+fQnIYw3ks7h3lqCWwgbyXL5PeKwiYds5p84AFmAJVYqOcUipvSgLY450qk9G
XV8m+zRKIZ+WkFftPsFCWxErAzlXQO7l+yQs9umYQF42cmMpbg5F3W9cyNuxsYueOFsrrU8hr8eQ
3/vkMm7P8+oUQ+aPnB5u8x436wGqgvFWEmpEz5tF5x2W+KSKrqNii8C9HPRhMx5D705l0yIiJbAS
rfKxVZ44zvrez0mruCE+ym8gQYtqG09VSHeVi1TL6GHtNgqNfIEScj2N5mzvRzOOWWBzHQ7kpReR
VxkzdYCGFGRbrxj4oCTJVjk/yqIcyEi+c6DnQvCdk/OTCk9L1kVbMlcbJ+2Uk3hgtbdgezYnSLgK
1R40sONNZ+eDBhqMDS3WXdz5JkmDenbvAWUfQbUF5bYsknlhUugzgDKLEF9E9S4ywyJJB2gK2JeN
B/dsXZBihCZ4m0R5KKGxkILg9EkDNig4HbJ7NY9vknpe2mjdT2dNfinLHAQ33fCu88eKLiO7kM09
ca69orplXnqQtWYZ4wTyrA5dbz4CUP3M0NuBRid4bsORD9BFdloLFtkpgaqfeEyBj7Ng9E60EXgi
0EIpMr/NTnh2XZSnyNkl3bEk4OAni4kj3ys2xNqFKaNX4yw5GL9OAEb+G2/qwP7sphVQpKXMq6Oh
tQftLI4GMUZB6jnrruOwNcAZN+OcLI2YVDtEimbgpFPXATYC7nE5zWsmwfdFYOY5UBz7ShUeWyZe
vqgsOkgx2rguWXjVuOZuGUZV+mau+nWRZ1vYhLOawXyh/TnWKEwSfdB0/HioKewLqC8tcs/ypDn2
UAu9B3frYBC1bXOMGNGqa0CHFokvp8hv3eya9Lcoh16XARARGPxTHsaNE9a2Ocij2xSRzWCgRSPs
GbTdLqXRK4fqmyKJ13UCBGQE9m1ZkBi5jy+w1KDxqItwiKfzvGTXxWC1KgwrNtloYEGBNwOHmyJw
LkboiuvCLjEq1rBzA/wnEmpK7z3XBnyuAza4AU12OG3BzJ29dUYq6YNzOipTQB94puu279ZVX97M
0xB4ybBquX0TAQvJgY3wPS0Bg2ONgKe0+OgfxKyA/a+w1Qd5kDUkAg723U0/P4tZ2A336c7Y9zXx
KxN9rGTwfQXkehg+I+RerT5Wsm/vBIKNgnBV8AcujQDhgu05j5WMv8DwZRdXwj4LFygdYT9SySiD
O/xEyH7YCERgKxD8rwDYfjvSp5WMlwV4sZxGqzJqLyo0rqGfVysDiYVkUEPcKnSNW0D/ka5ih1yX
WRvI0TuCFtq2yVMw7nROFDyRaw8ydp4Uu5zTA46zI05au4IN/gsUgWHejGLRT/01wACeTxJ2A1FO
1Z+1pPCBPHt4POxdJ0h0fEhF2QIPN1esQwst2DEo8XOWkBBI3WFm6RWi4Hu76Giu0oOpK07MzG+G
YexVkuSHg+ctJHvdO2DqJbq4BZtA1V7tt/0E3UsRFPGNFrdznfhsTAPW3mgQ5Zl761Q3cfx6RAP0
UT0Qg4kiTXkUZUxhW0JlgebUeTLKoMu4P9V3U1pDJ+mS9I2C8tFG7MRADI/abMk0+KS/GoHKl8Vd
xhr1/9g7j+bI0SvK/iIo4PFhC5M+k95uEEWyCt57/Po5YHepjFojKSZm15tWdHSIxUom8d6799yb
czQ7Q8EyvTEyxdEqxZEM7djnHFdeFoSbQGnd9jWZI8c2z2PvVVK+n+sbjBk283aflJ7Fs+K7O6Ng
Fxmzuxo0bbN6Ibr3p0nDqtv1mvfdpzG0ZhvhKv9p1ORq4eVF6JRoeEOHi8at4K+mjdJg9vtL0eHu
yPs8x0z/w74Jc+V2EN7q4Aztu44uv/nTxeEJ7JXlCb7rFy+nk/D1jGurafBGJueflk6K/FaaiVNv
s3o7JbmTpvExCCy8oqXiIbjD5VEaV42k2Snq2P/d7DGlr1GMAzdbngKZ1mMuf7d+Suk1zja8rFGh
Fxzg1YsUad/SSebykrzVCsqH0s2Yy1kH+/BPR0ivy31uT74pbUqMIXwWRzdnplSxh/6auETvG6QA
cemk5Ryr7U6wCfxuFJWF5efSK17RqKRIDq+Rrrs9cqQIrnCO6uYmW+/wxm8RB7TAQsl9Cocy4MD8
w0oqP6S2cZcMgzmd3FTWr/LFPqhscKutVOnDN1BitqVreZ79bly+rP7SwnaQL9KuQTZZbaZMvjGH
yM9ZLJI2PaTAB62Wpc6cUjhiqBspme8aFPo2atwKNXRYegf7bFuGsq8vwYOqDJcMEsIU5aZPm702
AeWlIwpDFqJv1yN72sQyFelPYRJ/yUWdbhW5VHYWz4RRNrw86f3Vumpz8zpK8yvRL7tPB0upH0pD
X1/cP02scbCjQ6MKDsrhbTWzbGU565F+sO14n81nqxCH0Cz2qd4Wjp0VG95G56gV1+NQX/PHOCXv
FJEXp9XrCuynUSQR8rTuF63uzDZexnxXit4bzGWjJpWvLJXb8vpbcelXreTNab6NS+M4j9IXyJRt
UNsvY9zd2PZ4bFCFtRkPMZYusCd+uq6/Q3IYO+20mmVhdq4M20ejyQDQph1vlydr3EuSvIlYWPW4
8LXA3pRzfaiG6CNU3tpK3SIoneUmPthqd1qMcG+N5mW2jKMh5rM5IIOV7FiK6Sp5s/J6v3psaZps
qni4S/u9Okt+2+AKlNOOkd8uHTY5nlsZlM+R1ftBFG04Qb5EafzpvnUiei70YJOLcTNluhfOOWRM
BsIWPmiV7iVxYTpsuRul5K1jLPdoc/epYW8L5J1B2BvVhLtou01phjcR3r4pKcdUjd2gL2Lc0maz
WnjF+nMKx+qAv9g4KbyokJKT3SkX9hGEy2+D9EVP7GMKp5IBFcEAfQu1VysKvhZR8igm6E8T61IK
as+WWvaf1unCwY8b018NQJlnYguF1uX2rq3x3c3oWDXLKZ6ajak221pg7nS2FyeSF8jyRVTTc48D
CoFxa88pO3XqNgqPmDjcNf3LXDV+iMZpYw/2rVjhya71pjG6q0r98Pe6tGr/JmuHIHEiFIhdloX/
ePl/LxP47e7//ev82JYMWzHYylTVMITBn/B9W1L+oerUn+i6obFQ/az5W+uGJGvYBOonGv3TroR+
AGct2ygVnyrCd2vkF/MGUvzPf/+Zmiap8Re7Esi2qisW8UTrd9FfH4xhlAEu97OAepELdadEiuXG
QRW6wRAYDlb1HSAMuJXwoVP2dVmcmjA7ZGH42sTlJmy7gx6XvRNN1yJo3dBsPburIUaHfJfgakc2
CJKmThtVxw8OQRuG2K/Q7AsUz2psvcZuN0XxMpY2p5MVOCnXp2NXxXVnNE6jx5fKsh+aURsdM5zB
ERRHmBd9kQ5lBuDW9w4v+1XVGlu06eugGrxMG+9jub3kcXcqp9xXg+AW09wPK/tK7+L3kqlgBP1W
KqYvpVo4oKkfUzR6ZhzsE9EgOUtXpYVaOEeXtjWO+PzbXhWhUwtuVRCsbFk2wzLixMXZeo65TR3v
xzhgRZuvQ/4fpTLfznJ7KkvQRksPfdUaHSOSvs1afZfllav2r6lRbka9wn9Nt7NZbummOi8VDEYb
DHgr6iMGN9dnY+5qo6+QMOpTMIJMZ5KTzbETpdFzBuIeDfqlwafRemtvN+Oht/u7tvvohL2tM+Ep
abVVIK3nLNhk6MyObVsPltW4ia5c21WOvxIN7id1Jyp1E2TtfRC1k/M7eZcbGPDxcLQHCyphehy6
dxIAUAyQd/AqG820LorRbMQUH1YCT6gD+lF7kjrT1ab5JFr1rE3G3pLbBM83OgpzgPNr3ZTvKUqS
0884XjGZG7Ow982guTwjeagF13EW+L9weWOpRZ4cm7vKyt1pylxbUs6zVO2n8XawhsPPXJ7OM7EP
08t3Ni9Hym74qQ5tfDWEz98RvSR9Fql6VyixN0bjdRg2mTsPvReACUpWuqnqYvOd2IvkYQeC7czA
96n59E9iT2sXwKFQ2be24iudeGvy3v8E94zePERphx1SxS8Qn5u2NG/kiF+AtN/8zPEVcfRqw/qy
5j0vjWbAphulDxH1VoQTi/u/4HxRZgLIFhcrt91mnF/+SfNVwV1cd3dDw2sIc+xZQOkrzieXo+KK
WH0b5GKnGCUsBFIILOi0LM70rQZvKF/EmNzqJrsQ5s2fmF8pDd7I26RZ/DHykv5tNm5jRZz+RP5E
l29kXd2sOkB6SprGW+G/gHewPDn/lv+zzHIPInKzIoAS+9oRrq+qH1YSMF2Opflopg9VDGH3SQNa
8uQG9TlR/FTxRolXM9A2UMNeks88PpDMRBxdzXEOYOPYUcRi/gcmWDxGAjUsCd4tCawLVCZgifnk
BmG2YFNXcrBVg+u6ulrRwQhDrmurxJlB9Ywa3rl0Rbj9BAkF7zjrOpffhod/4Qlty+3R/wD3/oQK
xyXZWIekjd+X5msQ5exWiZtYlqev7kb1ESyl2/I4myTUk8XYZdF7ZuXeYD+OZQs6PuwLPd1Wfel0
cXMYZX07Rjy8VpMBQI7V1S1k+ao2DVd0X6W02FlFwpJWbPPAwhKIoTvj6QJqC5wGeiEQ9WQ9BonK
CjwJ8z6LhrMWtjzMiCnk9r5Ial8FQVvkdD8NykFuAFiLelvUkmMGnFtkOtwpjl+kOHzVG+OxaACY
yp6HOhGKvpThi/f5GD2UYfQtNUUArRrdmaLSXQSC3Mnrcbdk4EDW0r92xTSyH/W1I7Q8A5/Mj52C
hqU3XltItjs04j3Ny9r9e5VhlRHySqaZiD6yZayz/D+uMt/rdH5dZf7l63xfZSgfIcsp67ICqYDn
8PMqQ8RT1QR9X/+yzOgKQXvOOixmVVd/sjDo8yMTZsJcKJ+70f8k/GjmKuz8SICtHAfwBLViOkE0
OuWs1eL4iWCw5qgqzbSM9yVv3665qZEyluYhWCZ3mQlthdV4Hq3sPpNe21C5hGKiChISoTtOI4rm
SOxLvi/GcW/NHc5y9FHa7aOkKvt/lwQyl20ukesZNEe1LulcoaXYjmx0W35Lh/wmrudHPbmOtMdg
uqlARoP8ozfj45BuOyPG1t9XiumQSypHLJMMZIFHgJm6piLvP/NEVtXvC6tOdmumyC7fgjIC+wnT
J8kwX7h6GzBuePi4XrL7GRqqi/XHSZtOHMv7YbK3BvJF2cXOWE43RQ6/FOYCQg1Cu3hRoxMJFm5N
nIac408eAV4T1+o3JEK0sNmOINPd+BovO2VGrDEO9qTvDW4luTpKQeDJ6k1rG85SXSawNCMcnXI4
GdFVnqeExPbZlG3a7oXEVTxfR+ZLmC0nrXwUATB7dpdqtZOkxza+XjLdtYKaUMmXHqrQXHSva3JP
qxvmZ3mnBfHznKTfFHP0ezl0R6071pW6D0L91rDGXWKU4B/T9aRH3mcwKsTAUBdxUyfzU5mTKsJn
XVWe2c2k+bVXXtSGE3sQ3N5SO23CwPiaajpPrbZ+7PL0ju2Wb+bP/JQA0xJts03ilmVHirdrjCoc
jbM6hZ2va8NJ6SQ31Mu9npfHYYoOa6oqZzNt4XTrJHAJI/pT2UdOsmAT6F8bC1GtKd0gtzZTjS9V
dU5s1Qz51osxqzyNZ2TMHEvKev1LbYekdpvePKsaTIuoPxJJ39VC/lZwa0M+bJPSCN0yCAJ/0oev
wxIV12E2V/6E6hMFwreG1pczxJil3JhddEhC0g3gyalsJV6tc6yL+kBYxR8GxTfKj65KPbOXfJEZ
ey28sszdHG2x4Jx5BiCtFWdUk3PVvc6ycRkM2VnynSIjrwSBa/ThlmSnI+OvxWYZuBIEylxVrpUO
h2zR36KkRupbjnMy32SV8ZpYhG1WTIUswbdowmrCL88S81sk2g+tepuDaNsaySmujxj1rom0pHSR
14lTLxkMz9ITzXkyol0iL09YhAJFzdzxgPTGbtlzevidhM1YX2msyBkEcmAx+BXxHIdfrPG2Ur/I
coK9TpKteVCAU+zeYGmp/ViLeeMj2oazl6u9r5mKU8lEGaWXUqpZSOWTpJ0W7UltM9fMQMn1+arR
jpr9VUuG1zG7y5sJw4NFKD3oVX0dIHxK1QLeUHtDNm+svvV5JqmeXccvljrAdUwFzKqMsRkP3jIn
+wruJiJA5NZm9CgrySUrxXWI04YIpCFfE9hsLhXJxnqajjP8aZ1pnirbW0kdUaKrU1PPxzJQXYF+
lFvhYaze+5jUi31djLzfTW2nj9bNNKi9syZLegnIETFy4QmlytV7YQWPszwfDbXaqWI8IH7iKBJC
QpwxIv7cnNBCNlreJB+XKN4kVTUABV9si51WMV+SND/VKd+tKXsW+GeLXFgq10X2/vcw/5xlRKbJ
MjPOFE1HHfiPw/xHB9dv41z57Sv9GOf/LtFNUTJYgaEjS2DL/EYkoGIQ9BYaKgRNyj98HPMftm7j
B63ftoIN9b/YOJr1Lzwi24ICDEG0nCJCVo5fp/mgl6KbgiHaq5HidmKUNnMu4Ngt069NcbeY+bWe
ZJdAnh2t0b/K5MUavd8Gy7wbmmkTNe1WNM124aL/Z4rZ0ksQu2Wxd59R5q6cL/rU3MmckMmiTNfE
ow9rqlnEh9CABR5YroPsBfbLVaUF28N0ZGTBpRv8MU8OQ0fuM6w2cfCtjrttEc5up73Ihe2E1uRl
RuBxeW2L4aDFzW7NV/Tp9ZqIrtKXqEjdProX8VubPlYIsCVpG0tdDn15XNI1HYcwUVtOxV+r1Idt
JVueFKm7toyvurbxs4bfeyl0Rp55RnEfWcPe0L9+D1YDRPOMes40MnTxW8UvXtCfiqA9JvGWeMJm
zVzb8keU3qSL6urqZcweGYZ+Ro6wVGO/xmbmacmfRVQr1u707C5TvhjNsw5sVVZvgCpOKD1Gc+rq
5Zu5nJWpuqvnmwBYo0xP8cB3b0XCSUYSPkblJ8NDMMuOqHdWeFJN2Qm7DyvfW+HRqLYzUmYum9s1
sLkGvLPSPhSyhiSNsp3vIOPObHWubl/yaA2ul04+vYny3Rg3c1E5kbq4NpAAGZStrbz2femZpoT1
kpLlZB5l8UHOH0yTx3HdOzonG0lYY+rx/onCG04ODJEaN+TqIKvPmXmQ7AejelLKj75SjqE1OGpX
uT3DmB+LVGzG8G7IX6e59Kco8qT6Vh4Iwk77pTiofKfdwKmt+nr4LNmEDEk9gAp02i7ITEdMF1tD
PzFd1Vq80iDjQPQkuZjxrRl/M+WvXYzurWRQKLdhf6/Id8T13BEMJV9I45xE0vrxrHlDjsyOI14a
bwP8Q4+9p1vPpSz5MUJIkcfOEm41+0GX9oFG7q3TmYEMFbaQMSVyQ77aFE7VElxFw7HFdmjuTLbX
gh04S56q7pgNqhexH3fsycb4OirJ/Tj258LE9+hNwkvNQ8N2HYU3pcCByt7H8KbjbSZ4zldoReDs
fsrzv2UOBMyDPjin63ggdbKZ5SO/Y9QLsHiuYySAEpIXtC1zTs5anK35sS3y9S7skudJrR5LZbi1
g+fFzJTdzDu7lARZgbZyZim7m4zqNpMrXsDSJzyqnLpJJG6z4iqFmT9naO99Mmzs5osN1bKwHBZQ
Lim0iwn10sakHBayrdAwBW8ETlGeItm+gZYJtOkwQ88sK0UDTZNgi07QNY2uba2BzH5YHWdiqzWh
1iYzrlX1Hch1k6mv8YrqJNZFhdyp4Q8N1jmZ9OTAw8NTOuV10J5LiB8uKtNLYIAmWKAFJmiBDaph
hKpIO1dYMOWLzri36pNWfFXSl6FX3QzCSFKIgE5XacB9QwzFhkMamo22oq8FDGwHCzvAxIYrHGtA
ySYrLgu68YWqnsmvV5S2hqnVYWsjGNt4hW3ZungpigyVo8NfyFYoN4DOJaryPkPr/j2zV/RCoKKb
lkwbio429l/M7H8WoP48sv/iC30f2co/uPIVnRKWtTN9PYF/mAkEBVTaVCyqe0gX/GwnGBzfVKJA
+K+AIbzGd/Ri/cAEIWjyoXPUBOjQ/qeZbXLL/3SB/4FerGaGSW3A6nisF/pPFzgmQh6XSWHv/g5m
/b8Es8o6Kv24pRTFVKovutS/NsZ0SJD4g0U89TnHVF62R3VqMuixRTpWrXyEiTwlmX1YKtnFQSo5
C+qr0ba9pY2uyq67CgjjtXO0Iwx7p+mDP9S2eunrEXAykq+jOme8qU3pDKZywoQ41ovN+WIub2oD
D6eawIDhZPAw05ND3cvdVtjmE1GO0zDrHwbivF8DH98sGYdMnVP1ABU3UlISamxURWBNL80A81Wn
mUoKUyHBEGfKoU2Xj65e2wVSr5YKDwmHOglJ/ZImk+yzpN6zhL7FuLCO3PW3kzp/MRiewerAd3EM
haBPfhVK76qZxP6sAblnqhW6dRBTAGMfg2o52yGESSI/I3ted/nybW4QLApZ8YWckwTvzYXEt3Y2
dElH50AvSXtkZiVdgO7khymFdimj7l7Nx8nplDnaWKqUuoMi4k1j67VrqfmjqJR20wjN2iWxeggx
qJuZsGWszrdDEZpk2uwrZZSDvxPj/38T45JubxsaBf4iMb5E1TYxYDrjeoA7lof3PDLsXZdp59Fu
4JiSiJjNom+suQfjr+CvqvrSEmB1YiCtGFhLmppuRQM6pxoNVjPOcRLBmurItUUhgD76uR53T1Jf
wcOGRrMLo/lUTFTeUD6le2pmZ39nef86y/v3grHCCjZQAGMeXlJjyfgvFoz104x++dSbH4mH377U
jxUDjZ/PYzHWxmLE+Z9XjLUsF+pAX1MSNhf79543EE6ufhIMq/7OJzDxn36sGHSyUousmawXuvY/
ygIKf/xPK8YfYU2YDdvgg55sBWzh1xUjY8Ys7SxJHPWxrynztQm57sh6Ipxetq9EEp/1MT9BUFLX
AjcmhoWgUxS6oTWeTMDMFnmtBzhSugkah9h9UL70MMgVLDLRWY+Df3K0abCJC1r7PqOVohy/zBxE
xQTbMEMtwzcXhk6pCloi3HMO/xytIDS5G3Jiip/N5lOB7BlVSX6cZIgieRZPYybfsVajaodobfW2
Qx2eoa6x5l5aKOwcGjs0ipcAOpsmgYdIam5DSzrM4F1p997CcutDyMMp8ysY7wjWW4H5XoK3HgI8
gASfBDfGSoaviLhZ9VdWX7h9r4Gadzthd1e1rNxSfvIwwJjjvF8pU3nIa8UPxd0MiT5G1m4y0hNx
pH2eZt80lRoNyPVI6Ju+TR4jK/3ahZ1X02YgJ5Dvg+0bYULXS3Rup8DN+hiGI4P4TiD5IunFqop9
Z9Su2ck3Y6pt+kr2lKnzskK/q8xWnCI543LDm1EbUido+3R6TEI6WH2uPUR1txv7q7Q906o2zQ/N
8j42VxW3vqWVkJY7tWgJS87U430k9k1oL54Nck/LEwJrqR4b7UBz6TWPYE+Y1DghdVRzdTTyflvE
5lrT4qVFfEIl2lN84U62iqdNtlqE/K1yR89hgc33cKavoLs0y6sQJ0OdN1IkyKoKD82K5aZOvMVm
b4D3vbFDSfHieXBHQihhUe4Nfnaz06S81fDOZXjfKryjsYlMhLnhN2mTZLVvk3rL2yp1UiXxlSo/
KI3iz3V6mkJpM8SBH2AJKU3v86sJBhCfLDsMaG+bzx2b4EzsW9jRvh6vC/x3qRgPQa55tAoe6hTv
tQ0dezS3fERa7wtIEpf9fB8HFsNrmLdZaZAKoRlErp4nihCayn6mIM2dQss1AvY/KRt2VVYd8mg6
hGQ510qAOcWuSIZbLbI4gnuvFMo2LAAaKAjQetL1c7mTEc/FLG1LuTssfchPvH5NaUeL186ALsme
qya/m7LsIbRYTrlxKQ9ooUbHSnNiVARSQMF+WfvfSmuD3LjXzAEAsn5R1REipjtYifkgd8rGSIdd
GhEKxib5bBkQjQSDHV4+iwbUibqNSMMS0C5yZxwXNXjspuKe+qpdoiFg/UXzQIa71IX216VpdnVt
7fLeuOkoU2rzxS+NWIcbnf6yi0BpSiStQUGXz/HRMl/UxqFpJE+vl23cYt80y9VnQwGvVO1QbuZ9
thTkQXzpRgX5f20qmORyn3R65K5tBakFYp3rN3YuHTWo3MyOzgHvZ5AsOGlxnvT+/u/B+Tk4gemY
WraOqCz+m8v81w88+Pk8X8fwb1/tx+y0V9XaZEyqnxL4T+e5TsRvDTmsEYeVAvwxOznO7dUFtxjp
eGU/ZudqkOOY84kfn/+Fy/1/oP0ADv9idv72jf98nosoqEYlNqK9oTa3mWhuaZG46wuOodAKLhPS
WoE6tRPBc6lPtyPSW2hmz1Abu2WxtklfPM11dpbhTRylHzwNU8jEHJrD6VhiFmmYRkOXHhtMpAEz
ScVUoqmsB+u1b+DkdiW2Uz1f00K5Gc23vJH2qdR5FRZVi1UVNtWJW9HRsLAarKzl09Jajhi5JIEv
Y0hzYKmj9yKJ5VhhMsFZM0kxbQ16kOyA/q9sb4Mo2bFhkoziDAVDOxG5ellWp01guY1MBh0LjqYZ
Hm21a1T1tWztM4y6AsNuNG517Dvd/tpqVFfNV3Es+TkkvKw9Nf1pwvbTWx5i2ICK2FPnwM5BF0gw
o+J1ToJpmGIeGgOb/pp0bx5GKmEVfldL9Ysmbuf+y1S/5AWkT0Wh69IWXKBXFXWiHUj3KOR9rdLp
s5g7HD7aTkP1acbcFMpZw+oMKsPpGUFT6NXy+gSe3Dg6dtijCzapXnEktx855ikntRNjplJ9963E
XE1Xl5XW1tcF27XBfrWX5jAV1pvAljXp3uOnfyB2GLgKxu2CgWti5Moxhq6kOEW/S3oFS9q61N1r
2WfnBhM4Jhs9rqZwuZWI0DVXKL37GZTByDIv0z+SmTQnprKEudxgMmer2yyttjP2s4UNLZcbZXWl
Bfb0XKVQFK2IDgHNbFUnOZFMJRjjTpGUb4oS+oQknFzJTirE/7TEt90470n0bM2U3EjSbRdT2oa1
6WZcYJq+7kzKcpNJjeZaWrgp6uiaMotH/J6S/thE3WoBJgDE2aFQ8IKkd0iNwziFz72pbnKbcHmc
U97wmmTLwZAScI76MNDiEsW0OJg9QnFbpiQyCYfLM1k1e6KcoRW0R6rDQx+3firVjw2twYi5pyJX
cKx7LymshJIqfjZQnRybNKElOaGcZkS/MWNP1aSNvcSUmcn6PQuJr4joLKribHfma0NNolV9NGnj
kit3p9Fy6bryaYfYDRyzwLWOXltPVgdURjrRl2LJA0s1AMKLm86gK80i6zrBCjjdohp+YsfM69yR
rZCc3nCfVPs0x6+KEwL18j0V0KUzjbzDQpXtJEg3WWLQDazdq71+HETslhMeUN1T6NV3bt5SPVTn
5Y1Q802l2QRuzJrQHz1XGmB7RYR1I4eswfzxQi5ax5Yn1RcdS3auwR8OSrtjJNN/Vgh+2Vsox6aN
6QgZ4o0Qy6YCHOBlIcIEU3+xi/rZCucttbueCSMaa8GO7tnCGSA9coK93UxnFLXKUqE2/MzMZBdp
wf0YG+SB5oNu5wzPvvs2RXcoaNcrHUpb0SYVxBhFspuN4EbLmk0ofx0FD52gH26X0NyOhvRsUapp
ZchLVmAQDQiCbR2ynVFm7c1DIBFCsLyougtWhT4ObKIp9kCMg06sdNbZk+XtqI+7oKH9j6RTWtL+
N9GQnFFRFxAt7un8oQVxoZcuTFo3Xga/ZJ+oeZebw7QLUsNph3jbqsl1175ZyHY1WCvOInYXCeas
vtdZ5hbAgdZObiuFhzqZj0LlmxltwD0Z908Ce3lTK8PTstIP7S9ldDQMxKqIIgP9bEXmlqpKdjeQ
jlDbDQiIYZkdTHHLTr/X+/ys2XcVsV6teK9L4QPrnjJ9PsbralusSy5NINPO1gSbr5SX+4FdmD0L
OCRVPZ0teVB5K5VAQmBcGe9P4VlTwPN02VjipEVf0u4iTdwB9YfGBt5Rxy3YyIuE+4ANXQZ0tNjY
Ezb3gg2ecDyber8t2ewDXXEtNv1Smj1ygddFeKRAiTdgxE1g2IfRkr2YUVR+rbka8rHbaoIiT55E
KV6LelVTyik99AmxkPPQXylKv5PqRXsohyw8Dutxkqe67tQW/+jU4rabVXGaWvNO5qahzsOjj44m
X/km4qFqcvuE0ou2nkIpN1Gkwk80XEkD15LO1WRwPcmzvK+4pqKg88L1uuLKqmuVKlPl0NnZJkrE
VqcyNyNbXOvxhv4QDEsF+ql60NYQsrbGkVtyySNn0UhOWSOv3K3B5YgE87BGmSGSLwPZZkHGWYNN
i+Npl5UNu71Ivtmkocc1Fl2Qj176ekPIl54uN5j5zdO2cX/V9m9pflNMT31yzWIOZ423S/I6Lj+Q
aDfdmifEXmqbm2iNaY9rYLtX6POm+XEQ5ltA8JIw6aVWSn/1likz3tJte9BJgDfds2i/2tVmJBsu
FQM4iX4UvLnS6aGfb21lH5Imn6dvDdlyhYy5cMNv1H4LoufUh/oGpt/f6++6/n62O2EYGRCYawv/
fwGTfP/cot9W39+/0o/Vl94MG5PJ4H/hPX+WjVSVjyXEF9MVUsO/1FvAdxC7YTVX1V+dKRQlMBMV
lUdZmynsPz8q4kew5f/28QBwK7+svn84U3ykDOYXHw+t4nX9KhtNfU0+vo/Juxvhi9GCcRnDXR+z
3xit5in2dKw6ipSn8Iucda5VWR9SbZzSVDyR7sRsVTLK481zoIjrWiENX6XyMVztECx+3Qk6apWT
4S7m8T+tc0BP2WvXyWAxIsx1Vpjr1CgKzZ0YIzLjRGKsjFnKgJK/6oybhbFDQf6uTZutzDgiX+Gt
MZg5uoPX/6YLWPSe8TUxxph49/E618KSCbcw6npGXsHoGxmBlInRcM5QrGvKlBmSgmEZMDQns7/Y
E3J2VuUQ17GCSqJgyNNa6+kM3WGdvtk6h0cGcm+D28ilTEOQoal+K9VMvCqiEWH2Kj05Fo30Vkrm
fR5lCTBDcwGXpdiYzXpsaWvVo0syA6hoyeRbRuSo7OOJxhrb0/9qjLuysxVnglUww6QjC5IBxS9+
qNKpHREq0mwKzgkZSQQWG0JHFuGjQbV80cbbNK3uctXkxbdJeU4ly9DMqrozmZk4Y+zGYOPdyo9X
gOTTMG8awHJschrzV26uX6lzAX6ufZYlAKRXtC861sqoB8Dq2UqtV+DrBRj7EO/7mEKjlW6nydRv
LP5SqvUYJuHrDAafgMNbKxdPo5lTAsorAPMz4LyUJ3v2CacEqE8B62UAex3QPge4DzXzfgLA51ME
UqeFT9BB89WV0V8+YX2ofRwzJ9ZK+imTbZgVO7v7OqNSlcD+NtB/Dvwf9rClhAEmcONpqnDlaDMd
k+1CaKAca1yNx4li+Dx613J9N3N2iDA4SAQOevNdp7opJYagtGtj5h9dx0mQbS3CVn+0HcvMpPgx
mwJHCwnp1MTcz3M6nS0xI5xJnpwVD3JjHTl83c8yZAhltRVkQwa3DutjzpprLvmBTzT8P+ydyVIc
WbZFf6Ws5p7mfTOoGkTfQBCBUNJM3EIIvO97//q3LhJKBJIeSmlAmSWDNEvRROC433vuOXuvjQxo
RGaC6qRsanCV/sxw+F2tYavGKp2wgwR8TRq1DUXJPmjhyroAKlsdIU2mzQzDO3U6ZBIqbu4Od0Wa
zVSv2FO1rx09uUo8a+N09MIwRUNMiXAgsCtGjroZTWsBu5z2kHlaVOmZRD/I8/1VY/r0/My5FjQL
lTmfpoT4gYUhNCsOGt5NPyjmY8NZL9e2cmhtAziiYdruAtvZa+qyyNADJ0wQJedK86W7vuru7USZ
xumHvIA339NXNuUtkHmObQo5D7dOe2M6B7RuEzvbBuEHZWhnSbVplWxrU7akSTONuhvSCgo9muSN
vEKntaT+q4x7n8gFP3sXJNq0AIE/KAU94w9G5C6y8V0I69JwzjoXI2sbwHS25g39KRr1yKRGgHng
eJmQGoB8XBAxuadPQqlaKjXlY7uh5YjV/KR3rsDorQMiQtz0upLvWr6906QZmiewpqhN0CwNsrSo
7J1luAunaXdjDmgm0JijMa9F3FUrJ/7YQSM4jnj0fB13e+DNoBdjR0JTuuhNh4qS2gBLrqF209DH
uNPWO41mZjPsPPfG6m5H3aRx6iwKJ1o6YHdVfK1DkKInpVw0pGk2ghoL8bJzSFVSJq/lrYvxnkN/
OAhAswcFlQM4Le0sOpbRbW06a4dFwwSfLlkD56V8ouH/UQ0XtZB571CP+SXqKj0iJ6IJTo2yvY5F
zRtXW3aBTWFWBx3AeEI1NkVYa7JA5B8yxFALWycRBt5ZNFMSP+d8qEsT10fUNebwFeikLPJG3wzm
GlbyNOzyq38qFVGp6IaCgcVGR4ohFRXL/1+pfIlze1apPP9Jj5UKQUaYZDRoXLYt7L9PKxWh4BHe
ERwpNAkfW3Q/iDGyRLQnQfYPE7GfnG6hr31WpiDugQGoWTLFj2Kb4j087dBZA8nqdtLg3lCtpSmZ
dGEcblADMAX3JwisqGA1ltRppqmzMk7nxHy8U7EJTBV5XIIxmSEG3CQAvkfsJhG8rkFHKJ8aHAbb
dSNjlnCa9CRSw2Wvqe/iLKZtVmf3RiGdJoo6BXB870LCr2T7kA91P2vwGeHSYPdq7Y2lRWu3OTfj
S0cGuh7m0LMDpV7qRb7zR32um/l9Nnrzx3SUxGyIIGiplobshMdlnVVsf+HnoJQo2rlttDcHoou0
npGDvGo7L5sVdCU3mB8Peovc3yvqCUQUEaPihfZllqFVI6QlntTQ1cFfT4sAcgJU9EPZUbigeTs8
5KtkjQsFBJH+Q8YK/O2TMQXMa7selAz7rPTYf4pS35dJJS/ywZhEtYnW9FLEr6QNxOFaPq2U+sxX
uhWJFn8q9NkewlgiVdrQPZilgzHzQPqnpkFL53MuC8qoY6bUe1UKPzijOiGvw6NXiooVQw1756Hj
0IkdZMaobm2JjmtZlXuR3GLGwU6KCpZ0ZcmT8S5DzY9oJDqzBUJAIM9z1VtZeBZN2zyFE14QCRIs
tCZ/Z/rjVg3oXhCJlE3TztlVhXrvFLAG5YBcEJ2qSFV2IvOltOtTq0fXWGvBBLycNFVE9otbG/UE
uPta5L9oFlaSirVW2J0lNEiac9L7OUaPE5VOQ5kYmGeVqYiFGYKD3Pr7JiIWRUpXoxdQBWP3fhES
41vO3iacqLWSharRAApUvVw1MkisQmPAZtrN/jE0poBgHcs+B97CWNZyEM/H0aAc84hw6XzyKShN
teTPVNLWfXEredWiq1SsHZUrqGBgLyv0jos4izbawV1EjXW0EEtmg7Oo9cacGWX4wcjAk+eHUV7L
7jHFf2sq9fpLEI1RYTVRpLOkoEoGA3vzEEgTkKUiOiJh2RH9gkLaSNRslas4uKrI/TNLm20mpRci
pGa06SfI2B4nHUk1rpTsCkmZ5n63dAC6e9Kq0+31Y2xNi92SXehzco3B3hbdCim03AE+BdLx7fia
JLJ7MF/6MgNLM4T1ha5NRt9bmFlwiQAds4lqZ9M2Ts+04MJq2g/EjNyXpkH3x9S4hk6y9Qpp2nXF
IdOOlEqok3VnKmxSFDDrRhmnlpWfKQl7nFmZl71h5RMgX++pGnYqVcEYk+HjmDvTsfHfqkTuYAPN
HW2f2O6JOJd7UIMUG78xTtv2vaxrc182570XwbbWAVqQ69JrDcIy/yBRZNGsvRtwl/gUwsHFKIcb
BVKYHdBhyF2CW6LrGPxNFUCalegkRhI0GhUvEM5+HDyawx8anzscjhnttrMhTaeBQ4u3bXOEzJ4/
7SvvsizummjYJ1Iwi0NvlVrm6RD4J7Vsz5jN3IwscbJtreoE7mDVv2d6i1QfF37EQMNu7JVrhotC
xQFld9akrlmJ8lzaKF0wdzhpaZlDw0ci+EqdjTYVTQFSNcl3cu5MGoT1TW6d9057UvjYyOxkA7ee
7jeCuprK1SzWeqTs5J7+cqUwOsCta41XQd7dBVY9MZG85SUEc7dbwq+ZVyNrXavWZ0mV7tsoPMvi
G1PCVhhF8xDwSl+YPKwFXFKyVVwI7k2ln1g0ypEkw3SCQ5J7Z4RsncUkUBBmtwgS41Ca7jKCZpVp
0M9rEM6DPNMc2Hw1BZxAs3YH26LPG1+lpDE5qB8C6UIikUFqLlo4NG13njDPGaVoLtsf2nzDHTRt
6WcO4TEqqRKp9HwAeSFFGJIR/mrxSmnwXjnJVHLURY2XKlGjmS+fxj3ZbrHM3/DCdnZ62IHZ1ydO
6s1IfGJhqKeG/lEOr2sai06u4bFw2GTaRcT7a+1iqlbuOgjhFifqqi+4QZif5Pp5XQxLf9Agr2hb
lQUztLSFnZYbSO7oIPqNEvXgJWQ6/ZGSzZKoXSbC5CTL/WmTRB9LrBx+mm2j/NbMpUVYypz8APlr
KPyjW9rSbKjVJsg9/FPpBmzsZVJasJJSAhJcqz3qDYMf1ZnHdn5lWcOR5IZlkTubgTZ3oylMp4sd
QIfzRCEFQG9vZJKm1IpatmGtldB94pmuw6VhnQAJWbe+xqmsXDMqOrhFsuPJwb91UNX8NAV0NipJ
z6t601qFSx0m62ioZ1bu9ROvGld0NHZSGNw1AzwPScIleI1skvODIa+CRlpL/fUosTv5nCm8Vj2L
U46/mpefGHG9+KeQFYUsXSbwLSZkOxTZrylkcfaJzNStf0xfAOqf/7DHWhaoLOQ8XN8qonBd+0qs
RWkm/g3F1ZNCVkYsAeRDRqT+UOI+yrSoYy1SOnGQm0DqNe2nRs1YtV4WskQCIzp3RBVvPk/jNPoo
qaKYmBVZkuVZ5+rHjNww7DLxsJJZyRl7haeOXFDuZcqhVPtjarXypOrD69aBEWLrxhURR7OqHk/d
zOJwW3VL4bCuelwsBg1lLNfDxuDBtXWeOR5kl8aZ7epbHDKrhge9rs57HvuaqVvJMmBCGiHKb92x
PMCvmhQsF6FhT1yWj4ZlRGE1YcDG0tIw8KWhQxMPWQ9LTzXuQueik+RpwrIUu6epWKSihJRCYBdE
m/U04nsWs5rVI2JxU2z2Sha7mEUvGI4UtTAaCjYAYAq3A8ujyziwtM/LKl16LVg2mTP5hc2Cihlk
XsZXVcU4rzuktnib5IyxCONam5ksynpAaZFxpVis4WbjugkeYoR8FnOFRb0ekhXjtpnNYt+y6Ddi
9XfYBty6JEjFPNH0Eh8a5qg0WXbjzejFZyqg/Y7NpBa7SsH2orDNUBzPCqybIdtPyDaksx1FAZBx
n8kQbUuD7crMqjWOp02FuYniH7VRtinZ3ga2uZbtrmXbU9j+eq/ceR6iMbbFju0RH+2VznbZA6P3
+xCZt7f1cxprng78h5pqkkgRUVzOinTBaSH2YJPNOGNTJuhrh/JiJfkMthmM+jIKdzbxUUYNU6Nu
Z3Nv2eQl407RgstA7P3GKOezkHJgpCwYKQ9QQsxiUS90rkvgFPdbAZhrhn1hXcAsQVheLBJB26Ps
aCg/HMoQP6FIi+JN8WdAiULYEWjH/G5UlG1ICTNQymi2vMFhOHXgqiK6YnpN0ZOE701KINWe+xRE
wqWUUiAVFEq2qJgUUTpRQkHw2smipKK0YtMmSigm2IeaqzDsSz8LGYJRjrWUZbHNTI0yjZ45ciDq
tlw79pRxPuUcO+l2dFFYaal32Qb9/uv8QjPU9oo3kG+rQ1FBVmckiwIG4iC72JlMe+lI4bG2hpVd
AwaQ7IgIr8OXgMNUlAaqEZFBG7JRRIOylOIeSh9ph0PfHoBrkxyAYZni4VPioZI6yy4WcWTwXp8m
H7aejPjLnovwwzhS70J1WHsZxHUyEOvyPLPP/M8piIG1YnLZG7G6V0sz3DZf5SF63RRmwEQfu2td
HmdKSFySri+GFkKLzzH2JxMSo7Fd2l61sT0JiK28blw2SSQjkzAAmkKBDyaKGBoCyaY5qYkuXISF
kavbL8mJo4Z370NjXz+JT4zNlZ2shvZOgRg6KT6HKKbC181A3KLge8hRLJieJjvvMUpx8PVhQgYp
ma0M1bIxODjDKmBCNtjLOF1+J19Ry/ajTy8MZIOPJq5QaBGfkj0aDreFae1zTqomahORt2gAcAbo
MtyFggBl58k+AAllgobCGfw+EqyoHmhUXioTGYhUDkyqAioVubc1iCkb1JSKHyVFwuKBoIpAURF+
cxWBpopjibufe4VDfy7YVVpprgxBsxrBWpXgrQbBuYoBXg0DvwoArM7KZoAcFkpz4zfEfYHJqlP7
nlnughCQY0V3fYRCHjfDNO31xZiQCdLIu7DTLzIq6VJKz9oenQpTUstKjgrQI12r93ai0rSu1IkT
xhsSiCa9iWW2qjNU/lnDlx71AvBXGALdM2ii06RWmWRm7kzKzF2jO+8qlTlpS0GeS84sN4t3nkwv
1YcFZZoTp2huCiaiSCRmTWu849C8bYWfpmC+yZQ4WcaevkdpsUx8G8WTsTAhSOkAK/UWPJYSbaVe
38Zyf9uk7mUi6+siv0w960PLmS/Mg2mJA2EolVWj4OOTP0h2RfGNeILlxUz1i86FyyGpUKJy652S
kmVRs6BgOlDteh+WxWJgFoCA6NBiJXSsYI265LrnvPhP/fagGGQuqbLuwuHGHfeKRiQY5VlDBfei
eAND/NVPeizeaETS6DQwzcsI7UWd9peZz0ZDiEgXNJ+MbP6vCo46zSYmjB4hQ0xZMyi8/irhNOA7
Duk9GogL5+e8fPLLQAB6kcQLAFi2mNqKK/C0FdnrUhI4WRyuR5veUFss1Bq2ZsiyBcEkyO6lCF10
DEaVqc7chP5hAy8Z8/bccEDua1QcUpieWqWx0nuU5lK+dPSzpnKZUDFDJGm6Rqmel9kq6Pt15dNT
gUNhJvV5ou8y7GuM8BSVaIHBBE/WzCT7Wi7SlV6Uy5LQ9bZeRt2ZYywixVr46bWMJVoblVmOzI5B
81Z/zKmW/WSde/dMVIHVIcDw743amqWGutZC+U8A49MscCaSlBK3HV25xPm5vCFmqiHnHtizZbjU
bYQv1IIl4MAgYolR3enIuTlEy0WMczQpQ+DBMsMTUBloOlwVxMen8GsJXdbQDH96ZOEA+11oenNC
3Ur7Q+3h2I/hiuCzi9K9DdjvfK/d40U7IU147qGxbi1CdFN1YybNmURGth6xctQd9jREXqOsz71e
3VS5uzIKZ566mKIN+9rIyBSslYtGQXlUDDEQkkxBefwkRTvPrLvQCqHGaDTs3FKG8yPitHuXI25V
vG8t9axMx2DSlupfydqjwBHnJsPP0FyaikWjoigXkm0vPDKnbRJ1IhjvsRpcoR05kfyGxT9+Dw+M
+Fdt06HPFBHcTlK/B8I210AAVwW563a5d+K73CnfFbSziW9DOgmyZHTQqcXoM+1NjMWwSu2pRTt8
rHhtTqA6J9FEHEl9zqYtcDUGXwkNi+vA9eDtyqtEHGbt9rribNtyxvWi4M5Qx53P2dcWh+CY0zCM
Yxo8xmZg7korEiY952aN83OZHijyNhKnapnTdcApu+O0bXDqNq2TVAbtFvohGZsJHcKkkOdWZhO+
dpNIBT3fUj1P7WyXhPJ2KH06uvEiz0BkFmZ60rDfR4NEOFMwLnjsBCYCgzi0FtA0sPCzY8xjMirX
g1GconLFxDKuc4R4deYe4WmivCSomGlrNukQ01lJvlYLKuAWGg104Wywd/hN1vQn2brrtSyPc+bg
k5z8ackEIeXnsyygJ9QF14FQhabj9aAlS1Tp7tRVzUtyVLe+fGM2NGX7ijA9jOSi90JsA1e74S9o
djglkelUMqzerjuzjPic+h/oeSrSKZOb1A2Ef9yn8RABl/D19wZnPFoXxoEYhHPQy1yzyPLmdZ2B
NuCeILl4lZB5jlA4PSnMGLxgTmR92A8EEBNxiKRimsihM4VASjAQnXve1TJpO7KL5PsAIBKsno8J
7AgttU8bnAAd4CTZL48iA94XVKUWvJIPZumfrU9sfSCKVVNA5CyBjnnF1nfa3InWxUl2F7zY/Z7/
sMfdj9YFcni2F5gxKhO3p7sfEleCAnSN/c92GJI9DuKsP0RbxcRRqUPANfmeJ5sfuATSchyTEt9R
f0ovxCDwq/7Fg83s+ft+uvtF7CN6kw7+uk9kROshw/Eh2RRoteexl2rzETjvXEW6m0mZP3EBjy6q
kAl3WrUEYCUohMrWqy8lMnGnJVphTffqtZsqZzpy4tCX9kqRkjdOLDqKYywfJFRGOGuMUTqvhEo5
ixMcODJih8Hw5MMwGh8zptpY64kvujdg1+GigbWk0J6wd456ouaNSTxMnHPIjgKkEvBHxyLphokX
J9J7JxUTb/Fo9TxjWquN+7i2tTuTJ7JVrAM0bnNf2HYwx7jtbDUDtY7Fkz44zBaBN/YzUxaW7bSq
ppYNKaypLYbcZo1iYESW2WranV7EZ1pOCo7WRN1MRyqktGM9Te0RoY/lfSjK/KORVxfki0EQsRLE
rJ7UzxKxEuqsGWHUu8QoyN4Wniu0t8yv5o4aXEY1gWKlp8YXfe7LmzKt6E8HaHI6JNWoyOkmgWod
VrnoMOmlerSHVp65gQZdl+qXsIZ8plIey5TJVp5c9aJuHs0sIn06XBYS0elj+F7HWzMZqsDGjFUh
38ySbROYJ8TBLpo6uyqEuLFoCFXWQNCgb/ELuG1ol01OAxbTlUkboykRJNUyLpVt5hnMHsXxInVD
aVqpD7iTvLxk58Tr55aXMgS+VKGXkEHImhu0zLOhO7dsuOee2u8IKG/IfgfZOvjsZYPP2zObCqkT
/ek1G8xCEzDj0joDrphOsh7OMv56brxaPyaGdpa7kBDpkoRFtu3SLGbvHcDa2MmcnCQLJ2M5a1UP
nifCvSWgLvnU7ZyNyzF7PbjGO4wQexrtxQK3w2mLoksPK5IdfC8kYwyCYebIyVoREm8ntFFYGTJV
i5Ka+OIqmLlGuGgLzuKxjjjUymVibZGcG3abbU2U6JWQpGfUJzf/KyuyyDZFnfjN+NIvWkXx2X0W
pPUFfR6RP3Zo7srhU4zpq77o0f/z7R/0/cjTp6uyIhuYezkffK2teHhfD+/nRz8mPvK2m493//m3
Yv3BIoykVJxB4iz1Hv9dJs1UE+ZhjiLig/UbEceT6/O9K/DjX+5l2OvLn/P9d857fCYPAdGik8f2
7cS311wM8Ws/vRoyLHdLYFk+fby4KLZKl17TaL+Ljzd6UZ6Zwr9S3/ydi6Jw9OW6aA93grgVnt8p
0N3YS9/k1XjBwf3lq0E1g6FPVBvPLgMTGYYv/PetPjDfYBL9+tXQVNlC8fXp3ni5iqiKhRBLZB6/
wfXDFqXxd/mMf+dRkWmyAI6iWSQ+nl8O9Q+ZZpDJcvUGLwd3xw9Tx/7O5dDZXRSHIc+nj2ePjPwH
dneb08AbvBqcoJ4bhH/9WbHYWBAFfvvmUP4gxAPitWI/Xqw3+MQwx/q6D/rLF4XNlkWTQfPjb/18
VXU4VwImf6P3yI9C53/+iREsN87SMjv4w8fzBQSmqy7jgfl8D73RqozDPf7876Tx/PxFoV2OG19j
sf7ePYKiVmHzfZsVyI99W3/ncohxAtaYlxUIl0GWTQH4ER9v84l5ruj+5QXE4Q9vQF/4/PFsj6FD
xZ3II/NGL8dzUdAvXw5bNZHyQFd6+Hh5j1icXkAvGZ8+/zbvkedtu1++KAYDQJCan28RboVnmwx5
XCbnus+ff/1FecWB+EtLAGlY/PGhYxDcVd/qGXzvCx6P1C8//+Q4/KUh8NVXXwz53ac38OngLP7/
v8ePCXaboKrL4LZWHw71Tz77eMh/eLXP3//513z5Br56scff7fEfV8FdeSxv/eHhE8PnN7s7JjQe
fja19qHRIt7Nf/799dt/+Ft9atu84vVejWr9Ta/HFXu9HPA3veb+1V6a3/SCr83S+00vJ2h458wq
XjSDXriaf9ML/tRg5De95k8g/37TK/4cK+k3veiOluO/0Dy9+Fs+b+z9tUD92gIgruu2PH5s7r6l
8XhWzP+uF329qOQ3XdbXRkL9ppd7fWjFj1/wW9vMl6bzy83nsZn8rW/7en8VX3Eb3x3L//4fAAAA
//8=</cx:binary>
              </cx:geoCache>
            </cx:geography>
          </cx:layoutPr>
        </cx:series>
      </cx:plotAreaRegion>
    </cx:plotArea>
  </cx:chart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Sheet1!$B$54:$B$62</cx:f>
        <cx:nf>Sheet1!$B$53</cx:nf>
        <cx:lvl ptCount="9" name="เมืองสกลนคร">
          <cx:pt idx="0">รัตนวาปี</cx:pt>
          <cx:pt idx="1">เฝ้าไร่</cx:pt>
          <cx:pt idx="2">โพธิ์ตาก</cx:pt>
          <cx:pt idx="3">สระใคร</cx:pt>
          <cx:pt idx="4">ท่าบ่อ</cx:pt>
          <cx:pt idx="5">สังคม</cx:pt>
          <cx:pt idx="6">ศรีเชียงใหม่</cx:pt>
          <cx:pt idx="7">โพนพิสัย</cx:pt>
          <cx:pt idx="8">เมืองหนองคาย</cx:pt>
        </cx:lvl>
      </cx:strDim>
      <cx:numDim type="colorVal">
        <cx:f>Sheet1!$C$54:$C$62</cx:f>
        <cx:nf>Sheet1!$C$53</cx:nf>
        <cx:lvl ptCount="9" formatCode="#,##0" name="199,591">
          <cx:pt idx="0">32950</cx:pt>
          <cx:pt idx="1">41415</cx:pt>
          <cx:pt idx="2">13628</cx:pt>
          <cx:pt idx="3">22951</cx:pt>
          <cx:pt idx="4">79551</cx:pt>
          <cx:pt idx="5">23594</cx:pt>
          <cx:pt idx="6">27161</cx:pt>
          <cx:pt idx="7">67718</cx:pt>
          <cx:pt idx="8">160038</cx:pt>
        </cx:lvl>
      </cx:numDim>
    </cx:data>
  </cx:chartData>
  <cx:chart>
    <cx:plotArea>
      <cx:plotAreaRegion>
        <cx:series layoutId="regionMap" uniqueId="{64D62507-3372-4F6B-A271-5537E4A049A4}">
          <cx:dataLabels>
            <cx:visibility seriesName="0" categoryName="1" value="0"/>
            <cx:separator>, </cx:separator>
          </cx:dataLabels>
          <cx:dataId val="0"/>
          <cx:layoutPr>
            <cx:geography cultureLanguage="th-TH" cultureRegion="TH" attribution="ขับเคลื่อนโดย Bing">
              <cx:geoCache provider="{E9337A44-BEBE-4D9F-B70C-5C5E7DAFC167}">
                <cx:binary>3HpZj+VGlt5fEfRsloJBxtbo7ocI8i653lwrM1+IXBlBMsjgvjx5A7zAr8Z4gQ2358EDGwPY4xm4
9G/qp/jclEpSqVXdqrHGg+lCoSrz8jLWs3zfd86vH6dfPRbP980Xky3K9leP02++1F3nfvXVV+2j
frb37RtrHpuqrV66N4+V/ap6eTGPz189NfejKdOvMPLDrx71fdM9T1/+9tcwWvpcHVWP952pyrP+
uZnPn9u+6No/8OwnH31x/2RNGZm2a8xjh3/z5fuv//H7d//p/df/6v27v3r/9T9//+7P33/9L7/8
4rnsTDdfzu75N19+/MqXX3z145F/bxVfFLDQrn+Cl332RgjGfSG+/KKoyvTDxyh4EyAaEB6EH2Y7
ubfwwvt3f/n+3f9+XdZ/gZ+/+PwFvi7v/umpeW5b2O/r/z973I82u3/rf7x/9+9f1/Qv3r+D4/mr
9+/+65e/f4o/b9GPVV92+7tL4Rr3g//H/Xm/+5+ve/yz9+/+4vUG4AeYwrSV+ubrqtof5OXm9eS/
+tgWfvvrH30Ad/GjT35gLj++uD/26Cf2Ccv9X+/f/dvXQ/lvr8cBe/ibD1f4SxgMf+MLgggVYDOv
f37PcHDoM0Q5+TDrJwxnf7Sfu9afaTufHPoXMp9Pjv8nYEH//YPN/7NXh/rzD7f4Sdv5u7Tnr//p
+3f/+f27f/f+3V+///rfvBo2ePg/+Xtd0zs4IbDbb+LN7/5el7JPDr97/+7/fAiAPxkMf8lcwQPG
cEgFev2Df+T6+A0TIaaEhR8iwzdzfyIA/L+u/mcGg581zS8UGH7WXH8CQeLPAIW8Zpf/8PrDX/5R
L/g4Lf4RRMIEZBcfA/L4CJLgN4SGofAx+zDdJwzr3Wct72ea0U8M+gsZzU+M/CdgIn/xmkf+5hU7
/WvAIICa9kHza0grEKZ+93Ng7P+HzALYEfLLX7//NqgDsPslw6UAg+XfhcPfh9hg4z5iAf0w6yfs
+dss+Flr/ZlW/cmhfyHb/uT4/+As/HMW/NHh+Z+kKZ80tb8FiQsxkDgwpB9FTB5gxvzgxwb2eUDh
G4r7E5TtJ4f5aPOf3PvnHOffDdf6dHT5Lj1F9919/Eq1f0DF/vDTV78DNeBHr346rHy4mu0TsHFE
BCEh5LfvSPx+nG9f/hAdfvLUv7Gljwd5vm+7/aDBG2BkFJMQ78Ebgjg0Pn/zBL9BJAwo0DV4CFn3
yy/Kquk0vMSB//siEMhHFOQOH9bUVv3rI/aGiIAGImCABgUW7DsJZFcVc1qV353Qt79/UfZ2V5my
a3/zJSeQ1t0339uvlochEwwQo48xREskqA/PH+/PQWeBr/v/yFRhl9YmLbdhHj5g3Zw2XjnLzmdP
xMRksg+LaYutn1RhbJIZSZbbKMu9PNZTRmTr00CWJu8ln5NaldmwwrkvZNeFp95YqT73z3DCXwih
qWS0T9fM+cddlXuyKapzzsNOloMXdQ06Zr5LZUGmp6ypczkUUxq5fBjUxLwjbzD3TVhHpsanxDUH
KbIrgqhk43JmRtFIg4pRmi6opM1xufH0IHWv7SrzcBkNFpbKavK2oEVceH5ctMN6zIdZFcOyWnjp
VBcYIkVbRDSs1p4tGilEF9nWi5Zk2OZTIhcfDbKu0y0bPSNTweLcjfHCsvOU1tGCu63uWkXSTOkw
i4og2xnSxYTlB2XTXls8tzIc3cZoT4nQLJLS9moKpqeaemvSd9Oq9cbYsexoDMUG5Vj1fbWeOxyh
/hZ5xXlYugNtUiODMDgOlmWTEnti8upa4CCRDZmO0365boN54waSygmhW9/OaliGizQ3ke/PnirS
bG1EpWVvWr3yOe6kpe6wCVw0JXmksd5akcaaBgcINuLhcZsXNF74dcO35cSVbtE650Tq0a6mmT/r
ejlsyiLuTbpqkD2f+j5ilmxwNytT94r4/XqaR2V0+EBQlco+FeuOibXvWRl2aFV77QFtxpgWbtuj
5MrH3hoPCMklyVU4oUwWY7YKPBozJK69tN/QqcrlrH3l4JiDblkLWNu0uJswyOIkH7T0/fawQ3xU
og5vSJXPW0TncoUzoqaA08M+97DKgu6ZhCKPUDrXMkfaW7Ui5zLNWS5D7bF1abO3I1q4LBNxWDvY
TJHcinkwKxTaJu6SZZClpmk0Jt3GtDmTdeFUO5oV772nbGK+7BBxsp+z+7IXvuR9E7khDdQysvs+
q6pNi70rnU/XhUaVrEh9k7YL2FbAusinI5zWPJ574XAudGc2nmk3RdrsTJ71Sif6RHteNEzZMXJg
rnOQx0W9rJMw2yLj3fdpWESWoaOh798Kf1ijXqRyceEznfpj3oRHQTpfTZlZBV1xrpthM9vsMKv1
evD7ixrRaCFlJZeaRm6ZR9l6/qFzBE6XjLeJ152QeqGyQOO8KZiYlc7LVuokQbJG0/VSF/O6T80h
HS2VyQLL8HWUolPkr7qgzaSY0cHcZ09m8lZW3PZjr1LWyaw9m9yk0AIXVEzKBOGWFwcEc9UmViUd
lWOXyWksVcbvaoMu7DBLTrMoI1R6w2XodrxAx24wW02mQ7/doCSMKLrT2QlgRQUKbOQEXeW9Hyei
Oq5YebuY4qJ3dezCFHyri7pJrLpsl1jwNYKcqtxyXetmw+r7BKdB3IahEgletYXpI26b6XAKlpUN
3bHuBMQZF2yyebQRazmFKBceNF14r318tBg4p6lI2bZwVSDDrOtlItCk6kZQJTgCOxROqKBIz51u
39ZF8pSMXRp5mdukWXMqAgfGs3gQjBrSy6XIj9jQioj34wmi06L4krZxAsHcWOPLCo+bdmEngvBL
3fepLItllRbi7VjAobXTKWvMSeVI3FcEbgTiq5waXaiF5VrVHTkJl2DTJeV5aYJILPw4y/BtkjsZ
9va0rJ2sxFlQ97Lvczi8ZpKJq1CEKTqvW6ohyoXjYZV1g/SbclwBVu/l6M9x3pKTPBCTKt3cRxWu
B0nHoJGjy+4WY6nC06mgsWjKt9RmB3ObwOwgfKh0auSUerehR51svGo3CpJtjBmnlckhOPcTyySe
RLwEnvIgnUZLiBXvmqgoO0VwFeXUn1WnmzXOByvbmd0kI1ElYzTSg4/PbZJVEcpKCrGpQBLVOo1o
N52OpNy6ptmkwuWq9bpNl48vWZtthA5u26EuZNhWJC5MsDZlnkVhySQbwIELrQ9F4R1WtiiUxotK
NH7J5361WMFjUnAeFwMeJS0zIY3HdMSSIpFD3mzmAl+n7TBIctTfi5jg1lcBImDYXrapZ94g2WRm
idOZCUWNVVNu9WoIXKVI6EIF75otWuwmy/FZabxN5gIjR7PMUSuyZ523O4ewKpw5qicfy6ogUWka
LL0izWVi8+ciHTahYHei85/MmNM101gc2i4F0xprc9T5PtnhYaTnwyhCsH4eJcV8UyZsWhcz8iGr
t+Y0EV1c9+XbBgl9XBXWjxAi2dbk5SVu2SEezYFfmGMvLYItGlB4zAMdlHFTZpVsqAiuDfjAoa8T
95YQ20GS77tTM/rsjIhRxEEOw04E3Uw9P2h8vijDA6o68IeVy0a+TUNMDsHHu2PDbLZqODFRbplV
Ne6qx2ai/MB6ej7NClREmplTP8NFLWvXns50qOIQTRfZ0uSbSTfFpuuG5qzCXrvqxjzu6qyOBPJQ
zLI5kWxJ04O6qvytY2Y61f0yxRnLBumI4bKnVXo3NNN1xeyzdkYryxOjsoauDSG5mpIslGkBhtkE
w9swpdt2mP2jLsdMdmzoJZ6pkcIgdjEnvS9DC4jL1NZuXUXdJU/G+e0Q+PowN8ukGt3XqxFOV1Fq
85OpwuZcmxKtdG9WbtbHtM1uuF+e0JGt0FJNyk2URCkn6ACnHMW896eDABl9Fc51cxiM5hw3el4x
nuojjHihYcVBtl3cWJ9WBV22xdSgTTUU0ZD2Z1UYntaobdfUWiLTFA3xaIJRucJ7FKmHpSjLPlA1
m5d1VoZpBFGkjEjWz7JtTX0CIXwnun4ngkWNvLrHFfNXReelcp78J29Ir3EBm0PZ3g/qvpPOdrnU
aNNgp0JjpzWpeyaxSa0cpmTVDkunuIMQ5+nzOdfXoy6vG4d2ebtsTd8J5QwKJAFpbDOnaB+OzH1f
AfAABFRIz5UJXExdXkA4EnGjXbeumZ13bTIbWSf5kxDZbhLJjncoAuCiJRQ4r2kBiypq/9QF5bUw
lZMBLF+myVxJPk12jftmeiwdraTGLm6aCjI59s7apN0iP0DSsqaWmev2OxmePEJPau+eVahQPJwf
PB8CtFc/ABSDsFStxdhsh1poObSMyKpOu03aNqWsacVUGHIn7Tx5cpmXk6EMUiXmUHoiRZBZ27tF
L1IHtJc+nXf1ZHc0LCPhhpMw11e9IBchGq0aeLPcVf7CJFq8FsD7ssMWeZJrXirDvEl5uaml0CgH
YMSwSvrgyi5ZF/UTKSRt3HoM9Qml4xHqBxcXfbvjPtqawHuq2/6+qNIFcFO1sig56i2LeFlvWDDN
cnYAd0Z8oKfkoKhJPIewqc7vtOQC3hGTv4aAduIVyyFgE++El8skm8Y/b9rlOCxnCyRhxABGum3e
jIrx4aAcweWxUV1G4tbP10lvI0A9qjDz284fzvxMbEtn1jnWV3bMYkoJYL5WrGbTvO2KQY24VEWQ
33isj8cRCYj6aSadw1E/u/Ox81ZzSFYo6WHDeDXMYxRasmVToubCHFRZE4MbnM55sMu95DioxM6v
681YN5KHk0R+rljWx4uZt2QWGw9icEF1jBIU+Qt/bMNR1TlklWLUEc0TVfbZynom6jwa0QRvqgJg
VVcs0mX0KHXBIZg4wLIsagQKpQmKK0fpSws3KXNSRklpu1hYjZTVfnPqoc6T1UzHA8sA6hS9e7CB
5aEMg2Q6WMZ8BykOPLVpjjoU8IMwSS+GyTvsiv7Rjui6G/qn0qZpNIhSS1FNyzZHgZaFAaTH9FCf
+NxN66Wf1k7YJy8v7rTPgqj2ltNcTPdohjiepfcYBb1sy2AnkkTVfjbJVwb/rcLwESt+rNzcmBSY
2KtS8N2vvz3+0HDwWiD+/vN9d8H3v11WFv7++Cv7ib77Dgz87cR77eCjX35Py/iEWnH+2r3wiYef
ljKgHvS9DME44ClOcRgSEAn8INirUH9I1viMvoK9cPCT4/9xxSN4A1II6LLwLyPQ+PBDxcMPQ5A1
BOWcYfSR4MFBpEAI1BBQUT5P7YAq+A/Ujp9c9A/VjnkeBzpnbbM1U36tkV6VWbZB4ykmLA56d6cx
utyj6X4Cyu63V2lCRsXHDKLqRgu8ErTZiHza5AAqaXiMy1J6Hlg0OWcd3+6B9oLMjibgQZZ9g7e1
vwEutv6AuRvRRyPD8R53U94Dz+bHJfbuLbDqV/TNjVv1NVmFZoiW3jv6AMQXrz6p+O4DFk8XYNuB
J/d4vKXNtg1vfwTJ25BuOQQ6lPGDavbjDiUxAb1jTpJVFbDVHqjbFESbotz1HQNGlUpTYeB9lqiK
hqPMiv6yGIoN6Ww0hukkcdm8oEFf4hwyl0klnZ3cw3lUMECMtFEuffJJbkA/wnLsq01PxLYmxe4V
4NPGl1O17XqsTNsD1Kkk6g4zyNJsfKaQnNr5rJv6zcJBU+ovJ32H+kKKbldXFzVcVX2A+MU35KC1
gexq78wkjfSZlgD2/MxKFzKAGiddWR4NVbsaKnPuLc80iLXj0vpsNRRE9oJL5oPuVN45cQiK155X
5LySZkzjxo4R6uZI9y8+v5rYbdGcZcRf+8UR15kSFZAs/uw79NYs95XFRjbCO9F5HvnayyUALMnt
OZ+DU2/2X/B8ATKZpKEnTQ5QXRwar48+UBQW3jO3RCO5DPhFMvSxKahEyR1JYCCdS2QvhF7NQKAJ
3upky/JajsDUfshoKnTTuVy2BQDjqQakc+3Zw5C0UT13QDYuClypeb5YagC9RbMK7AXxbjVzEciS
0i5vG+NktpRRZjeI6AiVse+9kiIrTkfDVEJWyzipBKVqQk2EHdBOPR5+z5Ym0d4jfLuUSBkyR2Xi
1gtQnGkzN+djGUhd3wARiRd315sX3mKJ3TOumdTTqnFnnB2NbIzK4qqaKplNREI+U6Yo5cjuZm1U
Od2TZJtUVyPecHrRQi5rknsyh4oceUSGJgpAiymB53V21dpbJ+5Iu2tsI7uQqyml0rVP5XCNNBAn
ezP7POrFkWOXToC95UgBp5BJoNVcW6DAZ0W3pen5WA8HFQAvM3ZSe9u5yIGO3gysXFUNGPhuGs01
6q7IcqFTEO70MQEQCIWAyJJRNqMA3QCAL6yrSZXXlkr35XFiKMgvS+RCBG7mohzMcChpPPFgBdrt
KgVwqMM6tixXXibWGbqvQcBExJ759C6EzL6QLQZJZjAvrNr1cDjYdxJVpbTu2HIjW70bvWti7Dof
+ojUjaJwK0MDUGqWrnjCBWwxGeTcnlcYsLJppA3eFkMEgBP3h4t3NLMXB/iQppe1V8i+LGSD71L/
htiNIUc6jYPyosoePJeubHYhyk5Odkt9YN0Ey2HoVsUEwENcVul9DTpXkjym3ikoCDIvzkXuKwPe
Tdn5rB3okufcbZcSgz3pXiJgidgzqkpARkoAS8uSOuWRZpXYMzzVq9xtsecdc97JqgRVliMZVEcJ
Bb6atxKIF/ACCjb6IIhTuVn7OlSdQHLqdibYgVwzkBKUolkxlwCxvxCAwPP+VHcPwCu69sjwgyIL
Vdk8F9V1zZ+wPWd1Ir3xjNa39XRQVr0KSgGaJJdJeSUAvfF7goSybRsV6LYBDwH9P/Jws6qDQzfw
KCi6eB7DuMjP0vmwz+o47d/65Ysjx5MBvpddtHR/I/02t1xB+lPW6HjmoHl2z45U0lUnjSe2zgEn
AgQJvD/x6y2nl9hMMvXzqLAXM347Ls2pD7iqEpe+95I1TnJ2PrW3c/Lggf44ZY8lJaqeXhwIAuNb
1ByE49suuOg7+CbIM0N/t6BjxJhixc4N10H54k3HTZ/GJdvkfisRv53dWe5deRgkjfw6c0YaECpJ
C+EZNPMxvE+CGOHzMCUgCSKZ8m3bE9UnGKD8Q2NbUBdcXHlivd9WKmrVzlOUd89GHJTukZinpWhl
h9MYtXccALqfPOmmlUOyYzQEylZFAOgtEBXLCOSHOurMMcu8a386TuIsBL3GPmm2nBcioRvByssS
F3FisISvc35hi3Uz6KM0eBjrJBLZkw/69BBOau5f8HSRkkpZfFnUczTRx2KsZEjf8qZSabLxiyLy
6zJC+Fi0IZxsKMmAlEMnGQiVIXiLKHKQwM7KKVP+fOotTvpZAhzgqIB6xiKKgzQ55dnp4g6pd+Cc
lSNIS7akEC9fGs2UczvW3Il9eg22Oaki2t7j5Yg3N2PGorEcZNA61SxATukNSCE5jfoRignFbZYd
CFZHCbrI/du+vyHFrWWPgX6cugfdrREzsqgu0+l4yLCi4gQHTAbjLqzBfXvgThxvU/S4IK5os2zC
oNtoez2Oj4vODtLwwbN1TOhF7w9hNJUGYnJ6tYxWaigD+RjsrQbPrjPA6pXy+DPSqZobf+st2WYS
RbzYStYBVHJSFM/4KvTEsSsf5oXFgnmq5+guoc16rkeVs13jX2dNIykIv307yR5fYjj0sjiy9sZm
m3zYcD3F3Kya0X/Qs/JdsubZrp8WOWaHRTdKSMlB8JjbHUmKFVuOmNYXhDMohAghg+GWNpcBpZdo
WlYMUkNWQCINxbrQWAUZwDgbRi4NZBX0IFWukpGrRhxyd9BrUAiXS0uamHAE1Y2NDX3F8Yv1hxVZ
Spnlh2RZtW5LvZWYrZrHTOYDkSh3EXg7Hcv14GplOyQp39T4Kmt7laWgenabqZ8i7cih786b7gHR
Y2KfK+IuRJHC2YkVSGUnlAG4Gg5nF0SZDwDpVtNBAiONAKaEzTqtuZp9I3X60qE+boYxsl5+OhTm
JE0CLPv2diTzeeJB7QIfBYuvcr2mM47q5FYjUFDaPAeF1pPILbsKkSOBhpN69O8rb4x4FV4URRuj
AUR50Oib4qHtk1W5FFFaX/RYr5opVUuwTvMDr81PWgd8mOsL4Y7zOiJ8iicmpCt7ePtuYfiIgbDZ
UsATdl0nKtSKDBe5meJB5EqYRLUD+AzfVVV74k+gHO8VXQB1i78GuSQug7jxQO5CsgxPRH9QVPlq
abcz7mM25OfMrpsMpNzgLANQLuaYdk8cHzX+0Ty9TP3NzC9Jt0nYneYPJQMbKO96gdW0gA5VZKvP
Z5X/wPgiCZEP1rTvr0d7bvaZfPFn9kJ+Rx9/PN339BEhaHKmUJImnAioWH9fMKcEoZAFCH9bSv++
YA6fg04UBAEm0CINbPf7gjnl4b5j0icYHJ6Lz6GQlAOt/gGFfC2YQxUfU2CvQGVZiD4umOMal0Oo
TbU12JNTDRWm+jzpBqgTnPfzLKulWoPzWHdo+S3uVlV+LMx92N2zfJ0tFwl6sGkHPAnIU3CzL1OT
dlZN+rbh4mBJohRAbUNtVI9AT5+WtoIIDrWoHhC6YSsSAfiOPHaQQ5z08kuP39sQ0FW5G/EhL0Yo
cjz03i4F224HvmpDInHqqxbIRO85mdR1HIg9ZRWqzka5L4Wb4brqtv14TaGwxgDEeP5uts9Zdo+c
v5kQXnMo1bzWydPwjpWAljmLe4hPs58pB9XiDLBfX5K44ifN/Bx6teqn88HfOT3LEbLWAifQH+Bc
Q4z9ibr6yKFyg6Fu33YR5Ykq6EsNkJhAkmzK4BD5F214Rs2m5y9F3qqyOhuTOzoOMpwuEpBtQx+0
U9DR2+pwX4jv6lrakalKxBOw09a//VCSDweooeIp3pfl2zaHGYqoLFmcdNtCsIgsbxPLoM5YAvlL
DhlUeiDeqzAFZgU1+6Lq4qBplE5dnFTBuiUumju6yWyqKt8735fxA0DCKKnSyEvmeClvPG9RUwfF
gOxo4Fqmk5WVm+SwHBZDK3MI4zVGAKhGOUD3AAUZ9/nbYr/nnSUsUIGXREXWyrZD1xk3cTu3al/6
74cNWdA24yXwyup6dLCuyj9MradmkUQfNQO0ILgOzeG+HwC6F6Q/gjr8bU8AbuwWt3DW03D1XWtA
2j5NOlAGl0AuyiqeoNeDu0OvFqtirrfE3nX0imWgqPslWNHth8aBujWqh6zGvSPqtTFMu28hgOpk
iEDQXZ50cf9xL0Hp7lq8ZUkY7zsKBujmaACid/MEIiqBMnMiffFYiuOGbHpPrKxP1b7VgIAi0wOP
ZG5bpdXJmCcyQ0665qwPgg3vCRD9w33vwRLYiNqbMrh+7UAYQMtchPLDTtHhpQJlwaDreWRQzaRX
2itfWxM8wcAvjUT6Yt+hYGmgxvpGIBZNgH/2jQoNayUp7pvsvq3mKHUPCbpGDYCiAsu8gUoHFKS7
4WWkJcAJqKydJ3hQNTgj0FaWXPdAm9rjMtj23Kq2XM0su9p3OJRsrdlZgS5m76bEUJaqogm6ODI6
RH64KGTW9XIFUmwcAIWZlkbi/Iwv10I/fmiF6MxDCmgyXa6yzCnqn1IMggg6sdxtBCTpUgNjghL3
mD2zBHBq5QPWaSPiqqhNudRDeFS7EMSJGx16V4JPyuZ7ZFMpTaHASPVqCZtVbnYjIuegPa7HZl6X
NJep58mU+cpLsUoxmDe+mPcZ3RzBdGqZTtqJqBmuyW/MAagCdXFJA3c04ew81wnw3eUJJChonuhO
MfXibI++KFpPZXY8W2grqaudV+Qb2y1baDRYCajvBMClBwh8Oj8JMx2BoqVSiw8yzNYeDU7bLgQU
MkVE93GWtSph4Sacof493KYhKANeu048qLXR7CDsx5vG1RcL6CptI5QHzUgGmIcGbSZ0K4jmEVR1
VTCwqA2Z4lBoIuCI4cLWwrPnMwNwGHA1Zl5UZQdBzW/E/+XuPJbkxrJs+0UogxZTCNfhoYXHBBaC
Aa2BCzF8X/E+txdozWQys6qt2cO0GtSE6e50By7O2XvtzYjPFZae1Rn+3LXbsCtxgC6iaK/09CpG
2wGO8bXmYqMEttMlR9IYowzXP/WiatjEeNWLnbwkLJsjLn4m8s0cO5e5Mm4c5tnGbrbVcIyz+jgu
ghkLPT7h+tTu1LkI6vTJaLF5p/IYaRxK8nmpcgSOfqOXxm2qpbdtkqquaUSoTbo3KP1ucMRBilp/
iosgG2csouJaV/V7sxO7Ub9NsKSK3DgkghlzyrchWyPedGChmHUYjerSevAp23DJj1Ii+TaOV9ex
rPT21hC2Z4TDzVS8SGXj610SNLrwhcTJ0STMcmA0surmqbNLMsUvIjaAOgbhavHjYz+pmvehKnD/
0x08zPann2uoue3ZSsuXOQz3P41drM7MbWZ9o9kNK7/ez/t+YnOXmB02YcpCpii5sa0LrKvGdCR3
EPb8rFbCk6XidvV8bUncqWbOl4rvG0p55/ULTxgUGguYw3pM+2IfGdqxN/j7zwUP4IEnQK4MPRu8
ff+rKyyM4tBl2oteTIg/AyrVd3c4yXqx1YYKv+0Pi1iumouuhrss07h7pU7fJqpzicr+2GQ8Yf5m
Gdux3OMdI3KEysHJlm3V1qzQ2X3d5LtW1118QqctjoUzbHG/j52zy3CyZil1i2S/yAWmUeb1VRX0
yVO+vDlj5Bnt5FnWTT9JN2mK+WLEfbzprPEgd6mPNX9QskOWXfLe6FxlEXqgcz4dhzLeNXV51XKn
OQqA0Ci2xvQ88+wW37R4DtRW9dafvDerLz3O3rrsuVb3TYZKWdUD9t2iXi8xDjSX5ps8Jr6T50Fp
NBt7qPh9wSzMhLW0Gvx5qQ9tC9BVW82+GeVb7qqgLvVgnGo3AsMQPNuF0Dx1bAU/encSKYqZquRe
XUxYxBia0fQYlusljeAsaRKrqXRWWV27Vj2DcO7LFPMukS9m2X+IsHyruqHzzMzhoVN5stXu9fx6
0VhqpotQF3+ZjSZo9bnaTc24ia2OTx+6TnSfZWz5xlcY1n5t2vfyzBfffUwI1o5u77PluYBM+qev
HJap6IZhKKpmW8z6v7Vy/Jvgxq/+199e/MeCof7LRIxdswGKZVlrxvbngqGrNhCwzHSP1/QHj0tO
l40DTFaBysWO+sWeMrF92Zx0lgtdVrXfWS90GWj87+uFbTssOpZJAJh3+rNDlUDlqZFelntLYNdO
0qFUZZS2pLyNRhX/vh7VbTUlOQIsT+bwAEXaxPVVOCW7iPPxWBuKDo1ld8yVl7o/jNy2dpX5Pbex
ud7P2XpnD9zitnVjcsOH640fvw/J08BhYOipJ3M4FOZuHrEgxnQL/itzgIT5uLU5UJLhXaDs9Hq/
n8b7cj11bI6fetQOWm54IhRvFS64t+gYO5KqL1i33MfK3MQcT7Ascd69ylq++Y6ztBaaxdy3UmC3
zb0aFYdZTb1Rrq8LNvdhls4ZEEDwnXDplijIS5GAcUh3oi5vGSxKT8rzvR02kZfNEsJ7PJz63NlO
cbbN5kLdim5xo0G41vwoa8+9joyZ+cB6vqmOmc/whBWvaIdFnR1/arNgjMr2VGPYtFh+pQ3Z1vew
WPJDA9DQa2PuzlK+aZxhp47ORovzc+ZEb0a9XKnLvaE5u0E9L4gJmSrtdPukr0ptirdtQ949TgUq
vfQ0z7htzaFZtOtUV69DRt7U2sCSwk/ZHOiwhcu5y2XfyCdXSlJGVGtT5/e2jiRZsouwDU3gsTDV
otQhlPvt+owKS7GLRbJNQk5Xu/fLJdsgv9pS4ffZu8HQqMuda6qfvLTXZrE/8pMgte/jeTcV4qBD
vsrZHIz9ZdCf5KjxZY1DC7KyKd4UdqrZ+lbGH11z0ThuR+sl5QQfSjUIIfus6rPrLrmpBBV71ZJy
uJY3TpZupoUvNcFuaGbX4BCMnMyt2RPSnn1BMTcy4JS8nA1NCbKK66rCOBk9ZdpbzUeffPb1UShv
mWGivjW+7eSeMb4pM5LVnHgW/qvR9pesXtwwaQLZ/AqhXyq7eFz9nupVY6LIKwPqYvHqZnKV4SgY
GkJ99jT1rk6uZTYv4XzlMtebiSM1BGXKSNRU8D8Gr1lzlEenkMt1cPBx1GJjMSwX3XMiZg/Mzo3m
27lc9gKcC2kRK2Ubg9OCq9iZDv43eJOyuAUYXxuz2AB+jGq3WnXsiPBE0VdnfxhyvxPGY6+/iNl2
Ezs7hbHC7dtu4hxs2VhYZR7qaIb14Mf5CxtSSdnezHAETknxoZeXqQeYS9wQ/SC1AzXMgsV5XOHk
EDlvTh7M8VzqiWvXZeCA86wISSIP0GzvXd8cButzal+mZAZH+uzMkQ3I4uH3K1mS1jfSwKZWhsj6
g+eIeiOAjFQeuRlWqqgQXVnqtaEA2eSMuTPNa916tEMoDt3w7e5OSu57ne2MUdcaMhw9DNgkdA2t
9OYl93S7AcEevSWG2w03ltx5VnFddeHNwgTnSHfqeEyqV0sUnlMXm1q70oYtDNd5hViKJA0ys3SV
6Eso9+1MEGAB1Ol2NWRoEhvcY821wTyvSsKVIifoinCXpiG3lQ0z/hN6yRsGigzD2Mrrwwq/WNKS
+elsOMcwjpPtErZYRmznaqqs+9Ps5+PBQhRp16td6vHZQmw87TYzrJPot6WBR31snNFPzChQ1hsu
T4MWXkhXRsM3x8+2VTd96Kz3N6YWmvt8jFPrkhVMIAVewCxGnBNO1H/62GDrBo9cgg0m8T3595TK
/9ge8Ovw8Le3+DE8UM1hrpEdm5UBugah8cfwANyi2Yppa5rumPKqW/5UJ/9jnIdCB0UzaAFBd1X5
j39nekAL/dv0gHfBpyLnw5djonX+Mj1kQhNqmjjt3iFOsdyZeKFmeW/a2CfYr/Z4h7zFoAxJ9dFi
0OrDm+U8TCM2E+atOmiY2Kk7FvsQa7fQgFpWQubdWu57fN3kSi92kvyiZW891jBovzvLuMCr7cOT
qOYuPA7tXSFIvzwrIJQ1LjNuOvKLq+A9N/lniROdzhuT+EbPupDiU2OubYX01MY3IbmAYrlacLQV
nO0eh1tabsbkS8U0nI19xPNMNl8zs7o1ORgT+S0dwm2OX95jzsDAugU++oh4OOCrZyU3JT670ymg
g4s/9HiTan7FPu4tAIvmFPSs56Vpg++MTCqqr+Piy9opwtNXmrcKtSVpTypxokU8NHV+BXtuGxNb
16PR7obsc13dKyaUnsMPpKJszjY2Zr0+ZDo+/3CZMjxn9Vol7rPw+BhMmXOucBXwebU5DsNrmzw2
mbVDs1jhcFwTxb7VBL4wLml+K7OVSxjeltO5Qx17efvWRmKDkpylmW8YJ9kZQQ1wDOdNgSSixbsc
JQVdopMPKAEtf+W5gjc+qWzUTcVMqD62qX5NNmVT5l5ZOk+aGI5pPL98J9D1vPps9MFTkhpqBM3Z
xIPtNV/P93nSBeVykg1jk9Y1a/ujEV8JnufApDsZ3lySD1MT1v+Nq2fpsY627QpXdNMm7WFTZDX0
Rw7lag6UYdhiRjcN38t0MPQ3tf1YBxIpvHZw1CV520XfprrzRHrJ+K1sfiBteKkNXWx7x9bvoi6D
bCXvY1cnQ76K0z4AHMUlLzYRmrmIX1or9DusdKdEeS1KQk0zGj2YvDU5R1PJ/Qz2syjwv3hyt+NT
YqDGdBly307N3pI6Yu8nZ2G/LHH7Oq+xK/PF0jWgHGbZSayHs9sA1YoG6Dh2S4xATZwL49M0HXdu
r0b9PJmfBlZuYgS1oa1pq9RtEu2+mk9R+ubU9wCP7IKHesphgW9SG482TmDwpZ0Zp0x2Cc+Efj/K
Gqxqc6VTW+TWkFjOrLhWId9J3SVO68MPiH9Kje1YL4GcEXExH1ec3xKOn9nyrrHnh7DuvVwe9pJ0
t7Cky1LtsTRz5SgBnx8VZ/Gi2jwIhlAzNl3HfEpatmVZgQIbGSfevycAWuTVlqvaW2A0ByTdqeeX
7MRz7YhdOy7JvhJt6ClpnG5EnVokYZAeR8nugqLsX2q1+jUmUFqJ7a3zb15ZrCayec8j/O6XyEDS
5/dFEa9Aj1DYf6be+5EdwAQOhLJXC29NEJS2HCFKSrswnoTH07slpsZPUsS7NDd3Zv+AbuNO8ctg
zK5onyLuKE2X/aVYIbNp68C+RbCvIk7xJhmFU6D0GJnX2jSqwlnFdhQnQT8fF+KLTXhObETm9r0f
Lx3MRT+eaoGzeLZ7M6iMj06cU0ZeIDXTBMDlLs0LlLEC77wiXsOlacSoec3F4P2rCOVetDtzSXFp
bHaMtylULk1u8idrLxLaXkN3M9tjyYycplpgN++JJfje3uX6qizLXY9cLJaPQXmQxE3c63i2CKXd
3gxJcc0EKoaTNAoXwHF9Qzn/SqfypC4FUPMteS6k5thXjMYdNN1FElp5g1pr3BpXuzFfHcGAxSlE
AEPECCRELieZQAomBboh6TO+iui10Un1ObWnGskuyYttzC+rNbfcshDmyYZgH+zysRMnO9/q0zFv
Xqt+1xk3mn6oCiI6nBJmQioz/KiUw7hYe3nFLbgOdWZNeH0TMaXrHgTph2gcd0I/dHnlS/l5sh5L
cW1GLIBNhF7feyU8lxCdlyzmfmCVq0kYzcnYAKo3vd9VycMixZ45ldcDeZ5uKa8j9SZaZnKi5O6Q
Rf/5M5bm6PC4ELnAw8gQv+MG/7/vxQ7/qTLhDweY1//lLf40YxnQy5pNoMk0dQa8HzOW+i/bsOm4
IcPj4FKjnvycscgaK6asqWuMmUHqTwawDX5uyIqlYStjDv/OjEUw+t8MWcRAZF0nho1upfzFAZaT
rM1tJ232YqpIa46t5hZxufk3MUi5VL/0RIY1LcZAQqtsiZKYSvYWZxi/8ugJ09zEieb+TEdORG3y
695+7JWXJbXdVYzRnQaW2CCuIR/WOAdU75cwOZnBNwhPNkXmm38PT0Jn+LL8yIri/s8ZSqd4N4Tz
uzFKLb9pym+jVgKnfPzIU0p6dt9hzv2HTKWjlQ8OGO0aq5z6fBvVvasCkv13vHKVVUekWMWZXD0r
3lRHPfyStjSgO0jHnhKSJFo87c04BszMdsmEY64V2zWIKcOgOQQtK+uhFW9oYpg49zag3VIdB6Pd
Cgu9K7mr0FLK5irBiDUWmF/b8sZwnxOtnSfVncpHY4q2/TwfHPNIQPCwxJuQg060i5uEjzM2/Zoi
RtzAlPxQSIfmIJ1gg3BDS3kyoqsE9E7hLOkq0/ue/JSVR9z0zr7tl/vOVrDoq+arbfqveQasTZ4q
7QooabfE6g4pfVfibrrfk6GVmuNpJu6U9A+dZa/JdB5jqAdW65aj5M/WQxFZuxEwR0D/1IzzgrAE
MrgEZrOA25TZTga+6ZLXBhRnBsnBTiEu7McR5Gh834PtRH12Hq29FG47HtmDmWzi5r4C9OlKh6zr
u6z1XqaOXrHiQKl6X0EiAGO9heBCVWud7Eq5UcGI7K4k8tSyBoeXhBBgVm0Xg4QR8JEkXSZQpMG8
xCuZ1ErpeWCx7/jQAzJgEn0t/DWr3MGJ2Hazn83k1kG7humiRXcLAFRhHFmk3Gy0zg0YewyPqDvt
fa9+U0wGgHe1vqOn4ziCVc3KLkFmKknptOqjme1zACxyvt6a8J+0rwU8S86wZcC1QrAts9j2NX9o
g+upgKbn4F12sWawmcuKXW8pRFu7oAIFI0js1IeGLGTneMmMADFs4F3dCDEuJWdUwJQ5sGXZd8bM
RsxaNjrsWaM/6OKC8Oy4Ok6e5IR35nLqzWyTFjdL9eEUzxMBI5Hi2vAgIk8m2Vueh6U9vzvEyiUR
pGKHyVkWL5Z1XLHEsH4Q8HKzAVwLP1dWT6l1s8DUSbB1Qzu/1kwWzWgGTfleFfbVAn4GnNDC5Wly
6c5wem2d7Ba4PYU7L3K+5dB8bXpdr3BfXcRuAu23wn9T9Div/y9WHNA076OyCUj1y7CC0/iRFE8G
/KAFRyjDE8byxwBdWCykdkspUMcbDfawWc4jJKI0XhkWxwTDeb7t7Xc9/hiaT0d7KeyXrLwU8UMI
1diVB325iLFjMvEnEqDVRVTYcrCQEYPPhB4iGy/acmrC10wFaNf2hjxxNr728k2HE84MD+PPB2Dr
asAuzeqozUcnvY7qGxkss2ZgaupTbIZuBEAwOdcVCGc/3IYAnZUVuhmAp1OfTXBPudBZZHRX7q5W
LrGuMz9K9vZSepr5XACM9u1HAT6q1g8xMGno3C/DVzoTiyfeHaafeuOApb2XpnTM86083pvGrmCK
WZQsMJT8ofjOrWrT3ah9CDY5vrLpygZwrbsrGd0zhMQtTJkT63oGhi3HNWd+67AXquFnl4j90r1O
ahwIHYE3+Wz1j9Q5QBFDU7BBNl7PgFqv+C0Ybol718nvAwMe47w3ZocCZNfg2PyegA4maF6g3jzM
SQaw9xgJhuyTxa2QdU+JcqvYlxwomF9aDDHx46tF+6rEk53f4LZ4Wng1Dq8WWLEKcTSw7oTPSnvI
wue+2bfTVwrGMacfbde4c/8xdxe7vJd0PDrpq3YeaoJi0A3Xk/pck50AcQ6HkWXkocjA/HA2++Hc
c2/QGbJX5vP614IinrGcS9BpS1tZJ4dHy7jvOfEVce8QrK3grbWveHjuQbAr65hlt/NiBCp4tjM4
PrG41O42kmL4HfxTnbyqdQ+14nhR+x4mB6d81IC+kQi9Ciu5ng6mfomm2zKW2OTvzPZbrTxZ5jdI
NjI0h1g94TU71ns6oOyzLDb3ZSRRfgLm1VYuIaImuR37m5g1rrZ1L6u39dxgebzPneXJgGGWBgIv
KAioTiVh0RrcPRuJ2RvxmZYMFcAcrzolgrzw34UOaW29AlnQwOc7CQF7oI5F2AD5TLESHkHMVFvF
PHbKa8GsazHzysy+PTOwbLItNiY/hpLhiWb1bk6N/cjcXDE/xzbOJ/O0xVxdiWtleIyKc8/E3cbH
mPnbMki76A8WU3lSPo2Tw4JS+h33ysTsPnaHWHxYnF89VwLxXPTcY2vcRMquaF4j62iHGzs/KeGx
YAkN6xiJHehWusnD0W2cbMuVtxup1GjZKubodWHHyPFfwAOxkmXofkK67CI9O0nKbmJU29Z8zZcQ
/p4kDGcFnlaR6IQTKFZguykWbAqWnTkPEnYfW/lmsgkVKyGNEqydtKkIrHVbyvYLu1PeaEEobsLq
YVg+ag6Tii1LXq6K6n0Gys7st4w9rFVL12qPiwU0LinE2vm8bG3zur0N7w67nMVOt7Db6cjo6xs2
+sVcNz8uWplN0OZ4KtgMe630LTbFVrotw5UhOo/Vp8MuiVrUiNeOvCyRlWG8CPM9ZfM0l7PMHlqD
lbOVlmNN1kD1MkgjHLiF3XUWOd9Puo0snr7stjEGnsz7t5oCcxxj0D2p/eLm4iVmL27MB/AsTC02
N7Zmx8mepS4P8eMleSel42vcZ29SxqHQoP18T+dLSf2ZGlOCnGb7NJpoo+zPjaCWoei3sW5vG1Gm
yP16ScCdlJswkNGNT8Mi0aQnbeERvWZ6rPVw//cov5KYoChNGqhCGtxGIXOnkFiWC7Grh2QnwEJS
8JB8iXycEn/mMFd7otIrRgJOMkkKz9cmSJo4GGEPWrCTsYuDEAxlLF4cqbuhG84zgVQ6RhGbdTwE
XgmjDHG/32pALYhOnjTUblNpATk5TJt8mwLBFIt2SIFiov7WWBGZSb0Plew6B52ZQWiiuKU3aDis
d9/coN2A2mi0p7gZ8E1VaLfq3G1koJwWOEey73RAnp70TpM+hVMeKO2dAc6Tz8QBwXt6rTnWA7nd
ektu0k1q7WYBBiKVt5mAg8wW+BtYCE6E0Hu/WQYiNHXKkIbtOl2yiDoe+4W0AzJo5hrp1QiGVAMp
ASU1WbPVet1PgJVqwXxsGy9EBqcVZQJpMiPDwzq80x17q4M82RZ4CQhUO5p+BhJVjahHIFKR/tYA
VaVjyClFjKUCpAKoquLhRa+TgwRoNQBc6Q0hEHExwLAkcCxBOimP+iAOR5+yKG9xlOuyM7eVLB+i
RnhlP/lJdgb+clviHbVooPTlTWHL+6jIdh1QmJlIgSPiK7R4fi8ENuCxGohsWZjAsulTpmGjl+O7
JKlOLcyZdDtZ1DMMDgoW1FZ51sHTUuM4R2MwqvcRYk3E4FYpqkezDqF7ogsgbvpsbQXIW5rcaE63
MQDhIoA4HTCu0PKjDSiHUk0S5aUGn4vA6DrVdnWwuhK8LgSzM8HtRPptQaAkW+2GjNfAJzuTvGAd
i8PcfPxRXaRXB2br08SVWmAi63N3W2v90SyXrVG8K9ZjXL+ntEjlZCqmNaddSocIUExipI+MF5NG
gQSsbD1bCFRurCS6nUJ5S0eAX/Kc6CXAQWqQUiv1lSGwFeGXSkodBqw+T4QYyr9qFEoZSvbOU9Yv
T0LX/UJunpb6SQAIy00bLOiQi3My+isrf+pC4L+mDOr6wVTfSZtUQ3rUBN+vPR3t9NTq1rNtIGOP
9iZXFRBndtk+Csxx4pL8lApqLdQL488pEV+KFe0GXtASykFtV9uZUFe19sq095UpruS4hDFoNpWB
2WwcOxjLH91MamVcV82NOnz72dDU2hnBlvw8d/2hi9rXupC9PO68uIfqpLMp0m81410kh1C7RPlD
KZ+r9GG0pacfPU4KbKpA3DfbU4cPmDId0IvilpO+mZqLE36V8U0WGQcl5ZfoHivpFOVJICvzlhdZ
5lfZuhlXVyIHODu2Oj/eMS5uu/wZugqgOCIGG17T/7Er01NskPcfo+OoSbmbR1JQkAb6XhKlkClN
sxDib3oaLeOoz+Nh7YqymbZUdTyMdoFDEJ+NxHxxqn77vTmq0cZ9rGA10lw2h9P1ukMaSbKh5OQ0
x6CtfT8G0OH9nd5WQTOZftpa3HHsv2u1lIn23YwnibiGk7/NlUmDyrQfwpu1ZkoKof7ib2vT1ISV
LKXLi2jQUZ0Oo58XSZT3tXgqj+d9M1f+Wj7VYjPncskOp3/rahXlrt2sHVRxO5PQU13DQuOzc66M
60Hl5pJMTwJLHHMFL2lg8BxAjdtAFNRVLb1rs77oTEtqlAdrVZXVHqhEuVuTMhxua2dVZ94Jqru0
nBuZoS3iF6LnjrkX+EMa9saw+15m5RTaliqizVpolSODz4Rk//HuqqXBqeg29qpOR9Nvuqv/tp77
h+D3t1f+Ifip/9JlQzNprgag0jXEu5+Cn2wgtGG4Ymn+pSMRv5RD3MLsXNsB+KA/Ix+OgmzoOLaK
UKcY5u8ofgQt/+aqrh2Jtq1q9C2axlql8Gcmq9DqKLHyrNwv7L+WZJ+kZcQxMa90mSg9ClKn0mZl
mh/S2GwkC+NRjkXQWDz0O7NOg1gNVwRFfKuTmcqvITzBybSkC6VvNSKMJteBvE6AjYaSiG2XGi2O
QC4HibpCOGZLPu17105ilLSf2SENN6F2Z1vTLir0Iwhw5lqhqjJkl3T6kFL7X7fwKA6fVHF6/cHM
GEbzCWir64ibhE32sGTOJuot4h1rN49UFpzH1XsbE9ztDeP+rxU9S4ZaL8aWx0RbnwB6NkOWvmZ0
oMRPRPKvvxf2tCXdbU54nUyjn2nqhofwWZrvDKs6jqW6qaTNzw4fInKTfLFA0vAePKrqwv4y9uZD
XxJbGNHM1m4fhWRaxOYjo9FkpFAn6brRbtamn6bFoICQVVGu7Pg0xpiTmnOqiBpXcrkdO8lTrZA+
smXfSd3e6Q0MNhpS3FJSEU0E3J2IxoOUdldrGRD50jOPkM6jyMoDL37pxuVrka3zCA/nDRIjGl1h
x5aOIHmKNwgVDYsSPUFW+ynK+WDkiBBQOIDjw1XnbKUM2l5edlIR+dNqMEnWuvvleymbfAvqy45G
r5TFSTUe2rk5rsVC89BvHRmjZmq82mYmJi3dDPfj8FV2xa6MVMKtgz+Y466VbFctMm8Na9qD8Dvc
xzlD+MsTr7XEtlEo4qIVISuPSzS7bTYeWIpZop466THT76zEuSFyV2yHMTmqet2cbOksrOk+Tj8K
kitGO3tS22z1+snk5duh5jKvmdaHjZPwY0nlldERf6lOymxu1z6jnigz3WI8Dt8KKttWrDHXnwcd
XmtRoIYpnks/NYfCsFfadShc2miC1JMIyHxzidIdES8nZTg5XIvDRJCBND5yXiZJXl9SJPlmlEHC
HaRE4yZ3vjLF8i0ePZas7mpCSZF4pEFite5UTNQE/TQKH1LsOL1ejjil7lqiFEaWr1vnQay5UdoP
xBTMUIfKgIdtll5FZB6v7yntO1/k6Qof/KlgyRzSGDni0SqGwHRmv2jfk3rbpP0pYSRfWDK77tZB
ahrxuWLYMToQlvCbCSuHSYkIvhczqSWl5UmtuVoVbovpaCYPcUvDiPZpD1s9u9XNftM7X3buwz27
KBVuWhwy56aMj2Fn+gqNBTNxsDHcDdqtySC31joVmeFXzIRJUfnxwgonvxFiY8bbVdFFrTcTDMXI
cZNe9/pXaL6tZYFt8znNF4PPRw2Urr3a1pU1zoGW+mF4CiOy06kEMCcxXsBjk4iqOvU1bGGw14ao
XmvfxKBu/yiJEhgb6iQ/91V9F84KlyyH3ATd9b0uqpxxbLWh9EaTWpHW+baIbLc2R1GxcduT9BhD
hYCxemtkVWDSIaUNxq7NazrRYLRQROxoebKifdHgT0b3qbYgl0WbtVzKAieZ9S6IlWNaVGcbNM/I
SV4pjwhmjLv6tlT4ZawHe37Ko5cyue4ztO/p2ebl6+4mbJR/Pqa9el26DFNk6N+hot/wAvl3e1bk
6n9TRf/HmPDXt/s5JpjK+gzmYWxohoL793NMYGQxFQOPTyNn8Sf2CnTbcSCsaEsjTKpZUN0/xwTb
5F9Z+j8ag8qv5ULfk6EGE876D3RQnwUh9uuYkFkLcW55KfdOBoQg3SuJcpUDB1tWQfQ+3BSLIOZS
bhBK2P6ZRBewYkcfdgWYsbY2Cw2wEtPYnvIuD6Rad/y5NPAZDGqvNLTQwqKd0qKyLLtbtGeNPgZk
1hHAubN7dTuCPE8i3Oog0OnKQueZtiu15okVD4ZIDNv2j05AJesp/JOUlKMNRglmg2I8WRX+LxWB
k8FyPk/7X2oCk3G4l5x+5QCyJuhjk8PJSS65lgPHMCT52kJjUEXuBZRprQ+MMOr0UNS7tUJwlCEu
42WNhTLxLEsFLtz4lJJ+Y/mksGSeUITUkNRNjxifxzDWkkHLS6bEz45VPWcRonqThIwEsUWkJHSG
k7z2LWSd+JwN+V0ZIkCs5VSoN0p/SdkrmiJGTjlXRrwtyChWFApOlrzrqKECxqVVKYHBNkfjOmkO
M9WRrfSUEwHUp0er5d2Tz0hAH9mnFKJ7Zinv1fM/nQ2w6Otec+I6hjv/+7+wAf//P/yjQn+cAX99
i59ngCFTJ2NoKnVa3+/0P50BBhFw21Dl7wGOn2wAZwADvMWSwD+RQx0aWOSfzoA1Lk54nBWDVeO3
6tQ17dd0+Fow9rfv5s+rQqyPM+7D2sC7tJuIHpjkKaUCxkluivlqoixXW26XtZdQfqZdFmO48EZa
ApP2MzJSjz9K/aO8l6ZbjfnApG2q7J4l6pISyPN+RQjtAtczPqG9ErykzIoUmjUMuw5yPUzsTSxd
j8w+dMpUybWq3jmQ7ouN0jwcK/j3qJ+9DB6+JQzgGJe82VdZ/ejAzMtY1Q4IfQpK75gCWwa0nrFF
BrXviZIB3psYUdw1waC8TfTZJNRRfqhw+uD6k9iCZVIMCMQfnhWQfgHaTxWuV+HBrmFbHVQwR9cW
wNGIEIFNNCBdbmaGHz0u1mbeoDMvpf4pESYokN7XeJjev+hEDeg2q+KPpv0ykDvr4i1kSZErIgBs
R2r+LPqLXdCu1ZPNgKpO5h10xr7C+WhgCjtJ9prim0H0IYciG7J32cak+C/uzmy3bWWJor9inHce
cKb4cAJca3RsOZItT3khFA+cxZkU+fV3tRzHluTkOImBG9yXAI4kNklR1d1Ve6+Sv3SI+nNsEh52
CWXljW3sExqm59UKODyVXJdll5NEQHkmHqYLG8FAuT7XsGK4SCoU8jU5Fo2efQrmZhRTdkrQzkne
2InJaYi4UooI0xJqUkJOrHh98NljY3WaE5AkLRmo+Cy8eUKwUglaFMm/wKW/U0Q0q0RcC0SEy0Ws
i0TUcwh/EWHQNYmHsYiMlYiRkoiWloibmKxOMCJCWa6K+zIyjAEyUaCVUQ/2uFQOLQk9SVCkozzU
b4XWPWXrqpccB5Sdw5ZWQymqB+mwKS4tBxWoag7dGOFmjwSsfiU35VjKP4NDUjWM7KtrEwS0idI2
DklCA+cMEp/8GK7QwGVjNdfjBxvfQa7iJ1f6Kt+/wWo7a1hS45GGSjv2peY0j3xUCMmcJB1V7N6g
S/SzxCCJX+Vklsj+RhMJs6bVawURfFhHvYFfcqqu8Sn3wiH29wECEFOhardS5wlbqGRdDyNdKPKL
4xZSeNbMumLWqVjnFW8iYKA1eGYJphor/4Gf1rCM4kHq42hvlEMP10Kas1HTz6ruwcYrK2Ch5Yrn
xPukVScCGVo6M8ccJeqdxYPgtVhdeCCDtQ3r9JEfGlr+oCsuIQ+M2/SO2qwXH2nhaWnceuxE5PxC
kVATUHOIgtUkZFPRwcsL2cfFN25wo/Q+hTWosvUwDDAq38SQR6vOwWCIMJAsfNybk5GVnRsD+3uL
4bICG907NsgTyuzwZH8Zq+h7uyU7eiAzDyYF3zq/iBUeEeo+KzKajbow15dhdWbb1xHWZ8EvtWL6
Vt4b2sJ3rjrk4E73OaxvJNc6bMoJpHApOsGw8H9PSaGVBws8DW/eRur/U3Of6HPEWpiWljvt/b7N
ersHf571ejJTmwms+qs18XnWo2uJraHSM1WmMYR6T4o4628KsLLOq3QRebQqPM96fATa5i81EWHF
vJUg28x6uyf+ctZ7biJiN8F01UGGxvC020yEdM3E8uWxssYMHYdt0lcUiD+6Lo1lKb+O4vRcNBcx
MwQH0L4nvox522++dOZDy6YNromkfSmtdgZxgh+MhEeRup+Ngae8TbIrz/BQLSH49BZZR8ikpJag
i7ApR5XAPjR+IxQSi/TW6jnQE2hS0gvPM0oTrj+OmeSKUoP2hvalriZut7Cy6w4zr1MuIykmJ34X
UCZLEqSmRFLTTEeywmren1vIRzL5pAiDo7YlrAXpyE9ncYIujISclSpT5MgXPnluKbI/Om49dJNl
5k9RwiN3SbprRXYPSwfiM4AQo+4bGrPBPOkufOsiQZruwB8RHVJiA3qlhA8CUXVMpk4rppp8TAGi
SIB/+Oq0F89CqMxWISM6QXYWkjDpqFqSPdOkNQnxFtQ8NaR6Jmd4PKyl4tzk2WKtgTteXSSIbCDY
2DZoMESNkXrramIjfuJbJy1OU9GERevQEihXq3JmMPlYHTp3NYcrceYXM9M7DijZZwjYjeiz7d3B
1ke4ckgHF8aCbV/fGhA+SmqZjnTVySVqr3Sow1CXyDq1SnxCYWjidecK84QtOecSooKYojsbrUO4
wilfms/3EZE5KoTbWha+60BvB9n6hnUfe3qwDxk9RLCQpawSCjKGDfbtlvJajZ07wdZtYO9GyXOq
oXTqsH27OjobWxdWxZxB1hcZBvHIRLOMYbwRznHXKE5oGVz3A6qC6DLYlZHgYEmSYDqvhPkcE3qE
bqz2e8gR/eRjLXzqBvVA4Vu3ML7mcorMIRrKpO0KYXAXTncby7tesMDIxTJHcY5C7dJtvCWM+AdR
rq7WChL7ZqjU92tYA+GViql+HXmoqfO+UVxECtazpK8HvXDkUNwf60mHBN2P5oG+9knJ2B9rSzku
8Yp1wjS2Qi0VCRuZj5+sxVfWrahSs7AJbPivyshq7jLyRAYlp3w1bgGbGJdra24ENO9oPwZ5CXiU
rj4vwM6xg7g/bScSc5yGI5+qVJ+SYFLL07g2+1HlDxybIzrAM7I5GsGgOypX6IOwX7qxgVJKpYLt
Hin2le20/aZWR5C2AcCdeHJ+/gh/LACA1KMujFgF5VSeHY/8UA99j1Us6JQxN2oYPepIkcqjJLpS
FL5VWNKep1Go9mFet2OZLzaFFUshlyYQ6cDLpkVlUoo3RhwjS8esvmjJYRyZ6VVKnVnRSEiawHtr
akvHPXpa1K05aKpZlsGVCSiSt6dNVUNXWiTmeF3N0DOU+mllmkMH4t36wlzRMYM+M/W0QYVjJ7RV
6VRAv8CYAFhDx2Wx5obKXepW/T9gF/kCZT38YSeuTYOpRfJrb3qJut4/0M8Qr3cF5Vt5qs2hN63E
fnjI7fbcBhztN/UQZKgXd2v/Mvap3r/2nu+f+0v+93d6mb3lFtDFbqtBuf4vve3+9xfOJnzbvLlH
fvjt5+ANTVH/wPuwZ2L9zfvwM93H/8Tb8UMg/lt+Gzxp2z8Om9W4TTppq/EjFmGZvHJPkEX+xNuw
C178zafC+htMCWzjtzemfutNeUNA/dbtkEVudLeZf/z74rWGkd97w9Pss//6i6jyLZ5uvVt0ZX88
gcf4I/7+sNWBU91MCi9efZokNqN9/fzXy9w/ga3Bnq7t6T8n/j1+31sASpuZ+evJPrap/E+cesn9
wfkSVZeXxHvxcVfh8XyC//y1ff4v9rdvGdA/4CoY9WC69PdG3SvrbE78u63taatBK883jDrzkoPF
Mtwbby+F/E7jLbzlwWGyN9wuy+jdburygDYEr9zP3T33ew3I/Vylnl/sD9nbXWC915Bny7JcrpbN
Mt17bPYmsfcac1rdiyf1NOGfY++Vi92Nk+818GiZHJy9Mt7u9PQv470WNr4tQveDydMC9LWPbcdL
8Y7b6H6Zf/gvAAAA//8=</cx:binary>
              </cx:geoCache>
            </cx:geography>
          </cx:layoutPr>
        </cx:series>
      </cx:plotAreaRegion>
    </cx:plotArea>
  </cx:chart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Sheet1!$B$63:$B$68</cx:f>
        <cx:nf>Sheet1!$B$62</cx:nf>
        <cx:lvl ptCount="6" name="เมืองหนองคาย">
          <cx:pt idx="0">นาวัง</cx:pt>
          <cx:pt idx="1">สุวรรณคูหา</cx:pt>
          <cx:pt idx="2">ศรีบุญเรือง</cx:pt>
          <cx:pt idx="3">โนนสัง</cx:pt>
          <cx:pt idx="4">นากลาง</cx:pt>
          <cx:pt idx="5">เมืองหนองบัวลำภู</cx:pt>
        </cx:lvl>
      </cx:strDim>
      <cx:numDim type="colorVal">
        <cx:f>Sheet1!$C$63:$C$68</cx:f>
        <cx:nf>Sheet1!$C$62</cx:nf>
        <cx:lvl ptCount="6" formatCode="#,##0" name="160,038">
          <cx:pt idx="0">34300</cx:pt>
          <cx:pt idx="1">63339</cx:pt>
          <cx:pt idx="2">97330</cx:pt>
          <cx:pt idx="3">55994</cx:pt>
          <cx:pt idx="4">82174</cx:pt>
          <cx:pt idx="5">146636</cx:pt>
        </cx:lvl>
      </cx:numDim>
    </cx:data>
  </cx:chartData>
  <cx:chart>
    <cx:plotArea>
      <cx:plotAreaRegion>
        <cx:series layoutId="regionMap" uniqueId="{45CB2D10-F433-4767-900D-81E3AB6154DC}">
          <cx:dataLabels>
            <cx:visibility seriesName="0" categoryName="1" value="0"/>
            <cx:separator>, </cx:separator>
          </cx:dataLabels>
          <cx:dataId val="0"/>
          <cx:layoutPr>
            <cx:geography cultureLanguage="th-TH" cultureRegion="TH" attribution="ขับเคลื่อนโดย Bing">
              <cx:geoCache provider="{E9337A44-BEBE-4D9F-B70C-5C5E7DAFC167}">
                <cx:binary>3JtLb93I1p7/SqPHobuqWCyyDs45gyqS+6K9pa2LZVsTQpYlXqqKxfttlAQBziijDIIkk1wQJEgQ
IPk+BHH/G/+UrK1u2213u22fdA86gtEtae9NFouLa73Pu5b+fDf96U7f3zbfTEaX7Z/upr98m3Vd
9afvvmvvsntz2z4x+V1jW/vQPbmz5jv78JDf3X/3qrkd8zL9jiBMv7vLbpvufvr2r3+Go6X3dmfv
brvcluf9fTNf3Le97tpfee0XX/rm9pXJyzBvuya/68hfvn3z+t+8ef0Pb17/szev//PjN3/79pv7
ssu7+Wqu7v/y7Yfv//ab7z4+7M+W8I2GVXb9K/gw9p+4JMB+QPG332hbpm9/j8gTgjHllHpvT3d6
a+ATb17/jzev//HN9//0zet/D99/85XLe1zc7atXzX3bwqU+/v/LDvrBdR4/8t8fTw2r+dub1//2
zev/9eb1f3ncon98XNn33/7CTn5+6Xe2L7vjzUvhPh7P8u/evP5Pb17/z8cL/tdvXv/XN9//izev
4Zv/+O03eWvlD2+X9riZV+vH3f/uw2D4658/+gXcj49+85N4+fjmfe6lX7jIH8IF9gJ25LeOFQ8T
5AUuevz6ecgghpGHKPmykPmSJX5dvLw74u8XLO9O8cePlO//+eMTBPHy3377YGFPOPJ9ynHws8Ti
kYDRwA3eBtEP2ewT6eXrFvmF4fILB/0dIuYXzvLHD5pjrLx+TLWQFuHfv3rzGhLi94/p+B/ePve/
TWXyaBAEnkv5D18/iyNCGfYRom/P+okI+vtX/IXR9JkT/A6R9Zkz/vGj7Cgv/sOb1//nUW387Qtq
/W+piDAjzPV+nrcowp6HCP9MvP2Wa//CCPzqU/4OMfnVa/jjRymowWMK/N+P+hOS4r98VInwmx/j
9m2g/DbpECHPo8RnnxJfBAWMeP7nwvP/adFfGI+fP8fvEICfP+kfLuK+ZsEf7Cj+IkD6ZNL8eorE
AWY+C9jPirSLMKcB5M3jFxDDh2Lvswz36SV+KhQ/e8gPNuqL9ulrbsPvA4WfBsZ3dB/edrfRoy/w
E2b89VcftxB8i48++ml74e3t27wC6wB5HBISlMl3jsPxOH/fDf7wgPe3bXc8AXnCAgwpDwKHey4G
rBzvf3gFP+GBy5hHGXNR4EHOK23TZY+GBsQhLM0nhCPkcgi51vaPL7EnACRuwAljnPm+774zbg5W
z6kt3+3Wjz9/U/bmYPOya//yLT3qzOqH9x1X6wfMhyVQF2CYMI8/OijV3e0FuEPwdvxPutHPaT+X
xcYJ/I0Z8kQ0dMxENdE86sbmkBlneamyanEEqQZnEWXuTYXIqjKam8bdshZjOVF/EPXYdrL23bU7
ZvnKBmkhbd8oYZ2iE60Z1aZtSjML6o7BuR7pfFp0lmk4YD1ZyWszVGKYK7wi+XiZpLPdNzUNQjoM
5Wnf8pU/mzoTfja0sszGqzLFVvRVSsCFyrMVn+Y6rhxTSDQvPC5rkwg0NSRccDBdlYgVsULZsEpU
2kpSjVM06iw96ZMJy8aYVExVRfeU+nOcOHMRmnGZI6dyh04USR45WWJHURKUsciftX+HdO2GA5v4
Q7k0wzNbU7X2h4LLAdPpspsrGo8TDmTQTs4WO9mzKWv4aVot3oFhmpwNLHPgqIu7qeiAdnpiY2xr
7VVy7LS6Ma5j47T2L4u2jRF5ViyymC7yICKZKKqTqVq7g78nCPkSNTbkhXnep4WN/dpdBUtZyU6b
rbaIy071VehVzXqZC7QB9+w8Z44RasKJTB33BKsWiUn7vSADO5uV6tbYQ4swyA/iNnXgXrmLsyoD
7sZjwV46fT6IPBheNGbkO2sojseqzKTTqEYMOV5EMVTXXu700VDoLqaFeaWMrcN+6a3sjlvNHfiP
m/Otr6pzilz/eblUcH6OVqrCd41j3M2A4EqWcSxE4Ncbz/O0QBqddAxVkvhjDHGbhSov9661Q5hR
e2GnedcZthmKwImCuuLxkLXnfTMbgXx9zYe82NmmPkeLM0nqeZUwud5q5d2ZRrdr1Pbeqkh0s0GT
Y1ZdQbsVZrUWRY69m0qVsGSbXw7YhxvTsCZEtM3l6OBdartrZdCdM05x7XuBHIe+ExlB13C1pWAG
ttRaflOU7XU+lTzKbaP3xiv61chSEy26QyFS9lqRrjiZtcViaZz7gugwH+aIqylf42GYhFqo2WA+
2tDXbr/pTX7FU+tGXmCmCEyv3UC7XuSQWSTX/d7guhLzbJ55aXveVv5p3TtRkRezaKdxN7R4gvd6
L0fC123fRBSyiyjr4ulUe1cDaV8Obl3JfCnX81K98BEOiyTwRdYHK27ns9wb4EqLxBGD74TNaEYx
oOxuQX1EWSs1yUiUEyR8P1jPI71Gfall4Se71GFmlZN026lgEdwWpy020nhVujJNucoTZ900bF5B
sA0Ppkc2LHNfvWDZ+KId2j5aiupl5psyTHmupbOMVEAarUURcLofqzy/aIaBPMtqf5HD6Juta+iK
BfnzJSvTKC9pLRQ1JgryauMTlMAVeacKdztWqadNVaJwNs3FMqAX5diZaLTFDgXl5UKDsyQojJgo
j5bA2+GhO3FNYsPEsLs21auCtDa09bCzPn7eJ/UQYYs9yKfdsyRRmSAL8TalpxuZZEGk+bwIW7p7
HphDMqQrb3YzkWVOSDp9tfjVep5DykIQ1LcuylvhePN+7HE05/2KWv9Fk+pwmO2to1rJyvyyIXAv
atodFGo2JFAHJx8g9EnDIl7OcCdLvGpMJikvL6dgOVNjs25MssvMuGakPWjVboOqul842eAxOCsm
vqnK9mTG6YmdxjVebDyTxoSZnk/rwnjS6/EgHQvLtME+mNxzP+A3Duky2RbZKDrFellRetM086vM
s27YZ7YVrraFsGjeeRpvh6K6QJ25auo+lV2q75Kqd+XAkpjn/cavNBEc4dPeHfUqS7p9jvLQ76sX
UzGdmEENwqkaLQl2N72TxB6ZL8de72013SxdS06nOr3iSJ8Vznib2rbbLE0yCsL8WBeBXFr/MKHh
RWndrXLzs7Zw9W5suhrySdXH1qgspri2IqBan07YqU5xmrpY/tRB/6Aq39lqbvI0+7Gj8u7Hv+7f
tmkeXfX3vz/2ZN7/dGUN/Pv4LUdZ9e497335o455Z9J/JI5+aOt8Qjn96oufllXv/PIfhQWYo8Tl
FCROwDl2/V+XWB81NX7BdfxBRH/y4J+XW+SJC4KJwpcHrq0Pmu+93EIUgdTyue+yYyvpN5JbhLi/
LLeIR0G8AU6A5vsSuWVdHeJ8yMKj5Cptec1bw2RWTWi9JAFfV61xQuSoKkw1YaIzNo1K1dViqKc2
9HnNI3dcWJRifmZ1OW6P+kxTWoiBFlEepFzOPrHCTtXmUawlix9bNzhDuF4Zx0ik8gge10sfQ/36
SLt5bfl8GFQaadX1qyXN8NPcqjWq+lLMTtOupo5CohlVIxs3L2TGKiYDZgNZDtUcBnPdgzjUy4Yl
w5lTmudDMjYSDaPI8X23VJuhXOIpyJft6Hl5NGLvIetJJ3U5p1ud9S/bLOG7ZWrXo5pD19UXcNF5
5IMSqJNmR5aul6lLeklKHlaal6Jr09hOyIjZL9Z4ng6UtkG4MLoloJ9QGZxVuh/FjFklueuc+HW6
1qYBqcplCXtlvEy43o0BvUgSLfo5FzWDBI6Wk1yVwlsu8gSHWUBAbJ4X5anqlzhL7/HiRcZRIuB1
XJN7z/ZyGgbhT0+X+WXl9JuW3ejmAat+M6oh7NmZTllckGO5HkQBGdu1wqdpyEkj6+ZqNmrj9GZb
uCva2fWgIbFOCcinOZrLYYXmVkBFgiJeh51D4tldwiy5z7ssHoN75t8lfhlXnO3cEkQsm2URBCJl
Z4UZBE0quNLilhcH658oXgkHpAalm75MpeFrk/mhyQJRgvAey1qOGRI0KEWA8gNVhRP2dVMcJf/N
MFZp6Df0HOtF6K6vRYo0DbHu42UeVovthLL9bmroLPTQdOKnOdkMSMFa8Hng0Gdj3csP8jNDhcRK
797m6IXPAutyZf00Aq2NxJDYh1LTc6r0wWVwk8aNy9ldxZQgaRa6CeAHTovrnC93/ViCsKU37xP6
CMwRtzP3QfWoZkum/k5xU0dFyQM5lYv+O/L8HyyDIxdzRBn1fN/7ygz+Y8P/Xafxo/T98ZHfp2/s
EgDRwGdfQcsUXBvCoSUXHDkaGPctLftPMOMUMrvPkUd8l34NLbsMasSHtEzBIUKIMcpgicHRCvpp
+rYp5Xma4HxjexZ2fUeFyoCX6hkSreuGZniqZyqtaVLhaXOO+0H2abc1vgOPkD/nss3rC8/wqK9I
2Jt0kYs1T+esBaXStdKbHRMGxMQ+BcolQR2BVn6oiI7gWd96Zb5tsl5aR5/UY7fy2/ZZ4rqvxsUX
I7nqvOEKUSqmvDnRZo4we4rSKcq9OXKVFYnmok6QIA4J8ZBJbBLZem7sOrc8ufIUIGG+Xvo19fea
t5DDDv7syMlr1j25IXMv3HmWXNXCaQZp7RK69SCzVq1cH8kx3cGuiKw+T/OHoTzxikoU2gqdu7Kc
zyADl2MvPHcSQzeBkfBQj/VqnrRQiO88WpzwTsdl4IhKwQenk9akm6RLpKG90C6dBK7oUzJDBeu6
Ll0hPqw9q0rZqFKFlZp3WVJc1g4rRU8RVEWcbLxiWlZK19sln2LK9NngzGcueurUw0tMh9AtRlFh
JWf2DHp3UqvEijpzgcRJ1E5z2DWeJzLjr7IBXzK4iVWTOKveG7Yz9a+8YYqNGWWrmsg1mUjHQ9/2
EpG7AJmTCS6djp6ckY0cpQWvhtjPYJtAEC/UDbPydCF3jt+JEehULXsOATROTqS6NBxtKhk79M0S
VVNx0igeu/mGNQd3GKKAJ2uWrNL+1npTnLHldFAcctx5bnoZALuoeo6RvWXZHiW1dNvnRVHEx7rS
lzd+QoXXXNulkHQ57e2t63dMPHL5kne79KgJMiNrNV43Nn9H6Dghoe4LHtE516ItAJCqpBBKLQKB
SRKQRBaKyTYAMGZUjH29QUUO+6a2Lkh9J5/gloPNQqh63tRmV+UcmLGSjTddW49sOniW2uyhgNhC
HhSV9CFY1OYD7McLuygwCttukNp7XmA/9tJVMZ41ZlWjIBrzerXU5ToJXrh1F+YzE56TyrK7s8co
pKee6S5Q0YsmM1E2TRvb2HXbKnk0DWbwuwzhoPLPJteuUuSflY67Llq9JxmUSg7lc66GC62JfLQU
pgyY0p7Arm5Q50jXHXZ4SrvIGbz90WHInHyV520jkKpXyCyHt0ZDneoarDB1Obf1dVAgJK1275ty
jP0hhSesKTLZly+qfrwpOZ+k33lxacBSqYr5GV6CczBOgODBj8BBGiIzHHLPSuqP616xi5m6cF3D
SYdS6QVTNBXqgST5c9TZS1I3UQvsxpAbEmtAL90OUyPK1JNNflDqpHDhyZ4u/aSUPr521LLT9qbm
B2DjpnuhJh2PZpNURUizM6p3NAW+41Y4y2nDPaGa8yRJQpSedDQXwUQ3ytse9UndrL3kZmh6cK3a
lcfXrI9JoaSLRsHmeV3qXKK6kW626/GLVqGrOjWBMKY+GcvhnAaZoE4S9hNfEa02ozvt2pxeT7B1
710U24IjuSRk4zLw9cp0jr8e0P5ghRtzF5QOmMTIo8epuF9ztz9Cr09O6r1Dr48P/r52U+ICYfmY
EzcgUDzfOt3kCQJMh9W4PpjaDBos79GLct+DZSKMeMBcAKaf1G4SEMwZVC1OcBB8Te2G+vwLtfun
uwK8+tPaTZOxBDtcFRvreXGiRmmK52m9SCeFsuEOVeSg0UYMpXvXqULq1pFSOfig/qFd8rU1LJMo
a6HIkfuCuzeZPwXx0rqdsAGG+ptH+dju6eSczj0+L8YWMv4cYoME+HSypSwRXn4ozY32boPinARz
qDB4kGUupmw9OGfX/u65u8TJqISafREUkApxxCYtA5WAZbfh5BVOYmdWMtdPC93KnnbCH5456qoE
0yzp3Bjnp3AR0mWF9EkH1iM4Sl4j2/SO5Xs97sb0ytYbW/YFPFZoY6oknpCKg5mKrJ3AmuERYjrU
nbPvqmfF9FRTs6raZJ1buPKZz2u0VCFiJtJ1KZN0n5AhDkDug5Uz22w/uhdD9nLODi3kBpXe56Zb
dbUTl60rkLnLxkQE5lmue8mS0wK4Ak8mXCzal2MSEf+yIuN6WiDXgCwo20q4TEuwXoVTlhKP0GRw
5g6DjqjGGB2T5eLSQPASmKVt5/XIMDQIGm9NWHFvg2BLXCpQ11+0qpbQ21hzm8i6pOGYD6Hx2Bri
4SSr+7C3VayaUdrBbIwHFirIDlMtkvcHBylpxj2n98uw9zhLxdwfsL3xyzM7wp6/9Nw1InNc6hEi
4xrxVAStAQ+8FkGKZarODfeiyV4RPsuEnvfteuHnhQUsxFr4atcO5xUUJjubSxCeK5Vf93kDkLSq
03E7DQ8UQdXiWnQ6P0Ojsw6GZMMKyNIdWw/dC97c9/p5lrWCWUeSeTkxdGfTVGaqDA05TZuTrjlM
Aw5z34ez3EPbQ/DGXRVzJRaVx07Qx7ynAvYHsnm+C5wdcczGofeJwlGFuBvVPFMiNWTbOJYI6Jhc
FFaHPFFny9GGHey6cx+KvBOIxaq1axcz8HVRmIyzqOc0DFJwGskqy66tu1wtMw41TZ5OPYqXqbko
uuAsy4YSbHGMDrTpfWjIFHFB4fJrxKOEV7nwsgLK+TSv+ja94H6x61p2Wy3XsHUrU0D9LssQJS6E
lZapOfUIjjoWN9MMuvxFxzZgeCcG5FaHRAAXq71XdffCoZmc5pc9ddfMtMLi20HvZ01l2Z97TIWN
ulKwWxjwv0QneeXFjgp1m238sovc6sxh5yYFGzoTwziFmhjhjJsJ3IiBX5k2ERacepJddsWa1Lmo
RjjFAEPNV0i/sv4kZu8yGVpwx1sGSqqdGFjF7QmM9EJZXmsvntObpqoEzrcI4xB0eeq+wuWlnXZO
2cPjcJ+wO89FsQu5TLk3I2h+1XRyUo5ckkT2/T4o/RgXcF+b0wD8jmR6IAZFQRNAfEJEMX4wNHvV
Ie+w6Ok56/NCNG1w6pXDHdVg6WTDYR7IK5KNYTfnZ7ZYTheUnXs0fVAKP3U6JwZ8Cuc6jcvBWTuW
7g0kA69L+o1W6SzGJXjJdbJEuEzOFtcqkXVL6C9LKW0G/cG0LVcGdD4pTL1b2JJKbgNQBglvY6uS
bTdo8FcLsHzNSQLPXjAfXGsOw9KsJlBRdBR9tjfjRZp0oa20qBwrUojcQW/KuglbB5SnN8nOBRP3
2JbK6/ZMEbRd6vEmg6SQJWOUFPNOZ90ht9MKLlyDup9svu7srU1OS9DKnF4zUM4E3xTQUMlBTxfO
swXUdU53i70tQHH7oLwzUODHhhPocY3xaerM8ejc1GatmnRDQLuz9ACtrBr0vAVdb6o58tjBgkwt
QPUH1QTaHJIGkICq9mlmhA/WyUzuuunU9Ug4ATs45QK3t49TrcW8lOD5eRIvJVjk5gSTu37pZDYe
CugjdMAlSQtiuR7jevKujO230G12VmxotikQTQpk0x4RB56RcIK2QgXso44QZL1ETuwZ5wXcllEg
YCXoZbwk6GkPBMVQvbXmfAaoapHdar9aVj3gVnfkrupIYCmgGO/GXalyFfIsLWUw9etpMOmKtIsV
CFBOHZkuUb3gcPMbgD2nPLGAfgYQMAAUBOfypIAaAIIZnpt6lXj3PYAjLyaxFINYpkPBz9QRLuHq
KcDmMp442QNODsQUYkp3PnSlU4DTZYIWBMCqPwMeAWAUEA290wljb3RfrxkgLpoPVd0Kz9+jfl3k
awYoHCRXxXTbAR5XDQerMpMuYDOrkHAAo/25hLI6RygZIq97mqkp0kN10hZUtADhaX0F7q8ALfKq
zOpnrGxXtlUnLaA7dtMtypotxipKAO17H2RH27RQrU1Mj/Q/Hn2ACQyBGYyB7ugQdGAVdEUQBU55
kXp9Lsno17KH+zjhXsJzel4e/QYFxkO/6Kd+7W+Z8k95MVZw2OWsDPJNnhwsmUUFXhm4B2utoAZq
BXmujDw32EHeiZv6giTPebYaGOy/mU4DtcUdZJfhkkGXvp5VXLSjBgu5C3FRhVl96qZgOuo1T7Vc
OFB32QvwNAun26TOi34An8Fton402zYwkmUE6svUiaWct729qfAoAthQ3t7kVR7VCZET2Tf5vOLJ
IMBoiHB/khfQNOLpig5EdjBGYCHHluV+VOXOGVvp5HkYGLVqctAvI3gbPJU1vbRztmKeJ3mWSx0o
2bNIzRcV2HtVuWsZmKE6Ac0To6oRjbkM/BvM1IqUNwPpw2MILiaPJ7wJ8KtsgWSwD4IN+O4rMOld
pUTV74b+VQEtOTyBRJkHQZJDST3YgEuSV9H/9/BBPAz9noDDaA2j0OH4Cvj46vnLj2zFj0/9Hk08
TqCbC7aj/zGaEIrAz3MZccHq/GAIxwUggb+RwhS7nn/8g5C3aAJ/F0Bc+MMijMAFZMA7X4MmMPD9
czSBcyMPwxAFoi75CE14mep+qLJic6QBWOzWNnMQetNyqI1ew4SEgSyYxV2dWuFCkyOFcQ3ZZ5DT
atTtAmiE5HbOo4KVFzRfQgStEsVKaO3i8WXmMuii+KyDyRTvYXjssBx7LT00XVpovjD10B7TaoUb
WWD7nPnTGfO6ZRM4MEzQsH6GFnQXSD33DBqzMGDT+raRmQ9uvTvCRE6T+c9T7FVxS/VZTduLHKZD
JJ27e7fM1dpJEv8UO5B7q9rv9gGhw6ZVTiuatAcaIPOaFR2gBMz7gAHlikHVIXGLDXSjapheKF/m
Jaid4wDQUutyb2sYLBnbl/Wkz/uie5H2rpiDNOr9MfKaGxjniErYgtY5gU68hF5D6EyDK3yOd0EO
eGDGOZOPw0KkcaCz0t0U3TgKjsGieD80NCKy7jheJw2M0tBR75DGd+PIr6DIXyV5bWQ/OjARVTAr
hrbcFaN3x/OmAqfPfZjZDE2mFqwjZtuXjxNGXVpBDvPAPGmjfC72TJUrbfYwhHJVO8NZDmMFRdK+
KJf6mRnrSyfIrt5PIXU4i8rK3ZZee7vg+hpspg1Mf/uhXlJH5s3xszCsNTWNTLHPpEnnRbYJaN8x
G56jEaYr8qO+ViC0nb66mEF4GxDgzoLCCgR5nl27fMVBpM/EkQ6I9gTEe5EyoUHMB0usQNpP5UMG
Qh+B4Pfy4sxtoLYDCNRHIrAIbWsOlqAGEzzqcxQ11b0LEKHILkX5rgS0SEB1L24XQ6MxVoAeCSCI
xamo5vsCwISPKJzIIWtOSHoGPbawAoRJsr0LQOMD2OQAOIN+Pvn3Y/ciAPTxAYE4oFDA000PaOQ0
Gi63F+PwkA/99qgZAMGK/DqovVUJcKXHTjTD+eCfMAAvF6hq5ucGrfvuHAOa6eDSMBpl6jwwSLpB
JXzAuAVwjttrA3AXwHQPgIJxbstxXfLTObtZ+oPOaSrQsIe5CT3uF9BMQX/oh1kyEDcloOSY6Y0G
tCQwnNW1XVha76RvvTVVfVgBik4dl0Rl6w7UaFC3Fz2UsgrQNcmz+6MLOR2Ztk2ndXKkXHTkXXwk
364oxrhIKiyynA4CXpUYvGQCwPwYlCCeRgBpC0DdD5cG8HoGzEaA2zlgd41OM4Bw5F2ngOSLuWsy
0C4A6hkAe5Het40FVwI6ALdjcTkB2GfJ1gdlzwH3DehEgP/Ag64EseE8Teu6BkSzYBPAYM3K4U/b
6pkCC0ElwFAws5aCteCDxcCpjjVYDnRcNvBQg+U9byy6dNAu93ZNepeCVTGTVDCwLgqwORAtJclP
SUliezQ41NWQP4MZJ3jkGsmgq+rDtB84GOWrZtqgHvobTMkGRz5YJ23AgMaUKLp4Ob2IFnQ2Z+tj
97cA0wWeSRiZO1febUFfsPwAraMEmuq5rGAmxy2mEKycuO6W8xHZXT1Bj5TAIwg2z5CiTnROHcRO
g286cx8UcOWjIpkMbLbW/iGYEnjuSBURMJEaf6pkavXFuMDIU7usF7etJfizF2RoYVQQJpLgwWqP
bVUYdGNjcjHwdN+XbtQ06hzsKqB4LXDnnhWFF7tBv++rV85MYlyD4mPQixK2cPY6bU/7YYRxJxpI
9X+5ObPlOJEtiv6Kf4AbkCQJvNyIy1ijhipJlvRClK1SAsk8w9ffjdqypZLdlrv7wdGPtgaqUlB5
zjprZzfcRmq1iXUglLx/bOa9AorisW6VCrQHRlKqozUaDXsMD1qXOaqeOVNVumWrXyQGOooaDMvE
qMhkUrnIJYk5ZRSuiYnaqzK3ZVCuORfc6tmhSakda0DqUXlLQ6JavBQ2z+LGwSaxpcK0i6o+CCqh
qJO35VhuCh77sUoSixjTWsOPibhf8ylbpQlGSoRuzaDCCEI3UeEXCzOs9qqCnh6TLF+Y2irS2k8p
a92SM5dhah824WaYx/j5PNCfMNn/11dfsiFj2ImBqEExrfyl6usniayTWuv0Qt9qLdU0IdvpClXh
VkP8eYGBDRUVFRJvsF9eGzg/FJ71/1AZqgxCdNBldKaxX6m1gJre1loyfGwMhFHyKcDKrzGw3Ouk
LDMilh1Hiw0UkhaKKw2PcjRYyXBGgEvk1vCadpsxyU44dxJAFZpPbqLex0Fvw+X20vJB7o8cgkcx
bLRp36dH9I+1TBwSrTJM2yZ+H3I/xw0KnIOiaC0yQDEmmQDKrWwsBm2fAQFNyUMdXVF+yAGHQJit
sFoo4T5vCidQTKs1r5S0s/mwlILUagGZUBmADjkBu4ylMwYMJYCjIAKGgFO5vJaBqgyZW6W4ogBY
eXsZVaoNI65QDpFcWQ12sH78FEehXTR3WvGgY1vuAMXMGY71aI6WU3JfonQoQp8CoknJ2UhS8CQV
Ok7mJEBtOZBbPt3UAHDGE4jju4pNPp0JnTmzuqDLO7dN8DkrtBjT2aK6eLKlwfqBrXe8KPKdzLt1
yMPehuljhUHow/62FRavNTlweYOR1zejuke+H9Uuu9YMrQKIelarm4iPto6F4yBo1uxYq4Y1JInf
qhTgjUpWQM1Nl5i4JLTrQGI3dczOA6ZnVt7GgfXNwZakxjMLqXKHvjh0FFwwhg4kG/1WJLsxSuGz
tmrss0AkPqpNydZiaKYakX04JFi9yFhprLmYplF31G5wAB2DpndqbNn6YGJvEN6kbr7rcYt0PbVi
JYwOs2jA7VnnLvLeG5LJ1bqbJqS+1qZWgG0lENuwOoaDbmfpjTJEbt7eKeFSzq/muYRawWOCKRQn
e96ghGcXbNpPpgaVmcEqOpPpo9yHdoCxX2oKX0n1RaVcyml6nHi9FNJN2OoAH5kfd5rFALTIWDtA
v+cBDcCiclDzsxGaUS61MMuzS4IGvubNY1rIrtQ80GE4DpCqm0y1jASTZFlszCy5SEog84xmFnnW
y9uKWGU2RVark/OyLq/7QDw8meZmhbIsU3lkRzrupjxHufdSOY+nXHGKMXEaxeysMJuulGy4JAW7
myL9jMGCa4oAO5a8UgfVjRXDUpseKyNUq54RYMoHuwITnLLaMcEIafaYgxhmIIdUxxhA7Ii6GUAV
lX7fgjFiUnohgou0Ci0GAtmHAmwzu6BEWpWDaDxjhpXjjC2VGWAmgFk5hGm/p7HNZsjJQTvHGXvK
4J/GDEI7EFExo1H6BElRUwWgpnGEsX4quSbK6gBUNQZdpaCsI2hrBuo6tOKcSL3DUu0BW+GFCjpL
ASvLmdbO2HYEv63BcRPw3Bpc91+/CyrYfWRMDWV82M9h119gED+P4J1shKfX+rYRgizMCqxmAPjN
rueLjRDHlWCwqcB1OpmHEjK7UZiimoQaMg4u+QYdDEUGw6BU1YmmIab2LPCCgf8s+YNi4HQjRPKH
YKMmsGINvIxZVX2Z/NGLeIhIDTg4lK6axPbsVms9ClXQsdmv1s3sLMLWJaW4wSQUoENdWgN8/GfV
GhK4k6aoY4m4D6vOC2fxL50VQAIX0IAT2PeQA6vZEiyhC2qzOGjCINRgEg4wCge0ItDW/RQf3Nls
HCbLNIC8QJe8h1gC2s7HdYDyG6Zinxa2Cg0pZOfZaFoCPiOFmNHIxkaC5xhVD51xjIbIi6BAEhkv
kniAFHic4ADOJkLf+wVa0wYGZWWEtjYblYE/SdlqgmfJ1CsD1qUqh85M+YW4GHAxzApsLdU9fHTR
tHUIzM1Qf2zYPQD3chw/qcH1CMOToRCI0kd4uF4LRKoR5kb8mMAK7YazabzkMEUhsDl02jEFw2Z4
pAwToQ67ddrjs73ofaLdk7mJgn2KUTGWAGgSNS5GvG6MmjdB7augBp70KEVfXO2hbC4qVMnBXC5D
2d9mqJ9D1NEJ6mmGulpFfS3mQrtExV2h8g7TaWs0gY+M0aEvDDj62TacS/UQNbs2F+8RfkzSMjcM
NUwADpQhpsOGep2j6ldR/UdKtB471A6pma6CuTmIxkix0B+egzLZUWteyOgjJuy+DH1F1B9kdLcZ
uo1xbjuauQGR4vE4TFJrx9H0KNCjRE2zSdCz9OhdSKhMwBf1WYGuRp/bG3gr3OIT8ZCxoOh/BG7D
oleACECi0R/V6JOIIG6PvilqjJ05N1JJXGQYPaG5Uuc2q0W/Jc+NV4wObEAnRpN4N5rRIWZl7k5t
7sYGQUnQj3YW3xLobXSkcK4Kd5r2ObhuO13QmfKC9gpQ37Z9MNUNBQnG7RWCC9fJaoq30XRVJ0fT
XMqgx7PL1oMmB8p9OMW+qd93414Bb5Y1T+D5akChE9DoxvycjDvCvRScOgCvjiSKLjT0C7oPUm5H
oNpZo6I+Ez6PI4cPmA6AfqfZtgALBwGzeow6UoI9A6xcbtcByPkwYmsGSVf4WQWuzvIQw6D7Gi1d
iU2bkHsZDJ7LgPHRXHEI3FKSWBWkdEkPr1m6E2D4uOd7EH0DhVAAwh/hWWGy18gokQunwBRAzOOA
qI09HfOBKd4TTAtqY6lhdhATgYfPU4PbutwhIOcpXN9USNMMmDqkmD4UmEKUmEYUmEqw8SLHjELV
hnONVZC6C+3MwBSjwzSjja4nSpyi6mJLVqpFQQpqcZC0HJYPnXUfGd5PMQtA/dRW0JvZncHFRykP
MeBMS2fi2iLXy3hhFO3yKVvF0mkpRSi2+sqaM1ZFfyyZq0iwmMhSg/fWz7MA9LvqZ/gCljlcmsWN
Gl8wqbtp4XRSXwy1j6ifJZTcwZsVjFhEN1xt8iNT7bwqaLdS3ohvKa2AKMvMrG8w7frciXo5hd0y
HMYrhl/QVvtB8UUD+7zu4QsYFqlCO1dvxhbgpwYlajB7BE1SpaXeX6uapxOoGBqmN7Lk8va2UXGH
Srh/889MMW1d6u1ooI4e167J1k06YXTvyWVvD/leaq5otDOVZKnBVxvFoxY9ju2uiM/K9D7DNDBl
iKIheqDxNUqLttdQOC0aoJoyRWFv3uXTx0oimHrhcai3Y7aSh+XUQSuvdn0YOspUuBW96/ie514v
FLywc6VBpjHrrKZQ1iF9oE9eiWArVdoOOQbfzWUSRs6I9Y/bdQIRvkSvw+PrGLEByKtOPV0zJV4N
FfeVULgARFgz3IHi0ONvUSSyxclkM5SetPcM7VMbfao6SH/hZOfTmSZyO8wJns5sUep+KqvQ0ZE8
RJytCLnVgg6WNPBp4UsIs6ZLan5OUdEzvpHHhTli4KdfKzSH3AOeVCH+1iH10OdiEyBEMF4WTbZn
xVbNP6F5saXghhUq6slPfQtiHnwUyoFqu1Dd19VdAX/DjK2iPuegSULS7aAe3C65UckZcrmzKmLI
D3N2LhPCw+Q+Dep1m2zyQLeV6JNQYfr1t1mGz+EvsbqkOHK9Wzb6HlWlVUigqRLCfXXlQt88D0Ky
MGXmZLTzc4KEraRbUoPIxtOfZcXItMoS3VIwaa7EjR59KvQ9z6BEirs/0nkX86iVREiOpquS9b7Q
AifHH0TJTLRZ98DMdhE1iGU9Jrzw2oZYXRqvxqZzxVBaUa3hlgVOyxp76uK7HP1NX2hLPVqZimbL
fbXK2nK4QKTORr+7H5r+7CntR+XKXMDmb9yvkb9sKBdyXPpKVPl60ntBNiyQzPUVvC1a0aMko57G
TZwh9cZkth+oBkKk5VYoFZJHMtmupkR2SSNFFoq1y7atMqvs4H1GTAPLz4LC6uXpRkzldSGajwM2
cpPKrlLGN1JZb0LjNhC3SjK4cX3epdE6HR5kmq+zPEBDZTCnAk7Xk9qVqLahGjINc7iw7XCnDLCp
DKi3g2kFrPGec4aGqBZNxBacm06MMGJnwlRARFpHq/IqeoggrSvl9WaOH2ZK7gmR3z0nELXxI+3H
lYYkMY/6GcA6Iktgxo5uaA7eOKFl/JJNxHgI21h83k8Znh6+GGrqFpTbrZEt57hiUuvoOoN1KuHv
GxhuW4+WqsJIiUcEr/NlQ1A5qbd9+THOYz8pTRvWOURxZDxNGNGqDP03cse0capYXqsqQpsMhl2A
W6+cHC1QHQPRD3SSAPsBXKsHzJWwF+bbQR/OnlOQsnJbJgMqs6tE1haDXllFDscckUgk3Ms2Pf+W
isRcf4UCxA4H9KSJM/DMClBeorRSkUuHQAajgZt7ETPXULZqnF6aZPcyMZkjsiz0aNmNiYuINPTR
0Od8sIyusSg+Pigvv4Yp43q0w05dYP3hAPA1rJVVJgCXR0UB8O3R577IV4Z0L+nMC2u8LMQs67Kx
xWh8jVoiQ+UlpPZexS0bZM2nwG4meGcGjPaT2GUrmb5WCejNBHq/fCHLud/QGp9kdNMgLo4hugkR
BP9TkeUcyCTSdaSQRYLnS5Z3ONjC1k3TUwbTZZnh9QoCAyLeJEKCzh2ihW16xPKrFWsq0FTIaP1R
jgkeiQPkcA9GnTWY5KyoOThTtaUqWFgdwgoB9a4mTyuPrdFupjjzhF4sq5g5ET7C54hnYCDWLSZn
jnnmQeFNAfaHOeqJCtyXNIwxBuHr3LD0TLKGmN834A5v0p812gW9ytf6lO+mcZ5v8kWBGdJv0OR+
OfLiu/HLrwc1zF99OqHhKnf/9OyLH33Tcx/4/V/048jmO07CeLrk01kcf/ZrXp3F+e5TVNCTv1if
v/bm3oZV3/6eH79yDNpPe/mXivApPX/PYuBXvlqNd5xM+juuw2k+6xU/+Uvr8O5TN3/H5fjTKPOv
L8cvnCv5O67G6eTnb98c7z8k8XdcjlPp6G8vx8/P7vsdl+EUg/7tZXj/WXHvXY53bDdfd2U7jJKH
p/04OkLbfXsY9o++4Xk3fvv1F5vN14OnXn33FQ7D/uMF/LEtzf/+76ujvsjTlvniq89b6NPVvvz8
l7f59gW8utjze3v+z0V0rA7V53B8+sL45cX+cR7p/9IizI8fzg4fPh4y/mbXPN0tvr2+Pzna+x3X
27f9IcsOImzDw9uLngy6/7GLRh+Qhvywa4/fe6und/k/dVUs7Tr57gVPKpJ/6oLbp/f3Ad0Vx/s9
fNgc8Ddu36zy6YfbP3V5XPfD/nvv93Sr/ckFv3evf60r3z4Bz/Xi937s9UM+f8fT4fr//T8AAAD/
/w==</cx:binary>
              </cx:geoCache>
            </cx:geography>
          </cx:layoutPr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Sheet1!$B$28:$B$35</cx:f>
        <cx:nf>Sheet1!$B$27</cx:nf>
        <cx:lvl ptCount="8" name="เมืองนครพนม">
          <cx:pt idx="0">บุ่งคล้า</cx:pt>
          <cx:pt idx="1">ศรีวิไล</cx:pt>
          <cx:pt idx="2">บึงโขงหลง</cx:pt>
          <cx:pt idx="3">ปากคาด</cx:pt>
          <cx:pt idx="4">เซกา</cx:pt>
          <cx:pt idx="5">โซ่พิสัย</cx:pt>
          <cx:pt idx="6">พรเจริญ</cx:pt>
          <cx:pt idx="7">บึงกาฬ</cx:pt>
        </cx:lvl>
      </cx:strDim>
      <cx:numDim type="colorVal">
        <cx:f>Sheet1!$C$28:$C$35</cx:f>
        <cx:nf>Sheet1!$C$27</cx:nf>
        <cx:lvl ptCount="8" formatCode="#,##0" name="133,332">
          <cx:pt idx="0">12099</cx:pt>
          <cx:pt idx="1">34009</cx:pt>
          <cx:pt idx="2">33204</cx:pt>
          <cx:pt idx="3">33039</cx:pt>
          <cx:pt idx="4">57109</cx:pt>
          <cx:pt idx="5">51871</cx:pt>
          <cx:pt idx="6">44465</cx:pt>
          <cx:pt idx="7">99417</cx:pt>
        </cx:lvl>
      </cx:numDim>
    </cx:data>
  </cx:chartData>
  <cx:chart>
    <cx:plotArea>
      <cx:plotAreaRegion>
        <cx:series layoutId="regionMap" uniqueId="{35C8085F-BA2D-410C-AE01-298F32CBB616}">
          <cx:dataLabels>
            <cx:visibility seriesName="0" categoryName="1" value="0"/>
            <cx:separator>, </cx:separator>
          </cx:dataLabels>
          <cx:dataId val="0"/>
          <cx:layoutPr>
            <cx:geography cultureLanguage="th-TH" cultureRegion="TH" attribution="ขับเคลื่อนโดย Bing">
              <cx:geoCache provider="{E9337A44-BEBE-4D9F-B70C-5C5E7DAFC167}">
                <cx:binary>3HtZjx05lt5fEfTsUJGMYJDR6O4HRsRdc98zXwKpXIKMhYyFsT7ZhoGxMZi3AQawAcMLGh7YHsDL
2M7+N/lTfG5WSyWpSmppUPXQJQnSzRv3Mhjk4Xe+7ztHv70bf3NXPNw2r8ay0O1v7sbfvZbWVr/5
7rv2Tj6Ut+2bUt01pjWP9s2dKb8zj4/q7uG7++Z2UDr9jiDsfXcnbxv7ML7+/W9htPTB7Jm7W6uM
Pu4emunkoe0K237h2k9eenV7XyodqdY26s6S371+fvq3z0//9/npr57/+C+fn+DPXz0//bfnpz/A
i9evHrRVdjqbqoffvf74i69ffffp+D+ay6sCpmu7e/gy5m8QDrDPOX39qjA6ffc+8t4g5rucwvvf
3+3gtoQvPD/9w/PT/37+4z9/fvoP8PrVP3WaL5O8vb9vHtoWnv3l328c/aMH3333Xz8//c936/Rf
Xl7/7Qfze/oXz0//6/npv7/+iaX+hme6M522u21OYcd3d/13z0//+fnpf7wsyd89P/398x//1fMT
vPhPr1+p1oTffzw0u9U+W71sz3cfh83vf/vJG7Bhn7zzQWR9urt/7tJPPO2/3814t4OwYDD1f3x+
+pt3m/wzhRQjPvUYDr7/9UlkuW98Sjzmen82tL51ol8bVD857i8YTj95v7/8QNoB018//xGiCB4Q
oui/vpw5iPufE56wRwlCjHwuljyPcwKw/C7UvghW/5QZf2VQfXboXy6uPnvLX0FoATr99fMLZP+c
4cTeBDzw/IC66OUX/hE0BchzmYvZu7t+Juvt0PNr5ve1wfPhcL9gwHx4m7/8INmlXsjokNch48KL
v323aT9PFiOcBcj3PyVG7hvX5Z5PuPvudp+JkW+b3ldGyk8M+svFy0/c7FcQNcCrn16yFjBqCJw/
PP/x30D4vNvMnyl2qIdcxv0f40uAAoIReXe797Hz5oVJf+vEPhs1Xxju54yXL9zmVxApf//Cj//P
8xOoiX984fV/eLdvP0+YYBogRP6UjNCPsxEDCcY8/uNo+USDfetEPxs2XzPuzxk/X3O/X0EgvZPy
P2jQn5MiuwgEPHX/FEYQLB8JeZBbHiYudX8st968qMD/+Pz0/15kPeDhN030s1H0NeP+nFH0Nff7
i4uib5nwR4uJv8UL+WwcfruRhEGJuRx5n6PWDGM3oARy4scaDfTjV9k2n5/q5wLxa0f+aPm+ZfW+
ZY9+GTPo80bRe9svurW38Yth+IFX9OWrLwsKzuYnX/2isP9+e9b3v3sNvMcD7kwhFDzmgRfkQWZ7
b0vuxvwkAv7hCzTizwz7cNtasDF3diV3iee5BOQb3Pb1q+Hh+yvuGw403mOcc8xdGrx+pU1j5Yv3
6bqBR5CLuY9ciiEyW9P96RIGQOU8YAxRxDh+b/YemWJKjX6/fn/6+ZXuyiOjtG3h+b3Xr6rvP7Zb
Du55jDGCKZislGAGI8P1u9sTMJTh0/if2ZyhtE/Hft25rR+n+t4rnTRShQrETJLLnKRRVatbzNSx
Qcm+58+OsEWaha4spGhQdac4nbYSuSdZ5dOwoHOobHFctnihD8dOoYg1ZK6ER7Ls3Prt2kheitYE
vWjLLjs2ib5gCduzBdL7JJ2EnGwbmgk9Bm65LNR80lmDw7LvsGAGjGe1l2XdJR7c7KBQvI6Dmc1x
mY/uYTmbQ8+gRrQzq6LRY0WYqXEOiSlbkXteuZ57r1gkDj+rg4Bvy3FY+WObLuBp7+thDtk43s0l
ulG+KcO0dKdomHQhsCzjdhqIKFC+4l2+9lV57JdNE6qSXvaMtftd4qZLU061+NBm/WjD7kw1NSqV
fzLo3//4+zNTwp8X3/WHNz/+8QdbdhfC7z3aT87I9/7/Zw7QFy9+/nS9Q8xdNDksgFD2Md/Zp186
VF8Lfj8csI+G/uFgYbBMwDZB2PXB0v3wYBHPpcxHcBWBqfLhwfI8n0NRIQAgAD8FZvruYLE3cKLg
AgHTDkxin3zLwfJ2mvuTkwUpZwcxAYMRqQ/n/sOTBTDUkzlHdj3zQArVqjxyPP/ewa0W/jy3Arn9
xmp+X1b4MMD5BlMa4S7ZqoacJE7DxOC3K6q6sM/0RTulp6mqHWGM0cKqdH8s/TDr5GKeawAitfJJ
fxwYpcTAfC0KJzlKyzHsexpVul0UdXaQuXoxZWZBatmHvhk3HE9VmA5pmPXzlnekFmPWpcJtgpM8
Sx6SSUWeU0UV8zc97jdKqoPcztt2HIYwkzSSvA4zLi+LrBpEMM9bxsfTSQ4xddjbysVeaJMGr/2k
2iclMmHdjImgrR1CpDgATBKseeZE1gWkYQNZTNQtBBrdJnKGjGxHT5YrOgdZVKWsiwYZ7OOEt8JJ
B3c5j2W7VJp6ArsVCVmjJ4E7WOkqN71wfXQepGkjcmVE4HrxMBS3TmO2o8Y2thm5a5AbVry8mJR/
jAoHHQMw98Jx/SxuWbvOp/6W9iYVU0vcSBFJk7UXDJ0rTJCz0FQ5uaFeq292EDg7o3P0An/SdS6/
h74Ct3xYfgbnHMLnVUv6YPUe1zrH98/LfgxOXrBs1EMZE6RPpFLDwjWwN17nyFgG16OTzLFXzd6W
T6g9ILxqDph13aMmdadGBE59mTlBfavzOVLaG0RWqJtkCloh86l7nLmturBAk10ZnlSrAZXqynqD
c5p2rb8nE+KGZWGni0IH4wqx3IkcVF04vfZs6Kis2sgam7Xfuv0WjucYOZmTH+DAvVZD0oVlk3eh
9GUaV9ZrzmgxpqVoqGNDrYI2tMSBrKHi2qdjmPrdfMAaZwjTXOowKMwl9k0bjWpaZkW/SlASoxKf
SmVPPEKCqDHd28KmWLikDbZ+FtAlt/ieBuymTHtYTPmQlmkumlYTURU0UmwkoqzUHu7cUOXtESrk
Q6/mKeq1r0SGgxWVKlKchHlwhBK9cpperT2v8sLZsSYc8lIuJr8MnZEFYV+YOc6D3rkw1OuXFqkV
QRQ+T1ocDofFCYvg+70YC3LR5c3KTVUi/NSVkV87XIzONAiv4DzWCeFxMXWLRM+PKZlDI2URJoWz
HTtnw/sBTqFmwteOikrlLr1S0bjp60KMI71WbbaqkunROnbl8CoPTdOsBl2tqR0PueVOaHyJBKoy
XxRJZqK0x+SkBEkfBQMNUZpc4bwvBa3aZebjKQyojnJtQzTU0eSRMAEuEjksCfEYxG0XnNuqivI0
60XtknHRBzRbQYgduY5fCTzway9rBfeIH45t4ka0zDZjWlwmwCikX0T9UPliMF4Fa9Gag8SMt76f
rOohKGPHya4rixtBXdyEtZOdB4O8Uqm/V9IqsrkexOAO7bIu8A1zdCb6ovBCNbELnHQJrKaNkMpP
safDrK7vp7Lc0xIgzcIibge3mQSXKoPVxJcWdYB/clnV7UU/66OkV1oA04ryDFeCzmyFxzrq/TxG
Or0YWrQ/EL+ObUOYsK6JxiDZNrLeH/1mQ0ZmBGPBkWb1ltTNPuHDXq26vZq2b4u+HQVLkibiqXsR
NADKVd42y9FNzvN66oXO0rXxYW5eV55Jt6kFL+zxyPCt6atKNEm5avNmFCoZToPR9aJgYkR4ciJh
WU2TmM1URFk2yAjAiMTW1yrsXeeuLCYFQCwvhkqf80Crdd471RaX7ZFDWhJiniSQNEwglMOuUJHm
YdM492lQ3vqBOWz7PheKTlcU6zmyPZzXtGxulZdS2F3Uh3gwjpD9/LbPk4XvySD0nfmgCVgveKKk
yKrWF1VLyQJzBcuQBsK4bb4iZZVeAmG6zGzXijIobgJILguJSCrSuZGh3+k6JlmRR8b3kcjH6igr
yj4sfXvhcK89VFCIE75J4866MCvWDFvp2E64uNvadmwid4Kj0tWzFcHY7kHaqbe8Ku9kgvA+q+q9
JKfASL0RDj2H+Q+tXLZ+04U2bYdFg1EmKM37RUmFyiHNYoTTMC36LHKdXgreI7Kp52ExVb0RfQrP
yntdX+suue4M8daSS7rESbHHA+MteIXuK6ndKCgVX5Re164CM711VKnEpIcLXCetmPqsiS2VK0Wq
WgzzdIiH3g9lahamx0g0Ds6EZsyuiHLM2jKZh36m93IUpFteeDEUsg1AhLyuggqG49QJk3GQovOB
EfQBWbpWSpE4Ud7WsK+1sstfGTt9706+137A7QIX6B0IJ4KAF36Jpn7aevEFK/Oz47/jqiD1OKM4
4K7vEcr4h1wVFCAYFBj0IYEs9iFXJTv2CvqP+RD1H4tA5AGrDCh26Y7j0m/hqnRn/n/AVV9E8acL
8yFXBQ3Y6dZT3borLjP3zpZ7HXBHA5LLnU5S3sap76+myUZsrMKmaDYBbw7Ltgmb8Yi0e2VGRcB2
kJcJlGx9nQsH8FmOYV4QkdPTygUEbNWGNZuRHvqYhjI/J2MZFsEkeoDu3toFnPxVMMRudoP6YOuQ
+wZu5vfnpj7BmRbVlIZesywnLUx6lvHDPNh0tglHeU8YoGFyZvM2nIvDoO02jRtEoBCu5o6v6+wB
t80RVzMOAWrDXDULUzcRNjQk7rQw/NLzaOh4QTRO42LIu0NGzU1aW5H4p7lJRFXeApkIm8APAY2j
LL1P/CvilYeyl9veyeN5vqz4rcHeaR60MVGPQ7IChrI/BcG6yJi9qp2iKIQOWBHrMm+j3Bu5MD0l
KpSBNLHfyzryh/aetPpCp/s5Z2K+QU2xkQavgN/ELkynnmmkIZ33ORETkN5hQMJRdTileWwyf9XW
WYzQ+LZOuejyozw5d/R+29dhF+QiqC6L5sDrkCj6G6XMlqvTLgNQbSpR4lKwAW6ORZteNtqIseFR
0tzrkYQBuvNnP/Rb4HF9J0bWis69b52LSl3W7Ko1b0vQ1yXOBZ0uck0X1XBqWbUo8c1oW5EOTcid
x47novCtMPQuKS4LzwoPHXe1Fp5z2tr8JB+MIJD7jNq07EKxOt6R+cHeKZOvymAVVK7I6HneBmKa
2nCiMmwHT5Dpqs4hAIEX8NOeqbB1nP0xx8KvDsCUED7Z1kG3KsZSeLoTdQ6PbsUog2VNA0Gtir36
PHMPJTodUL/IzTKtZIjphe/YqCpBquVIKNA89iaY5rAasnVWNBHwupDC55nOYw2mBU9nyCty21X0
kkzZkZ9eN+0aGfAsnCImVoa2y8QMbKoabxCwA8UfsD7jqjh0vaPSS4XGcBqkBjbVC0AD0SVpOGHQ
NPleOu25RIuArIiXi4qedHTtIh7SYj2NJzRXYddfeQU8iQEBc5WayB3A+kD7danjEqgiPlQkCN3E
2ea+inx1K7NsCalC4P7WYi4qu6frk3q8HDCLUgfUI7rhxIQJvymqGabsQXrXi2zsQizPXGeIiunE
01mUWzf058uZ9yzCKocvXPMkrAM/5p0NA9wJUzvh4F+UJRaeOknovszrUKNOOJbGmbEhTnBMp7cm
uMiqg6o9Otnj9EF3eVTJA1alIef9ngPaTqOTHh+XphTGnkkKJMlf5mknunEP16loAbv6K5YN4eQw
iPAiBBm17+iIDvvUHGmz8H0cETiE9TyK1F2m9VU7PvpsjjiITjXSddCvwbnapCgVEm/LjIeeK4Ea
H1QEC4e3ER7HMCmPy0YfEVxcU1Jc0tx5a7MNke4C0iuEBFu5+r7t50wM4ykqXRGACB0SKZB/T8de
UM8Trb3sUBEO/BzZ0344Z4XZD/pzL7s2mSdMISM9Z1HC6YrM/Xoc3jJzO1bHugfMQN5VU+ONpSc8
GUPerpMxWUnFT1VCIUYMz9KQ2cYX5eh7QsLzjhVQWH06FVjkMxXAd0TjOrCe5IBNZz2jjztmCDp0
gVElpuCON6cNIH/pF+Fcu+FkxygA/LDoLQEaMTgqDtoxhKCIUb1py8cclSJoucBNGubVcTVKoeGo
+UaKNj+rEhvXjhKmuk+JhHiQou9YVPGzNt2nxIqm4qu5bkOZpIKQk64/t/rSVJko5FUXnFlyPLRH
aXvtsWEzKBqN7JxxvZxAzHgTR0LWSIluJlE9plFSJ6LjC6QeW3uCxrOpy0XOz/xiK8cNI0dWZiEY
B+E0Z2FXyFARvQLmmVZb5R0Cwu0N8yPyHzJaRgHgRKYBQSoe1021ZO0UT4kPi3gwQab08j0lV02V
xFLhiCKzdfJxQwH6ySNXlUgafdk5zppl5zQwW9lce3phdR7NPpwZ5B/1DosYZ3ECm+UjHUkL1Dzv
Ie7dpaozIVMk+l6HznBW+0Q4kkTEe6RFJ4g95kQvknE7q2Al+yvZF1GbKWGdIkynbaGOknlJ+eEw
74HHEmKHRhbrqAnqKGsGQR3YB/+86YDKsgJF0MJ2iLz6clYrhRhIKLUxaR8Ssh4A1sqminWe3Q3c
W5VOJlLHFRyeQdfgS/QQY0lBRe42e3ZGMekeg4YuVXGaMvhq6cVAPjaZk8W4XbAiuPrVE1A/gEKA
jxkF35KBJ/gtBPRzTUXv2eeng//APj2ofQVuEHjYQ+BsflCCAKfUo27AwEklOw/1hxKEB2WG3QX4
7fou+JvvnFL+BvtwEWoXlFJ4FP4t7NMDsvoh+9zVIHZOqR9AKZi5MOInTulkHIoThdt1etHhtZvY
KEnXmJ0XbIn742JclDt3IVfAdRqoO4Cxd1BmV7U+zdEZhHhXbEqsFwzVoc0usjGF1BBEprsjfQZG
wa1bdgKp03zgEUoezUw3OToek7Wsy9VIGkiCZ6wd1qpXwp+YkDtN6h/l5g5WJQb6B+xiPEjUnK1y
sDvA0WiFBfE1lGEJiiwPToJyIb190k3R5CwaIKAazNR84Za96HCzTFILgjWfREpKkSdgbJTDxiXo
opzy2MsP5CQjF01hmx8jA+5md6TaXLRwqMyqcf2QsgX09Ydeny7HUVqoglTgTeXXfQmEePAj0u8F
fvrA+KIiTRz4181Y4kUFRqew46pTDMbaJnLlomI1gTPSAmsk09Ho+BEqN06axcTszwBZ1CwT/2BU
OqbeBIB9lLUyRHgNGJkCuozZUid3OD/27J711nhYNv1Vq72rtupOwUHdc9z6op/YGuzlq3yuTwdt
zxziQq7vt8xWsAmHmWcim951WRE2EnJKcc4gaTmzaJvtjsxnKF8nDrh0Toh6cLDSatGlcl/ybjFO
9aaa+IHbsv1kAKVeAj7OwHMmsJlZvzaIHzpuEPKMx6kao74iy2lAi76yRgzVbV43G8xO6669qFm5
8miwcXtyKBvntGhBd0/dEM2GbUE4P5rJeOFg2cZmqADLgV1ax1/OnQfWUMsOsXX3wLbY4fbVOIJn
VpD6REMWhSdZIX7HRw2yBLIdMdkBGbJHX/cP2ahjZ3xstV7Mpl2Co3Ncm2rjgjlN8igp27iY64Xr
ThBdEjJvdkzJY0bdKBmYAAcnbJA+KrMBEjokZ9wsEnyT2+Gm1KNwweXEeRGNRIZFP0Zt8WDGal30
bG9nzKbevIRSlQYsf2fOTnK8zwpeLNpcN6LSnrNIvdw/eHFqB+O6QoN0e+fW0gYdJB15gHrqtfQH
vsp5Wgi/69c2w+d+po6+6N0WpFiX1KtFKtGLh2va/nKw3ZL06rZX02Ffp5DogBq9WLqlequKQVTg
88pGRzW6qOE0DNKPZOVv3HkG2ZiG9YDiAZmo1VWooRaZpqcl6tZOZYE3DyAQ0UrDkd+5wGw+z3Ub
GT3F0H+7fO8Hg5ed2ms3m06qBAGvLCMX/heMcPNqv4fyQO106znLIiqzT51irEpwxDYp8CtenQ7j
bTXtVco9RZxkIHHcBQa/1rLbornvvYMJ71M/gGh4IP1BVhiRIsjACtadhZhNUPLoI+SBl+O5YO1d
j6kSerI3fX3dzuAfO2lYzrdmWtVtHkraRfVwwYFsFaUKs6GIKC4ifwy2O5s6nfqo0GnMNQf6ZXNR
syTK+iuofYimKxcVSI00s3GQ7Afc7A1tHjtNvmoD7p28eNqZvGJ0ECgAIpVdByDemvQBTveSB3A6
D+tcRoS/9bxbNG6qeha2XqOuWzblGPfpI1gWkbJjDQAzLWpaCksXWbb93hof6qQSLNjkPbDKaV51
Uwakcb9F50m5/2snBj5HYBfD/yXwoSy5K8N/kRh8TVvRD9XTncHzo/HfcQNoT0CEYvBPEYe/PnKm
XARtAT5zIddDmv6IG+zaJwLi7QwqMLY+4gbkpXUQ+r4oXPsmbgDF15/gBgFGUK/zvACRXbvGh86U
yqRsW+N3a6jy2XC0XdQbus5NJkZ9kpabrr9XjbuQkBy7qoIMSEHZ2FOj71p2nki7c6tWQVYKBKTX
dw40VZGjSKz9m7R3AUclWFWtGHLwjeFMe96SJtcjHC4spzDHJBrdUlTzPSnSaLZoO056T7IstP4a
GtsgfFdTc570p753nNRc6PZs0oe8vLT2geTnFNd7xilEMifhlORhVg6xctSm6aqV44EWLQ+Rv6bB
NefnXpqCaXNKJUjbthC2qwSHpoq6FXQY47yfAQT2U09DAWQKvWwW3dRFjjtCPwN4Rc0dyd3YTcYo
ZfUVpjZOjOzASCdhY0o3KorpwKl1hJ0p5JIf1r1ZeRlo0iFRAAp9G2KThtp6WwO5JJgAj93U1ALV
HhxWBx8lLpNQQMyiEhzmZvLDyiTboi02yFyOU7vSQJuc2YlNwzcdZiF3Aep9Cw5bFXJtI9+dz0bZ
rX06XVr/rvO9SLLmBKq7AvrZUyhYp3tVJbfNhM5UnhuRQW8F2zVZMOi2CKDrooTuC7trwyDQjwH7
UAi5a9HIds0aCLo2OHRvNNDFUUI3B9u1dWjo72h2jR4OdHygXetHsWsCcV/aQXaNIdOuRcTumkXY
3IlGVlunvnO7zoeCrx+/FF0Z6WuBnfxIpTur7tqTsC90oql4qcDmE1TOPB92omf1CUtQLtLC2Mib
fRz6tupD6ehTT1fjsuNuHmo6z1GdkNMvVGl1btS6HjO86pOgExzKfi/VMzBfCsihzUiqkOLUihYK
qmKckmEpJ+0DbYAarsmddO115Ps6rlU5giplWsVJD00BZVHHlFezeKnqVvO4RiyLJ1U9ZoO+MrZY
dvM4neRT0i9QPl/R0rxFM5bhJxXfLKtMnEmAeZOZNcf3OXAODGmqMnlEIH40cJKW2xuib8qhXgzA
WDQwFwcXR7JrwpL5QvsEqiOPfS2PRyl3RqyoumoRAA/CecSQG1fAjqqRHuu0WXJVgt593BXFp759
wMCpiCoOhh3J4pUJeXM/NHg1l26YAxcbdqSMoitnApI25nSvrYPDaUffWuBxFvjcWHdF3APDS3nm
gT9KHp2ZQvF1iCSq/dAWwSkBdmhaZ1MBW6yANUpzlrN201e3LAOnbQRu2QHHTPMhQinoeOCeGjho
C1xUASftgJsSqGUFwFUJcFYD3HUADpsCl7XAaWfgtjNwXH+WS59NmyBDkTNtg27fac4ceSTlHrPX
1ZQsjYdCWuLNTPL1XIJEkEOzqVNnAxXA2LoPE3RBDUUtcnw4JY+5hNKdPGHk1gEfd+4e5gGaAoyG
ahaQw2RLdRamzbnJ4B/gRyXoA5e9tfpk4kd8Oqyoty4ofIwC++rGVdbYcJiA6EMVoJmarQKPtmiP
mJNsA83Xdmr2ObsOSuDYFkSD8aLJTKLIXNHD0aZleQqcU5C+iojVkakURGG3dAIspqw+zPoyxOQa
A4vB6tRtWJQFwMJoImApUAVPgqBDYUgjSsZdjTRsMig8ztlpp8FSAxNZyfbGk82yBmcGBJHIfBKr
KT/G5duhhoCkCgy9YDWAqds5U+wUdsW9Q54OoewMlDJlZIwf1bq5YtMRVMgF5WYJ53074LMu2RuM
XSlZLAbsCQ9YmjU09ukcdWDwEe6cjboLUdaDyIAckubAthM46MXCy6BZQRUpmLbJwdTYWjCwkpym
PEz6BFCggiojCmuqNxAeQqqbQfUnsoFIqjca6iDuCNNsoqI/K2eBwfeWXRaDATPQcX/HurL8gjpt
2AJu51CQV04aS3PtG+Bj02nV77PAWfAEapkjQCU+9YYjqaZ12g/hoCArVHVkci3U9NCys8Ge0eqS
eD7IrXPVJusOEmHTprFDoHkkUA9qOpG1F6kZVC8/qcn9PLkgZr0DVMEGYC1SfdzK5KLts7hO+kto
9dmwdF4P0x0YXAsoUy+Z555jNkTZDF0t+gpsJik8C/XKfI+NOhqc4cIpZ/Cxm7hD+X1BAYrsgR5s
D04V2UfjXh3ojezd/8/dmSw3jmVb9ouQhh4XUwLsW4mkRPkEJndJ6PseH1M/UD9ZC27PI8KjMt+z
fMM0i0lYeIgUCVycs/fa2zeZ0Tm1yfOCu37q+p2tWDwc+4WvcxyZQ+GKYVxIsXATQw/YWbtxVeAY
ezKGUGSEC0/OlzN55ZnWxuLqi3tvm8TVy8T5XsXjuinEUde2VfbD0PpFbHY7uSkdk73VR4Xw2Zit
8tA06SqpmG611zEel7I5rXoO5NzzFoOvLoYmBTqU0SjxRIbQVT1l02rytqsUR5bPQ6fvBwM7RE8O
+gyImOIiW/2aQ3iZxwYudrDrOU00zqypcwceup0ELskJXpnxQtXeWrZ1NZ6WXSG7DZKnXFlOZ75N
obbQIoEa1yxa5v4ikrZynbqxnG0MfVgUto+f8d5l4TqJVEeFMWurCgsZ9wSJepiqBSfoQrev1axg
R9qHjqA9FgwHCNxBvdORu3Vk7zbO3zBrLlL6VFSj49u1WyKSewb+UuhkSOehAhMKPWWnO6/bjr61
tZHZS5P3O3zp2gN6ppyJLRao0VC5CVf2dDH7o5e5GcI95wZbHPOU3Tup/ajarcF33g2Hmgd1yREO
MqEbtwQ7IAqeU/k5EuPCwirI4FNNFdFXei0VYLLiixVIrMpp202nzH7Rx+8yjkOI8xAN5nLKuoWP
IyEZx759zmaXInst8CyKolvYeBijL5Y6SnBgxg4IquWWwUPOdICl2I3HZ8seXDm4ZWXHMVCsSpyS
oZKXkvhm458MOC24Kb4iXNN7xce01UM7+y3eu5rgAeHClMN7gidjTcEhwqNJ/ItqsUxlEEJHBjcn
yF0redMFO6O/5JMwcXum4dlutjoOUGdsm+ZZwxUS6mbKOdBYQ639hG+kZvhHKAcq58sA65PjL7VI
8rp+iaX03AU3s/pS6oHh5ps8+1JIu/ACWHXJUsG3yuKt5b95fXLp8LRivK1YmXBe8brwvEy8r972
8Her2RzYCryxqvlWin1pyMATKd986w48NDl442Dd8eft7BpqZ628J5xlBe6bUnlr0C78vG8ahoEB
jZNO3cZQ9z7O3Sgde3y82AhOLb6eld8SXD6zOSjjo8L5G/vQYfB0au6gkAMSWTpNtgFuYe99b/AO
TaNYVtZLFu48q1hE+IsVPmM/XRtcx7x4inl8qPpLn3/E+JJqk+DVffVaifBTL7z0W42HmcTXCEdT
H18y/M2WG6TKv4/NQ+leK+nFSz8VHsdaiK+DO2q2jL3yj6nSHFX8SCrb7TgcK/+1DdSFib3KGhKy
Aje4rlYI1Zbv0+6bhiM7KCfBEdyiJmSV42VHDqQmvpSqWEz4uaLEZcTfHfB5PfzeDgVvwP+tDOA2
/OBxNF3LbnBM7GUjq6gz6e5b9EgwkaPyCHD6YmAtG7PH7M9uc1150klVpfEWzT50OjvS6exNFz9t
6nh2rBVzO2bty3/6Wi5ggnWFthEmTmVWrv/btfxvmbH/86/bLP6Q7P/+83+t5QAjrOWqPEMjoG+/
Sfb8O0KK+LmVayzsf0r2dA3otq1obMpsy3+R7ImXa4IiAgUoWkXu/7dSA7zeb2v5T2Dk72/8r2t5
0mSBPURJs/0JdFXBeFLH3LGDaF2EFmZ2nSyRLndj3N5VNeaMz4zIbazGDYbsoJblUgp9ZqBhjBwT
Q20wu6Xdrbt2Y+t3r2kdpnPHzPajAoUSwyMGAw80zeF1ZihZTXQ3ify1SL+n6lsU+E5uhPt5dUBM
XNZBuveLFzs+dwlu1JtdX0a9XHpWPSOgwVPUoG0BUYWLesbF0CKDJZIZBKICW8LQc1QLaWf63MaR
kfzI8L90eVpo6rbAFTPVaDdW3gfop4Jn1mrTWeChZfKY462ePCIFKA2dxvMau60Yc1fFfssi2xmm
gz2c7Wmdhhd0ZiNDA0dWDzHvGh4qWHmptbcx9lLjyZxtPuhjP8TXRKfwh9ukoe758qJkiCnxCKWg
R2rznFBPgU5ZqHx72eMpjjLTBP6cESUuwDeeWzKU+0y7NbiRrVa82gwPPaOyGX5NU7czsS59LEyp
lpZBsMnbw4C9KdunEuJOYHpWs/mJCRozwXoc153AbSy/humr1OJDpJ99f5+Wy7BKN2rr82tGjo2U
T2wE3OYSYoom+0TcRtaBabjJwfMUfnVipcqQHIrk4D66dgWXZ8xu7oStK7B3lfY+YPYamL6++TbU
zK/PnX0z2kev80flVzW8a+pziGksDZXTCXOjYybL6iEXt6gzXZ95oQe3880fBfazwvrSxLcR+TPn
WZNjUsvyU6BICw/rWmbildVPpdw1rbb0sLcHbG7ViBa1/N3AjZkwwbNedTJMcY0nnF1dTWAdDPMM
47wdoX8x0sV4y7HVpcZ3Wmx2OTcXE7b7MF1HTPiQWSebXXnR8HUVs1Mf/TTtQ+x7CRs/VrY2pv7Q
PNdY/KJ85LPjn3gXkb830ncNGEAtrE0OHFAACfTo5Ub0Zoi7ACCo7LvSXPvipQMtaJrXpDUYh7tF
XH6G0Fcdc56ngAUw90V+sC6n95Jp0I4HtoF0ozAlNpO97ZgaE6ZHq7H4UGY1+pvcY0H5EhaK7Lbc
Xt08exZvWYF9w0QaTf2iyUOXS8m1xvPA3MpOvyuYY7MuXTL0r0PLvPRwOynzbpPHgI+g68W5ZRpu
8wnDT9nYTeSaqF7eoKxHpudGAXeVJUhLvlNfWZnptGw1ENJ00TJ7i/LQR8kuZ7M1lcJVmNBF3u5M
JvZ6Hty3QW8ea6b5vh5eB/shhvQFuPpcaspKqSAkE3nR9BrfZfnDKyNHiTCz4vA7pyvalwkX4HeH
Os/PclG7iaytenSOwQweMc4OqLqbmHsrLl3J1o6jkm3rTkbo6Zd9OKzj4jahIHi6txjz7CTpA7NL
dCg0ZRlrX0zCu1qZHK0xHE/il9Pv4yyW9PMZtdWBUrwPU6sgDQbIrReNzcauz0n8yY6x6Hd14S+9
KVsmRrfyixxKqFhlQcnqqzsg1cuS69vio08ssYg8klBtv8iE5njee5gzft6K0XDi1Fi3JnMkM0vJ
FKnarRMOyUodN4E/sgwj7jX9YuLcnqTc8bvRraJvHikSXUfI0zW3jiFniv0IVYWm/2RktjPJ9S7r
IhQlZQXK+KR4+tJjwi892dHSclvp0THJvXU99csRXqxX3ou2OStSt5Ky4lS35rIzpNsYG04B05sS
K7Hs8RQ0BqKBWKh1e5q62MVF23lTcy0tlpYhvnpJcEgC7TST0hC5+zEZH5I0bH8C01mr732VK04T
gM26aTl/gtORF71ym33o47AsjWLrWT7EdL+U6nzVy+LJI5+QK9U1M+JtYeVkZfx9ZMju6DUbJqlx
BWuN/YrxVAilcTxyLDNmPSjmRU81tNv7T9i6zPw92Prez2PHl1/kUjhJ763+QK+zWuztvnA9I1oF
ZeH+gWBnlreL5PreVDV7r4dDamMjQ2MnpnY2hHFK9Gpj9sanaD+MkQHfSngwTgEsYref8exo7JzS
qt/UMXn6k9JO5isx2alys0OQulu5dTBG/buhBo+6sy6aHDnRJOPUzTCNJYdsTuOKqNEpmgJzVcit
mwjlzRf9SrXaU495/B8/IQoFosNQFU1X/22i41eofe5L4h9i7v/39yK9P+bEv7/KrzlR/8e/DsHZ
tmoYmqVAfswWzV/GRJgNnRYQC9MJFuVP98b6BwOvYdjAcMI0VE3/t8iOv3HFM9kxm0fQs7wK70WZ
M3J/SZe2etOaZty322Fe32OjHda6r3ewpurKY9vhaGf5/JX3UsH3Havr523W3DYty2mmmsNiTMJj
OT8QUgTE4ColHLaN8lNczbChtVZFFK9XFc9oUgiLuAGM85PMLYbqnTfGUNHPSShDJxqnXRt1ehsa
/WWUlXWQJ1eZcbMwb/UgoSMcQjlbyGTgRmFv1MZaSuWboVtrW03dSubxy5w1AX2QKgsyFtzkOEab
ID0KjwXddDv1g8DQaQ6atUZ4noL+pRPHDLpkJP7ThfIqLliU8ZYTiLo+a1dyfvLz/RxCA54oLQ6x
wLxIgblOkL7IMa/71t5Hxd5KjWWmP3tFtMpDZCVU+YWaNrs+Nd3MYGWHGUh0bx3OgRf5u6h+SO1R
K0JHCiz8GxsIch02jB24UVYYvMjNIRx4fmTZVajdRvf6S1vwyJrSFFzC8tWWUxoCQE5ydRWXSXMw
ynB6iyopWf9MwI1h1a7UqOw2URj0myJtn8ZR2bVzNtiYU8IFceHB8p8UXfpWm5IjFeI1zD3B6m36
wNk/VN77MkgMnhGDwkyrWceKfWCI7hILsiofq+neRP6ubg4eUqGdivWk7kRdsdSScmlTxxKPARW3
0xV3Ku+deA8CfyHzYGA8w0cf8RCarSE+02A/Ns/WcMylkx+d1QkXRcrWZnWrA9BOkERthkmI6QzD
SrWP2hyLNON1kx3lJlkOOkJyiHM1OcIDHkIGLB/MMHzvPi89TpBJlrS1p3Kt2cXCFoEbdIcpyDjA
0SMF7LR3qft1F75EFVOpvJuir7Y6Jcp+poLt7lppDyFtJStfeTrTKBGl8SL0w4SbyRVq2nzpjJmg
KCmEdcgTkmgZ/lpbrclkrUrzPcwOCOVhaa6qonKN4lMXb7FYI5ouRLTlNw+VlRWC5aPe+xK7RRw5
vcaMVx7rIYD+TFEBbjz7nNgcF4BJrEXCacDtS2S9/DUzV4MqMEQv9YQCKX+GSukKNEyz1TZ+xi8V
Rus+ftflALbyu6XchPU1Mj8rvub4yqcpHxrtZMMClcWhmeWKlOgRA1+b3q2+c21klFp71urRTX3Z
YTx3pqp3attYJIkNx3Ts6q8gQm5WD317VaNH7V9kcMcJX8DHypHDDy0VK9u4Trge1igj1ignL2nd
yefrELILYLYy2TD9fGvVKVos14hh26tI/maFId+34owWn7+5Ig9PWsHk3GEUKLKF1ymO7cuXqh6/
e/7wUdTvjQ7h2Y9ESVN/aZgt4imlqBwYLIimSf6085ZDMS6qSt/aebES9lvaPPkpeP6JObaV3v38
0cc4qdFXmHFYlDvNjpap7MgeWGXDfRGtA996040E6gV2S1oqXKe5Vh5SWQcSK9dc/ZKoUGtrLrkK
9fPSy/opGUKn90sAFBymdJk22TbWSaqX2VFK0EibyTGkw8A3EWL4yu2bFZa3tlKXXcLPMOplYcEF
z//VusSDiTcxsg7I7c3M0TaD8jCZxqItxWLEQGgH8VJVd12+yKTVzO6hjqyN5NPkdWed4vAuGrCu
tdnsdYw6uT6W/i4mfKyF297cTdpTZW4SsGWDoyjrXi1zXE7jsU9uiQS6118gTRTtPMqvo8fIPO0E
YlfACT3k1xRoaugUTv2P1NyF1TGOT30OHZXtJjte6TJSPB9YU+29cmer20jrl5b3KEYcREpoi0OJ
eDpnlSM+99bmU46JuGg3S0JVJxFRoAfY95BNLZZ3Sc4tM611ECrFajiM8zOM16qR1WA5p5uLJD7V
k/QgwnK3/O5kzBlns2lfQO/jis3Ontw02+D1d+M3IXG7TMHuP35w0m3wEQBT8k2y8e+hsP+yX/J3
6EX8/SV+TU3aPxiALA3YxpAZln+vDoCDNWVZ0xXL/r06gISWLGwOBfO/JqpfQCzq2lxAQLLMMEgv
Ibz9aln4reKB2pL/+ve/dnIQ4von6poOjIuEbxNTmwe0v45No4hTrri43lZluGvHmniDCJ7NkCxO
Hzxs7cHBtZ7jsUpfL/TRuuSzf+ppOyXWPrOuWHR1dYcTWEd6vB492iva8PJHbjbCnpO0/Nx4OL+E
oBXznhX5pRtWc4g25B6UyVXb3HTJ5AShsWq7+KO27bVSqpgR46pvrWfNbK+GHN9k7pOfKVsoVN8L
ziZ8eRv+mbct/FNSo4MRudU03AeoRC82V4iHi0CPd615lwQhjrx3yGbs89JbzjlcCZhEbV7mKG7X
XFNMWKWdGQFCMPbXDDzUsuV4pbytI3oTFG/pw+9FEj5DrLhZFm0swmG/IruavW703EmUwe0FHSDa
J4l3lrJ3ybC25mxSYVw3GShkAf07aW4Fuh4m34yJ9LleL9tggi/Zt0pHjvorMD7miK/FkyWwISQn
6ezXjdOSt+7iwVGgKwQTrN+mJ2pd5gfBnmfKy9ChCYkR4QyPNqYLIsl4ROXa8rdMcBkBpTTtTVRI
Rbq3IwNPtgOdZVjKanz7FRJuM+Ni4qrk8VeBnaz012Jeh1W9u4acfyN7cpv1p5yZ0250V7BHgwNi
iLX7UjKobgjvDObLKqxOKvt3yR4+KO/m7G6wnQeeWBNcp7Kh3Ja41B6BGZVtXpm3erZ7S8RbLWl3
SeQ5Fdt/SMDfQg2Q5U+TqLKBRiChFWTKmwQS3WW5I6MkKEa3qFAW7ABEKbxU+ncI2XWB/IBDueiQ
I0RnrkvkCQbAIH9Wm+85wkUcIlAhZBSDjXVpABcECwuhg/oJh+YLfMti5RPFThFEZmu3LiQSFMYi
jT+9+hyJbtF0L6U2HfnSlsi2dbvSyNc1/WVCdlH0e4qhqCPGNIgy5ih2lt47LQ+ztuxP0zg6Zlic
2k5ajGg6snIbUHiSAFEUxWeMuJhRgEyUoCEi+UuIHleakMej5zpH6lsRqndFXJ5LtT8Yshc4BRGc
GqVpqAd04NixjB/1LER5iIpkiInmKCsvCvCD85emeuv16VXGmS7M/AXdYCtwrCWca6pzkEEAtWdL
W5U9t8TjHmezG84WFjYRro0PjrbrBrMxLvgYC0MAz/S7IigceZ4lcNJDHPUKZ10ZDnmgHKOw7BZd
c0rx3zt8+A4/3mIe6/DntTZ32/ZgMIpHs32vZQ9pfgfGMEtC9xCXnwgsmPYPaRi4yctdBQuA8LKs
yRQG2VNJiFNWoVcgB7QM1jf51PNrqBrLELoACNcLP30N5KCrA0QunF1YBMW/t60FbPXqm7fGukXj
p8/AUKeVqxMvCyAa7H7aGuhnyrXsEy4AA6neW5XdsUivBndbYj4i+Ahhjatq5tyosYjjlxKKIh+n
o61vFFKAhqnex+psA13oQC+Z2CAGhwAZA2CGPWGEcvmCa4TIWRPms819VyEQijkhNPXlwgP0qGfi
wwD98PyMPcJbY9gdKhpL4oLkOKhIqti32VkvdYZ3UBISYW7u81GIaOXb1abxDn5xU8FP7Lhck/3m
U77QRvTIgFSSiWIm1h056xxbP09DSy5yYMwMHJ/3iy+wo0XCUdPv5hA+xYAwE8coqMWiN4p1BCjD
r75IYe0sAJoakMYGqLG5MlBanZb9gcPL5UaGsUF4ZeGtCReEV3VGjONvFEY4YZaffQ9zGIRH5zpT
QHowftxsaBYmqM9URyjMeLcyqzsoELjKIsADta23FlCo0M2tABwqtEtpFYsanEiY1dJPmkcIZpSE
mCdgRyn4ESwylOd5EJc2e7aoVABT6nvL7c3Ikcq7gvkb86fwGwRoE10Ui7H9jLgyTPXdUJ5EOLqD
91WX5wEwihdbGtlnFnTLAmwqkYpdJmKiFnm0NQGrcqbLJLfpEnnzgwOn0yRdvZbagL0HlFWWww5/
fm1pHmbFpUuj7Wh8TulHQW5Bwiom1MciiRxOqqH1f2QWmGV41uaCiHRPnUq76EhCRCQiCpIRLQkJ
j2U/JjFRkZyoSFBowUPloaZv8/ggx09R92OM1hL7qJZt6mYbksPIvbNOKoO/CoKIxwmzDGwPyvro
IcHF3rYnzeHZlwpnGCWT95ls7GAT9/uGDw6MK5/jIOUcDBHmmy2XS5O4SOR9UJfRDxDy8wlHpkTr
qTyZQyYaQK1QY0e3Vp0ls1Dh7bAJthdBVUfDW7QGJ6EcTItP6hAtWY1ePLndEf89oIBwvwaskXnt
dARgKo5Yi0BMMOzL5DymmDuj6+vHwV9F9ixpOBphmgI6C9MkmTM20py2yYjdiF4cgJSXsfFdMggZ
cD3b5iIiqpN57VbtbnZU8b/EbBGkbZ/yQN9N3pfMhTKFV53gzxi9K8SAcul7TSgoJBzURmgyRAaI
DHliiyknmltpPWfRw1CPkXLzI5BTwkYt5kKMHNA9xdbaaEkdbaOgcdNma9PMEk/6Kp0OaVgvdXsz
tSpjR40ZkbpDmTuV3jp5l3yY5Sz7TKRzOyRt8JMowChSVlKinmMOHD5LJa7czDqM1l3S9EUZvVTy
zs+eB84/PSBEbsDHrGwtcwUdS558EGnEE2Utmc0KMbjj5pdAhC1IrMmv3CB5wrZYcH8jYQf+ca6W
sdigNGOjKbemZdUt9oE4yfx4DxNEtjPHUycwtbM94q20b5WZL+ZBIWYamOSTBhwbNaS05VOaQJfB
ZsWbuLrX/oDj8TYO0VHubireX1Adcr1bquW7gqbk37FUX1Tj4osfrZWtCu91SGLg5+0Mrercr13Z
7cb6OUi2g/80lLwf0CGdyEDNEatA3ebWrbEPoUokOX3EWAtp96JYH4lKOFoXxEXYfetLbn+r5bfA
p2UDoimtSCvzbS/Nuw6DqXXvFe/aMq+DSgPHvVG3zH1DADlifTM5Lahxcqi5xZfjQ9NvvY2JZR0k
++LDVcvYZeaHXTPlhV9ywQkYLBvx2s1HvvQUDRst/YrUfG2ag6uxV8v5G1zS+5+NO6yXe6VoUXyg
ZGTw6nIE4l51oeWk+eVnFY/0EEj2Bgkwqny63C3nu9p/AOUvfD56XXqzxiuJc9JkOGTeNQYrsoNr
SXOJZtRu1O/b4WXkJqgSYu3QYZn8+GubT09kl/lkoSiUFG2JOVOHs5LN54DzSiEeEjfvY0d7Q9cu
o+LmNzeTZ4Cpv/8q/ymDFph5bzLylCHdL+35Zw1Q3RtnK30eORqCKIRW9xO3tMHrU5WGk/hdLuRX
S3waoezERkTR1j40lLUhXXrrzejuPjVUDbNh3rlhTz8JOO3cINT45xy103gzOazajBIDoqWJYq2S
yYKcYSj4bPPwuc3rFTGqQ16ect2iGAK+QF8V+HoBk+KQ208VFBvlQ156rvtryiQSrErxLJpLPcuu
wbe8vY1CWxjQoNX4NJYUE/WfEuSc0ux9SlWCGhwp15w+B10Dh5c6d5IhhVB9gi57mSo7djM9fKkR
SOY2owZZM2Pmig0eS4mxK6iYKK1yTSPFiz8KZ4q8pRDPgB5O0opzBN75H7/924KeQIvoJwyo8T/l
XX4Ha/7JX3Hwh0/y9x/7a+Mn5jL7GraqCVUoKnbIny2clkKU05bpBWXf/i3mogLS6ARghUESdv5P
f2788C//27JAatH+/43/72/8rxv/n2WBMlxhNnZPP/sCybDyYH0awekqyfzBvfqzOLAZ2CXt3v1v
ywPDCOe2ReyjQNCChamJVPSqcEtfdcJC3msT5G25GhpjUyXyuqBNsKfjIDAqusreY/Dfgsf/PysZ
pOHLwbxZNyGdLcJe8cG5Sj25QxO4/LSuZkgWi7+WDxrqp5xkzsijJRDvv2oIR69+VkJKDNVsN7cR
Tnn96PJmz4N97iQsvW9ZoK/GyT6nPgGW+d3M7YShGq/CId512tevkkJbOVRQJwU9hbUfrwwUQpXK
BNE4DcDCXFkYGJ9DSVkhj5WYqEQYPQFL0S93r6BSLJ5GqvU6txkWyS0GBPS6mzm+t4W8tRSfvqqH
1iXLqe1IEclO2+zD5nvPEUHWPo+/Swn2NHUe0z7GyFVN1MKao9rctsVhSN4TliTTe8Toj0LdSlQm
VHvbDGBYgNyDdNVnuwHdMopPoXLMyDeKjx5dM0PfVOQrucqFjeqpT7uRGEAYPmTtrFY/ov4yzJ9I
ctPEUaDZWMGryUMs4OnfjcxOz4MJqbxNUFsLfyerxzwLUX/3qry2G/LJ9946SaCmqLWpfRrth8LS
6/tPKEdQJy8lD8eW+i4i4FDO1SH09EVn9bdwloMTjj0zo/uMhHNpnTqrWUY8jVPYmayob1P7ZtJe
YrNLKsVRy2QnwlQIw+KIZ03GKNvKKNNDzQBYroocywfdWoiLN6vZfbNgE1po5ZvflWvP0xYFmncw
8+Jo4H6xwX1yQ5TxEIXcypYKernaOToqboeKHnq7OvrK5w6P/JG23yG0Y+lEb5iqP9n2m9GUqxJN
XqF3SEWjHwuPNznL9o0s3xoNLKhF0Zdmab/ltC/rd0+bPuqfyr98kXACOhyBsixWOQ5BxZ5Dqedq
slaAP47ARyDRKv+0FfrmqpkZQOp2tLpNybym0EAy4kaoUeeqrXaivpH+MvwFTIvGXk3hB3VwS42F
rIb1orJIi/C3rqZ0CHE+2vqrHY4xbkiFKzLijtC0QUGa7Oi4JnV0NcixmXgp6XTXbNK5OCzGQNNG
cSgqkujayZIPevwl48iMTAUkSLG87tP0Xa+wPyaCuNHa174MHJ0Y/akcK7eNvxr8ntp/GnF/qM6T
sIJwhOiy62E+MnyiuiWNkDBPpzeVV214T7J8HPCWPGJyAV7T3FImwphFcCUGwiKz4LCQo40h3hrj
U0uZYvCtlGITZIfKfEfEX3UsDariKtGG4mJe5mWCTcUBC8NklRvPEI7QSccku8hE1hHIfJGvcOBq
7WFE15lkTilwCU5y9KVXuwwgsQ9fZG09ThceR05Gy1825jtFP3h4ddG8vePd+VhwE14eHV1MnMde
38OpJ7h9IttbeH8kXcHHnJrvqM6OdJOudXxCLzvZJJzY1apxWlRcpw2eYslGiMOYphXz0Znhmd/c
BFQv96b4TJKtQrzMfNC0IpiXQlxLq3mXy7tlAJiw4nP1e/ibszpr43d20s7D/ZSQXkR0aPFE59m6
PPqxxeR+q3FNK9xTuCp+2GyoFnMTcTd3EvcW7cTRnKfrqvGmqNKOgNghDTjWNJZ1fKxnwEq3qH6Y
Tf86EtCzCOrVZe22oD8dAcp6jruYpuMbJlEaaRmBDtLAtFHyV8OKds0k9jTtUirJe80IV845wYnA
oDInB/U5Q2gYccbFqpKwxjQdKZCuq9ox5+ShQQSxIoooS/YZHplgErY9yptmcOQLFUBM2MD3qLB6
kz8mn5jZHHM0f3iK4APvV83YutochoTGyalrSotjrcxgzgCEz1fH5SD4PLkydYKVrf6sEbMUxYtu
v1ke8/DZI4ZJp9YmIJaZxd1yIKZpE9ek32GhE99sh3vdfMrGSzmeLelq43yVzVMqrkN1D+KNQgi0
BlYYY1JS2aGjC1shKppPH73GKsNFLBMktUHZdA+SgAaHBJ2YZhkCQ2oy44kg3OY3j0hqSjS1VE4T
+OjASFsSXE2JXtT5S5b9mLrqWnLZq3G+CtnNzVhddd1Hb0NpP9cAfuC2W6RjN2ARcCbI7U7dmo3Y
KtSQdd5GYYOxkFp69ao071mKBRmzzEi7VsTntHnE/kdAh05NxRlfnFOm7wLF1TavvlYvuiL9pmc1
zWr9yjds1/d0JxOv3uyWU6LmN/TKMPGqlKtZc8saGclLEX1KPAP1QntQMwLIWe/G5GyQ5wy9WyrF
7hh8eHIJCLHLhrMvX1sfH5AgFzVvAasohVRhdK+pgJuyD4VCuElBhFv2TBg9ZXETAdUAg1WhRK7R
bqFFX4NxzqJdIvydAvcZGde6VxYFzoIvXgwq6RRvLzURxxLaVIRCHB1K2usmHvp+ee7kYifmF6Pk
Lp9fA11KHZ/9iOWPKryAQrrsR6q/CHjaYlrFNNpopbHLaLgJZrvAeC5Cfa21Xy0tOHEDXTHX4uid
vrAwVvi7VJwc2zbFGRiIcZUsKE6q2Tsi1sdk6FhEPcHGqxbBsvY6sECFWz9rycGFsXRpU3aRUiuW
Ag7We1TKF1+aL+51G+8rf2DPqZc9kAMHCYvlm5V+D4S3Ii3qemrgKtmpgZ1OZxSQdTcUWJPejpAM
oajGEfq9bzfQIYreLg1Y7GCGsifBXaPAafvw2jXctpnJkavMKHcpqnuWqbupipfK3FwmARXjyqI1
Rqm+E+n09rPNs4xJ/ka0aAJXniVPOvikUeS2X1v/j7mr600UiKJ/xew7CaBQ2GSbrNpuu9a1TVvb
+kJYl0XkS/mWX98zKBYYarGa1BcTK8xlToeZO3fuPccN7+A8xAnyhE3EMMVgbEuL3yjhRVKmgrFi
sIhZEq5Pz7xdGJbZ433maW6wYi+1rTuZm08l2f7VRpBCFBnE1QBVm7B/xgJO1hdKn+webbODc172
0udl4coM9KEH/6sDnnmfY8CXweHcIVh6eIUwY50hAbqNoh2sHSwvTyzFvlwtpWGcsgNdmA+iN65Q
dz5mUhSweoQvNI3PnhwJIVUZKTZwTGfXASJpfLIceQ5zkdrMSJSQytsGWbYeMN2MR1ThAhepsvGQ
WSkjwifKdUSsbEJfdgScHU0yZlFku/8JUZoDSqwYBL46N7BC55FQjSaW/xBgX9VlbftZUaKeK1lD
ZWHjJDCnHp2zLOJr5ojBAYnZXr3wenwfScs7lIshBT0Qzb7ARFPGcfp+nPTBoI9gG16XLStpbCFr
Y7aMnyVUFRF2Uh5JnFjk/8YgKEUlORKlsQgnAjbbOVGpzWoJOOFAkzGwU9Rh+RHDI9Xqf7gUxmGE
9PQ5KpYR5B3EnjMhDKaWqYOPkEcJp6uLFqjgoiudC18kfeIG6fUKEZ8aRtMzoITUfgv+oIjQlJI+
KibIUZi+2xmz9uqmg8LRCHVBCjnvwHZp0T2BLfZGI6OWqH+r40B+zQQcHtyLnWIZ712UH0bXN/Q+
uT+KTsrn6RSJRKkaJjOfCXnsbLIk8dtcIAimCmh9rqu0yAHdzs5nL8NB5D3fZ5P9DBxcY9Wtr4ej
ODhK+gx7DwrIQhVln5ur9Xw9CNQrQqWc7I0GmqzAgTKwPWRmTxGUarHYwaAAj4Y6zqcIR5Wn72A4
GgiCniIOO5WYPjN/8gJJa5fAb10RmpPlXNzyFHGoJvcfPB5YTobwnoQodwkHBMGx1QAxU9H1qfcK
miyVTa7ZZzmthsAPhAFZeYi0N5NUbjoqGrggW78NyXHWv8xjMzQ/84vWgH14Qe6v0Q0U/LHiklu6
geh/rk2svRXy/bykI8dnnlTh19yzygxu7t/0lH6GkrG8e/kfrwzNU70pjgMzT3XzvGsp2Z/2YuZq
rWGoqY7e6oYaPgeqU/Qj6pnKsqbIY/34Vu5HNoynyXckVjYwfO+2UCbqq0bVIrVmv0FzmMVb1WwN
ZmpAGawuAEczOHOdVm+meq5G4UqVsh/LKI5i8Y+cWSrVzer8fjyL2dhBZ/XWDT4ow9UJ9ViG743W
k2HVjKDqTuBoBjWThrU6T35grO5N3m6m6Pc7n9XrbivPYuSKqaWp3vkrAAAA//8=</cx:binary>
              </cx:geoCache>
            </cx:geography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9628E-E078-47A6-9B67-99ABD6FD7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201A9-DDBA-423D-BF90-ED8483A3F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F0A2-C3D1-4B1B-A015-0392E66A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45BF-F527-4109-8AD8-1811C036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95432-2B25-4EB7-AF8C-12DC29552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26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81105-3C9C-44A7-AFD1-30898DDD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AD1FC6-637F-4F80-B345-D053D2E57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74B9-9B64-4846-980B-104D7E7C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512F6-5D92-4C27-945B-B253C9AB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0111E-1FEB-4E36-B716-3BC297F51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7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85A690-16D0-4E14-BFD3-12C7143C3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28645-4BF2-4DEE-81AC-082BA6B0E4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E61FA-CA93-422E-9F43-9B9013A1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2D605-233B-4386-B865-A87968CF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DB59A-37BC-4EBC-874D-46433A38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1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31E8F-51CB-416C-84D1-38485DEF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FF383-58A1-4740-B6EB-1C4BA3F21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3B466-C8E3-4DEB-8A47-2B64502B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84A94-D8D4-4480-915C-84D9F6E8C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8E49C-8B4A-4538-88DA-C76D4A7CC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4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381FB-C817-4311-89F5-6E975D47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F335B-8402-42C5-B745-8C2D3318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83880-95EF-4971-AF55-7143FFEB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789A-70E1-4A1F-A3FB-6AE57DDD9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24DB-ABAC-4EE9-9BF1-9F0C4270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26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5EB-24D7-40E4-8C8F-4F9DB2C5C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025C3-6D8C-4905-A62B-00652733EE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AD367-1DC6-4198-8815-3909031528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30C7-1D90-4DB3-8EB6-A8E2EA494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3D570-EFCC-4CF1-8B28-CEC761DBA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E6414-7AFB-432B-9FE3-D594B1A7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FDF22-8BA5-4392-881D-1275EDF3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171B1-D938-4274-954F-AB6CF85A9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0AE39-061E-41EE-8215-09F540655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4246A1-85BE-4E23-ABB5-E079F5879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C4EE6-7990-4C0D-88A7-8BC479B95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E60F63-ED49-4D7C-8F7F-31EFBEA9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57714F-6D57-47AD-964D-57BECF0D6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1F227-BA2C-4FD7-977C-AC7CA045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1D87-2AA5-40D6-B2A9-F9AFA4F3E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366C0-EA40-4C2B-8B04-0D7A901C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FC2708-9688-4E80-8076-54DD4EC36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35F3A-5350-48AD-AB03-9846A587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60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EF1EE-8BF9-4B1A-BA91-84CEE3ACB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60169-510F-4269-8A13-41C36109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DBB48-67B2-4C55-B19A-175E6846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D323F-92AE-414A-88A7-1C10AB72F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F1657-E37D-4317-9BD2-3F7A1DE62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FA6A3-2186-4B23-9F9E-3A4F1D198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29077-64EC-4FF2-9EBD-9AE824726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AEBEF-1BD2-4E78-87D3-141E07F0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BF10E-C94E-4D47-8A78-EEC18037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50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5B8A7-3590-4D3F-8E44-15BC4FE9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6EC63-5BD2-4D90-955C-AD1A5C456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EC0F8-1862-4305-A1F0-4EA8721097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D84A7-02A3-4C98-8D59-F1B6189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19328-BB3C-44BA-BA55-0385BA4A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B033F-B854-497A-B8A8-FDE83E57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9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AA0C5B-9D4F-4BFA-BA0A-623A0483A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4FDB3-4594-42D0-8947-16A1BB86F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91CF9-C0D5-4C9D-AAED-9D838D3D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B58B7-DD76-44AF-B3C0-E3A93B67F87C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0CC68-7356-4767-A594-204C419A5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B4191-CC3A-4C6E-9CDC-7549363C97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44F85-7AF7-4223-8A92-6950897C4E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8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../media/image1.png"/><Relationship Id="rId2" Type="http://schemas.microsoft.com/office/2014/relationships/chartEx" Target="../charts/chartEx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4/relationships/chartEx" Target="../charts/chartEx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กราฟิก 4">
            <a:extLst>
              <a:ext uri="{FF2B5EF4-FFF2-40B4-BE49-F238E27FC236}">
                <a16:creationId xmlns:a16="http://schemas.microsoft.com/office/drawing/2014/main" id="{4E7146B1-DEAA-D0A4-44DE-11B82EDDDF6E}"/>
              </a:ext>
            </a:extLst>
          </p:cNvPr>
          <p:cNvGrpSpPr/>
          <p:nvPr/>
        </p:nvGrpSpPr>
        <p:grpSpPr>
          <a:xfrm>
            <a:off x="4383110" y="289718"/>
            <a:ext cx="3425779" cy="6278563"/>
            <a:chOff x="4383263" y="290545"/>
            <a:chExt cx="3425779" cy="6278563"/>
          </a:xfrm>
          <a:solidFill>
            <a:srgbClr val="818181"/>
          </a:solidFill>
        </p:grpSpPr>
        <p:sp>
          <p:nvSpPr>
            <p:cNvPr id="9" name="รูปแบบอิสระ: รูปร่าง 8">
              <a:extLst>
                <a:ext uri="{FF2B5EF4-FFF2-40B4-BE49-F238E27FC236}">
                  <a16:creationId xmlns:a16="http://schemas.microsoft.com/office/drawing/2014/main" id="{8CAB3B2A-A8AD-CB39-91B2-FDFAF8FD8FD7}"/>
                </a:ext>
              </a:extLst>
            </p:cNvPr>
            <p:cNvSpPr/>
            <p:nvPr/>
          </p:nvSpPr>
          <p:spPr>
            <a:xfrm>
              <a:off x="5612708" y="3091394"/>
              <a:ext cx="255809" cy="194923"/>
            </a:xfrm>
            <a:custGeom>
              <a:avLst/>
              <a:gdLst>
                <a:gd name="connsiteX0" fmla="*/ 101796 w 255809"/>
                <a:gd name="connsiteY0" fmla="*/ 2223 h 194923"/>
                <a:gd name="connsiteX1" fmla="*/ 118351 w 255809"/>
                <a:gd name="connsiteY1" fmla="*/ 4246 h 194923"/>
                <a:gd name="connsiteX2" fmla="*/ 121478 w 255809"/>
                <a:gd name="connsiteY2" fmla="*/ -107 h 194923"/>
                <a:gd name="connsiteX3" fmla="*/ 133435 w 255809"/>
                <a:gd name="connsiteY3" fmla="*/ 9826 h 194923"/>
                <a:gd name="connsiteX4" fmla="*/ 169918 w 255809"/>
                <a:gd name="connsiteY4" fmla="*/ 16141 h 194923"/>
                <a:gd name="connsiteX5" fmla="*/ 246440 w 255809"/>
                <a:gd name="connsiteY5" fmla="*/ 4062 h 194923"/>
                <a:gd name="connsiteX6" fmla="*/ 246440 w 255809"/>
                <a:gd name="connsiteY6" fmla="*/ 4062 h 194923"/>
                <a:gd name="connsiteX7" fmla="*/ 243251 w 255809"/>
                <a:gd name="connsiteY7" fmla="*/ 39809 h 194923"/>
                <a:gd name="connsiteX8" fmla="*/ 237426 w 255809"/>
                <a:gd name="connsiteY8" fmla="*/ 44163 h 194923"/>
                <a:gd name="connsiteX9" fmla="*/ 256312 w 255809"/>
                <a:gd name="connsiteY9" fmla="*/ 59492 h 194923"/>
                <a:gd name="connsiteX10" fmla="*/ 244600 w 255809"/>
                <a:gd name="connsiteY10" fmla="*/ 69670 h 194923"/>
                <a:gd name="connsiteX11" fmla="*/ 224489 w 255809"/>
                <a:gd name="connsiteY11" fmla="*/ 109035 h 194923"/>
                <a:gd name="connsiteX12" fmla="*/ 224489 w 255809"/>
                <a:gd name="connsiteY12" fmla="*/ 109035 h 194923"/>
                <a:gd name="connsiteX13" fmla="*/ 194505 w 255809"/>
                <a:gd name="connsiteY13" fmla="*/ 100941 h 194923"/>
                <a:gd name="connsiteX14" fmla="*/ 162192 w 255809"/>
                <a:gd name="connsiteY14" fmla="*/ 100205 h 194923"/>
                <a:gd name="connsiteX15" fmla="*/ 157471 w 255809"/>
                <a:gd name="connsiteY15" fmla="*/ 126448 h 194923"/>
                <a:gd name="connsiteX16" fmla="*/ 144104 w 255809"/>
                <a:gd name="connsiteY16" fmla="*/ 118110 h 194923"/>
                <a:gd name="connsiteX17" fmla="*/ 136071 w 255809"/>
                <a:gd name="connsiteY17" fmla="*/ 128227 h 194923"/>
                <a:gd name="connsiteX18" fmla="*/ 108418 w 255809"/>
                <a:gd name="connsiteY18" fmla="*/ 121237 h 194923"/>
                <a:gd name="connsiteX19" fmla="*/ 111729 w 255809"/>
                <a:gd name="connsiteY19" fmla="*/ 111119 h 194923"/>
                <a:gd name="connsiteX20" fmla="*/ 98546 w 255809"/>
                <a:gd name="connsiteY20" fmla="*/ 105172 h 194923"/>
                <a:gd name="connsiteX21" fmla="*/ 94744 w 255809"/>
                <a:gd name="connsiteY21" fmla="*/ 119459 h 194923"/>
                <a:gd name="connsiteX22" fmla="*/ 82543 w 255809"/>
                <a:gd name="connsiteY22" fmla="*/ 119029 h 194923"/>
                <a:gd name="connsiteX23" fmla="*/ 83830 w 255809"/>
                <a:gd name="connsiteY23" fmla="*/ 147786 h 194923"/>
                <a:gd name="connsiteX24" fmla="*/ 67397 w 255809"/>
                <a:gd name="connsiteY24" fmla="*/ 146683 h 194923"/>
                <a:gd name="connsiteX25" fmla="*/ 62799 w 255809"/>
                <a:gd name="connsiteY25" fmla="*/ 152753 h 194923"/>
                <a:gd name="connsiteX26" fmla="*/ 56422 w 255809"/>
                <a:gd name="connsiteY26" fmla="*/ 147970 h 194923"/>
                <a:gd name="connsiteX27" fmla="*/ 52252 w 255809"/>
                <a:gd name="connsiteY27" fmla="*/ 168695 h 194923"/>
                <a:gd name="connsiteX28" fmla="*/ 55563 w 255809"/>
                <a:gd name="connsiteY28" fmla="*/ 191198 h 194923"/>
                <a:gd name="connsiteX29" fmla="*/ 55563 w 255809"/>
                <a:gd name="connsiteY29" fmla="*/ 191198 h 194923"/>
                <a:gd name="connsiteX30" fmla="*/ 37107 w 255809"/>
                <a:gd name="connsiteY30" fmla="*/ 194816 h 194923"/>
                <a:gd name="connsiteX31" fmla="*/ 37107 w 255809"/>
                <a:gd name="connsiteY31" fmla="*/ 194816 h 194923"/>
                <a:gd name="connsiteX32" fmla="*/ 41154 w 255809"/>
                <a:gd name="connsiteY32" fmla="*/ 166672 h 194923"/>
                <a:gd name="connsiteX33" fmla="*/ 31589 w 255809"/>
                <a:gd name="connsiteY33" fmla="*/ 167959 h 194923"/>
                <a:gd name="connsiteX34" fmla="*/ 21533 w 255809"/>
                <a:gd name="connsiteY34" fmla="*/ 137547 h 194923"/>
                <a:gd name="connsiteX35" fmla="*/ 8841 w 255809"/>
                <a:gd name="connsiteY35" fmla="*/ 132641 h 194923"/>
                <a:gd name="connsiteX36" fmla="*/ 5468 w 255809"/>
                <a:gd name="connsiteY36" fmla="*/ 93522 h 194923"/>
                <a:gd name="connsiteX37" fmla="*/ 5468 w 255809"/>
                <a:gd name="connsiteY37" fmla="*/ 93522 h 194923"/>
                <a:gd name="connsiteX38" fmla="*/ 502 w 255809"/>
                <a:gd name="connsiteY38" fmla="*/ 55997 h 194923"/>
                <a:gd name="connsiteX39" fmla="*/ 502 w 255809"/>
                <a:gd name="connsiteY39" fmla="*/ 55997 h 194923"/>
                <a:gd name="connsiteX40" fmla="*/ 4917 w 255809"/>
                <a:gd name="connsiteY40" fmla="*/ 63722 h 194923"/>
                <a:gd name="connsiteX41" fmla="*/ 63105 w 255809"/>
                <a:gd name="connsiteY41" fmla="*/ 70038 h 194923"/>
                <a:gd name="connsiteX42" fmla="*/ 75675 w 255809"/>
                <a:gd name="connsiteY42" fmla="*/ 65316 h 194923"/>
                <a:gd name="connsiteX43" fmla="*/ 81868 w 255809"/>
                <a:gd name="connsiteY43" fmla="*/ 59982 h 194923"/>
                <a:gd name="connsiteX44" fmla="*/ 79109 w 255809"/>
                <a:gd name="connsiteY44" fmla="*/ 54893 h 194923"/>
                <a:gd name="connsiteX45" fmla="*/ 93518 w 255809"/>
                <a:gd name="connsiteY45" fmla="*/ 44408 h 194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55809" h="194923">
                  <a:moveTo>
                    <a:pt x="101796" y="2223"/>
                  </a:moveTo>
                  <a:lnTo>
                    <a:pt x="118351" y="4246"/>
                  </a:lnTo>
                  <a:lnTo>
                    <a:pt x="121478" y="-107"/>
                  </a:lnTo>
                  <a:lnTo>
                    <a:pt x="133435" y="9826"/>
                  </a:lnTo>
                  <a:lnTo>
                    <a:pt x="169918" y="16141"/>
                  </a:lnTo>
                  <a:lnTo>
                    <a:pt x="246440" y="4062"/>
                  </a:lnTo>
                  <a:lnTo>
                    <a:pt x="246440" y="4062"/>
                  </a:lnTo>
                  <a:lnTo>
                    <a:pt x="243251" y="39809"/>
                  </a:lnTo>
                  <a:lnTo>
                    <a:pt x="237426" y="44163"/>
                  </a:lnTo>
                  <a:lnTo>
                    <a:pt x="256312" y="59492"/>
                  </a:lnTo>
                  <a:lnTo>
                    <a:pt x="244600" y="69670"/>
                  </a:lnTo>
                  <a:lnTo>
                    <a:pt x="224489" y="109035"/>
                  </a:lnTo>
                  <a:lnTo>
                    <a:pt x="224489" y="109035"/>
                  </a:lnTo>
                  <a:lnTo>
                    <a:pt x="194505" y="100941"/>
                  </a:lnTo>
                  <a:lnTo>
                    <a:pt x="162192" y="100205"/>
                  </a:lnTo>
                  <a:lnTo>
                    <a:pt x="157471" y="126448"/>
                  </a:lnTo>
                  <a:lnTo>
                    <a:pt x="144104" y="118110"/>
                  </a:lnTo>
                  <a:lnTo>
                    <a:pt x="136071" y="128227"/>
                  </a:lnTo>
                  <a:lnTo>
                    <a:pt x="108418" y="121237"/>
                  </a:lnTo>
                  <a:lnTo>
                    <a:pt x="111729" y="111119"/>
                  </a:lnTo>
                  <a:lnTo>
                    <a:pt x="98546" y="105172"/>
                  </a:lnTo>
                  <a:lnTo>
                    <a:pt x="94744" y="119459"/>
                  </a:lnTo>
                  <a:lnTo>
                    <a:pt x="82543" y="119029"/>
                  </a:lnTo>
                  <a:lnTo>
                    <a:pt x="83830" y="147786"/>
                  </a:lnTo>
                  <a:lnTo>
                    <a:pt x="67397" y="146683"/>
                  </a:lnTo>
                  <a:lnTo>
                    <a:pt x="62799" y="152753"/>
                  </a:lnTo>
                  <a:lnTo>
                    <a:pt x="56422" y="147970"/>
                  </a:lnTo>
                  <a:lnTo>
                    <a:pt x="52252" y="168695"/>
                  </a:lnTo>
                  <a:lnTo>
                    <a:pt x="55563" y="191198"/>
                  </a:lnTo>
                  <a:lnTo>
                    <a:pt x="55563" y="191198"/>
                  </a:lnTo>
                  <a:lnTo>
                    <a:pt x="37107" y="194816"/>
                  </a:lnTo>
                  <a:lnTo>
                    <a:pt x="37107" y="194816"/>
                  </a:lnTo>
                  <a:lnTo>
                    <a:pt x="41154" y="166672"/>
                  </a:lnTo>
                  <a:lnTo>
                    <a:pt x="31589" y="167959"/>
                  </a:lnTo>
                  <a:lnTo>
                    <a:pt x="21533" y="137547"/>
                  </a:lnTo>
                  <a:lnTo>
                    <a:pt x="8841" y="132641"/>
                  </a:lnTo>
                  <a:lnTo>
                    <a:pt x="5468" y="93522"/>
                  </a:lnTo>
                  <a:lnTo>
                    <a:pt x="5468" y="93522"/>
                  </a:lnTo>
                  <a:lnTo>
                    <a:pt x="502" y="55997"/>
                  </a:lnTo>
                  <a:lnTo>
                    <a:pt x="502" y="55997"/>
                  </a:lnTo>
                  <a:lnTo>
                    <a:pt x="4917" y="63722"/>
                  </a:lnTo>
                  <a:lnTo>
                    <a:pt x="63105" y="70038"/>
                  </a:lnTo>
                  <a:lnTo>
                    <a:pt x="75675" y="65316"/>
                  </a:lnTo>
                  <a:lnTo>
                    <a:pt x="81868" y="59982"/>
                  </a:lnTo>
                  <a:lnTo>
                    <a:pt x="79109" y="54893"/>
                  </a:lnTo>
                  <a:lnTo>
                    <a:pt x="93518" y="4440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รูปแบบอิสระ: รูปร่าง 9">
              <a:extLst>
                <a:ext uri="{FF2B5EF4-FFF2-40B4-BE49-F238E27FC236}">
                  <a16:creationId xmlns:a16="http://schemas.microsoft.com/office/drawing/2014/main" id="{28BDF973-2BDA-653A-2CB4-191EAC4EB1DD}"/>
                </a:ext>
              </a:extLst>
            </p:cNvPr>
            <p:cNvSpPr/>
            <p:nvPr/>
          </p:nvSpPr>
          <p:spPr>
            <a:xfrm>
              <a:off x="5664458" y="3191706"/>
              <a:ext cx="214421" cy="100680"/>
            </a:xfrm>
            <a:custGeom>
              <a:avLst/>
              <a:gdLst>
                <a:gd name="connsiteX0" fmla="*/ 3812 w 214421"/>
                <a:gd name="connsiteY0" fmla="*/ 90883 h 100680"/>
                <a:gd name="connsiteX1" fmla="*/ 501 w 214421"/>
                <a:gd name="connsiteY1" fmla="*/ 68380 h 100680"/>
                <a:gd name="connsiteX2" fmla="*/ 4670 w 214421"/>
                <a:gd name="connsiteY2" fmla="*/ 47656 h 100680"/>
                <a:gd name="connsiteX3" fmla="*/ 11047 w 214421"/>
                <a:gd name="connsiteY3" fmla="*/ 52438 h 100680"/>
                <a:gd name="connsiteX4" fmla="*/ 15646 w 214421"/>
                <a:gd name="connsiteY4" fmla="*/ 46368 h 100680"/>
                <a:gd name="connsiteX5" fmla="*/ 32078 w 214421"/>
                <a:gd name="connsiteY5" fmla="*/ 47472 h 100680"/>
                <a:gd name="connsiteX6" fmla="*/ 30791 w 214421"/>
                <a:gd name="connsiteY6" fmla="*/ 18715 h 100680"/>
                <a:gd name="connsiteX7" fmla="*/ 42993 w 214421"/>
                <a:gd name="connsiteY7" fmla="*/ 19144 h 100680"/>
                <a:gd name="connsiteX8" fmla="*/ 46794 w 214421"/>
                <a:gd name="connsiteY8" fmla="*/ 4857 h 100680"/>
                <a:gd name="connsiteX9" fmla="*/ 59977 w 214421"/>
                <a:gd name="connsiteY9" fmla="*/ 10805 h 100680"/>
                <a:gd name="connsiteX10" fmla="*/ 56666 w 214421"/>
                <a:gd name="connsiteY10" fmla="*/ 20922 h 100680"/>
                <a:gd name="connsiteX11" fmla="*/ 84319 w 214421"/>
                <a:gd name="connsiteY11" fmla="*/ 27912 h 100680"/>
                <a:gd name="connsiteX12" fmla="*/ 92352 w 214421"/>
                <a:gd name="connsiteY12" fmla="*/ 17795 h 100680"/>
                <a:gd name="connsiteX13" fmla="*/ 105719 w 214421"/>
                <a:gd name="connsiteY13" fmla="*/ 26134 h 100680"/>
                <a:gd name="connsiteX14" fmla="*/ 110440 w 214421"/>
                <a:gd name="connsiteY14" fmla="*/ -109 h 100680"/>
                <a:gd name="connsiteX15" fmla="*/ 142754 w 214421"/>
                <a:gd name="connsiteY15" fmla="*/ 626 h 100680"/>
                <a:gd name="connsiteX16" fmla="*/ 172737 w 214421"/>
                <a:gd name="connsiteY16" fmla="*/ 8720 h 100680"/>
                <a:gd name="connsiteX17" fmla="*/ 172737 w 214421"/>
                <a:gd name="connsiteY17" fmla="*/ 8720 h 100680"/>
                <a:gd name="connsiteX18" fmla="*/ 211611 w 214421"/>
                <a:gd name="connsiteY18" fmla="*/ 22945 h 100680"/>
                <a:gd name="connsiteX19" fmla="*/ 208729 w 214421"/>
                <a:gd name="connsiteY19" fmla="*/ 27360 h 100680"/>
                <a:gd name="connsiteX20" fmla="*/ 214922 w 214421"/>
                <a:gd name="connsiteY20" fmla="*/ 31468 h 100680"/>
                <a:gd name="connsiteX21" fmla="*/ 198796 w 214421"/>
                <a:gd name="connsiteY21" fmla="*/ 52377 h 100680"/>
                <a:gd name="connsiteX22" fmla="*/ 191990 w 214421"/>
                <a:gd name="connsiteY22" fmla="*/ 53419 h 100680"/>
                <a:gd name="connsiteX23" fmla="*/ 195179 w 214421"/>
                <a:gd name="connsiteY23" fmla="*/ 62249 h 100680"/>
                <a:gd name="connsiteX24" fmla="*/ 190948 w 214421"/>
                <a:gd name="connsiteY24" fmla="*/ 68932 h 100680"/>
                <a:gd name="connsiteX25" fmla="*/ 184571 w 214421"/>
                <a:gd name="connsiteY25" fmla="*/ 65192 h 100680"/>
                <a:gd name="connsiteX26" fmla="*/ 177274 w 214421"/>
                <a:gd name="connsiteY26" fmla="*/ 95850 h 100680"/>
                <a:gd name="connsiteX27" fmla="*/ 169303 w 214421"/>
                <a:gd name="connsiteY27" fmla="*/ 93888 h 100680"/>
                <a:gd name="connsiteX28" fmla="*/ 167832 w 214421"/>
                <a:gd name="connsiteY28" fmla="*/ 100571 h 100680"/>
                <a:gd name="connsiteX29" fmla="*/ 167832 w 214421"/>
                <a:gd name="connsiteY29" fmla="*/ 100571 h 100680"/>
                <a:gd name="connsiteX30" fmla="*/ 77881 w 214421"/>
                <a:gd name="connsiteY30" fmla="*/ 83096 h 100680"/>
                <a:gd name="connsiteX31" fmla="*/ 55869 w 214421"/>
                <a:gd name="connsiteY31" fmla="*/ 66664 h 100680"/>
                <a:gd name="connsiteX32" fmla="*/ 61571 w 214421"/>
                <a:gd name="connsiteY32" fmla="*/ 45694 h 100680"/>
                <a:gd name="connsiteX33" fmla="*/ 48143 w 214421"/>
                <a:gd name="connsiteY33" fmla="*/ 42750 h 100680"/>
                <a:gd name="connsiteX34" fmla="*/ 59977 w 214421"/>
                <a:gd name="connsiteY34" fmla="*/ 47656 h 100680"/>
                <a:gd name="connsiteX35" fmla="*/ 53416 w 214421"/>
                <a:gd name="connsiteY35" fmla="*/ 63966 h 100680"/>
                <a:gd name="connsiteX36" fmla="*/ 57586 w 214421"/>
                <a:gd name="connsiteY36" fmla="*/ 81441 h 100680"/>
                <a:gd name="connsiteX37" fmla="*/ 36125 w 214421"/>
                <a:gd name="connsiteY37" fmla="*/ 89105 h 10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14421" h="100680">
                  <a:moveTo>
                    <a:pt x="3812" y="90883"/>
                  </a:moveTo>
                  <a:lnTo>
                    <a:pt x="501" y="68380"/>
                  </a:lnTo>
                  <a:lnTo>
                    <a:pt x="4670" y="47656"/>
                  </a:lnTo>
                  <a:lnTo>
                    <a:pt x="11047" y="52438"/>
                  </a:lnTo>
                  <a:lnTo>
                    <a:pt x="15646" y="46368"/>
                  </a:lnTo>
                  <a:lnTo>
                    <a:pt x="32078" y="47472"/>
                  </a:lnTo>
                  <a:lnTo>
                    <a:pt x="30791" y="18715"/>
                  </a:lnTo>
                  <a:lnTo>
                    <a:pt x="42993" y="19144"/>
                  </a:lnTo>
                  <a:lnTo>
                    <a:pt x="46794" y="4857"/>
                  </a:lnTo>
                  <a:lnTo>
                    <a:pt x="59977" y="10805"/>
                  </a:lnTo>
                  <a:lnTo>
                    <a:pt x="56666" y="20922"/>
                  </a:lnTo>
                  <a:lnTo>
                    <a:pt x="84319" y="27912"/>
                  </a:lnTo>
                  <a:lnTo>
                    <a:pt x="92352" y="17795"/>
                  </a:lnTo>
                  <a:lnTo>
                    <a:pt x="105719" y="26134"/>
                  </a:lnTo>
                  <a:lnTo>
                    <a:pt x="110440" y="-109"/>
                  </a:lnTo>
                  <a:lnTo>
                    <a:pt x="142754" y="626"/>
                  </a:lnTo>
                  <a:lnTo>
                    <a:pt x="172737" y="8720"/>
                  </a:lnTo>
                  <a:lnTo>
                    <a:pt x="172737" y="8720"/>
                  </a:lnTo>
                  <a:lnTo>
                    <a:pt x="211611" y="22945"/>
                  </a:lnTo>
                  <a:lnTo>
                    <a:pt x="208729" y="27360"/>
                  </a:lnTo>
                  <a:lnTo>
                    <a:pt x="214922" y="31468"/>
                  </a:lnTo>
                  <a:lnTo>
                    <a:pt x="198796" y="52377"/>
                  </a:lnTo>
                  <a:lnTo>
                    <a:pt x="191990" y="53419"/>
                  </a:lnTo>
                  <a:lnTo>
                    <a:pt x="195179" y="62249"/>
                  </a:lnTo>
                  <a:lnTo>
                    <a:pt x="190948" y="68932"/>
                  </a:lnTo>
                  <a:lnTo>
                    <a:pt x="184571" y="65192"/>
                  </a:lnTo>
                  <a:lnTo>
                    <a:pt x="177274" y="95850"/>
                  </a:lnTo>
                  <a:lnTo>
                    <a:pt x="169303" y="93888"/>
                  </a:lnTo>
                  <a:lnTo>
                    <a:pt x="167832" y="100571"/>
                  </a:lnTo>
                  <a:lnTo>
                    <a:pt x="167832" y="100571"/>
                  </a:lnTo>
                  <a:lnTo>
                    <a:pt x="77881" y="83096"/>
                  </a:lnTo>
                  <a:lnTo>
                    <a:pt x="55869" y="66664"/>
                  </a:lnTo>
                  <a:lnTo>
                    <a:pt x="61571" y="45694"/>
                  </a:lnTo>
                  <a:lnTo>
                    <a:pt x="48143" y="42750"/>
                  </a:lnTo>
                  <a:lnTo>
                    <a:pt x="59977" y="47656"/>
                  </a:lnTo>
                  <a:lnTo>
                    <a:pt x="53416" y="63966"/>
                  </a:lnTo>
                  <a:lnTo>
                    <a:pt x="57586" y="81441"/>
                  </a:lnTo>
                  <a:lnTo>
                    <a:pt x="36125" y="8910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รูปแบบอิสระ: รูปร่าง 10">
              <a:extLst>
                <a:ext uri="{FF2B5EF4-FFF2-40B4-BE49-F238E27FC236}">
                  <a16:creationId xmlns:a16="http://schemas.microsoft.com/office/drawing/2014/main" id="{0D0BB897-C7C9-6277-A25F-AA10A7FD43F1}"/>
                </a:ext>
              </a:extLst>
            </p:cNvPr>
            <p:cNvSpPr/>
            <p:nvPr/>
          </p:nvSpPr>
          <p:spPr>
            <a:xfrm>
              <a:off x="5590021" y="3013155"/>
              <a:ext cx="123980" cy="148384"/>
            </a:xfrm>
            <a:custGeom>
              <a:avLst/>
              <a:gdLst>
                <a:gd name="connsiteX0" fmla="*/ 33677 w 123980"/>
                <a:gd name="connsiteY0" fmla="*/ 10443 h 148384"/>
                <a:gd name="connsiteX1" fmla="*/ 28526 w 123980"/>
                <a:gd name="connsiteY1" fmla="*/ 35889 h 148384"/>
                <a:gd name="connsiteX2" fmla="*/ 41280 w 123980"/>
                <a:gd name="connsiteY2" fmla="*/ 62377 h 148384"/>
                <a:gd name="connsiteX3" fmla="*/ 82791 w 123980"/>
                <a:gd name="connsiteY3" fmla="*/ 71145 h 148384"/>
                <a:gd name="connsiteX4" fmla="*/ 98181 w 123980"/>
                <a:gd name="connsiteY4" fmla="*/ 85800 h 148384"/>
                <a:gd name="connsiteX5" fmla="*/ 114737 w 123980"/>
                <a:gd name="connsiteY5" fmla="*/ 77768 h 148384"/>
                <a:gd name="connsiteX6" fmla="*/ 124486 w 123980"/>
                <a:gd name="connsiteY6" fmla="*/ 80465 h 148384"/>
                <a:gd name="connsiteX7" fmla="*/ 124486 w 123980"/>
                <a:gd name="connsiteY7" fmla="*/ 80465 h 148384"/>
                <a:gd name="connsiteX8" fmla="*/ 116208 w 123980"/>
                <a:gd name="connsiteY8" fmla="*/ 122651 h 148384"/>
                <a:gd name="connsiteX9" fmla="*/ 101799 w 123980"/>
                <a:gd name="connsiteY9" fmla="*/ 133136 h 148384"/>
                <a:gd name="connsiteX10" fmla="*/ 104558 w 123980"/>
                <a:gd name="connsiteY10" fmla="*/ 138225 h 148384"/>
                <a:gd name="connsiteX11" fmla="*/ 98365 w 123980"/>
                <a:gd name="connsiteY11" fmla="*/ 143559 h 148384"/>
                <a:gd name="connsiteX12" fmla="*/ 85796 w 123980"/>
                <a:gd name="connsiteY12" fmla="*/ 148281 h 148384"/>
                <a:gd name="connsiteX13" fmla="*/ 27607 w 123980"/>
                <a:gd name="connsiteY13" fmla="*/ 141965 h 148384"/>
                <a:gd name="connsiteX14" fmla="*/ 23192 w 123980"/>
                <a:gd name="connsiteY14" fmla="*/ 134239 h 148384"/>
                <a:gd name="connsiteX15" fmla="*/ 23192 w 123980"/>
                <a:gd name="connsiteY15" fmla="*/ 134239 h 148384"/>
                <a:gd name="connsiteX16" fmla="*/ 505 w 123980"/>
                <a:gd name="connsiteY16" fmla="*/ 92483 h 148384"/>
                <a:gd name="connsiteX17" fmla="*/ 14424 w 123980"/>
                <a:gd name="connsiteY17" fmla="*/ 74763 h 148384"/>
                <a:gd name="connsiteX18" fmla="*/ 996 w 123980"/>
                <a:gd name="connsiteY18" fmla="*/ 55326 h 148384"/>
                <a:gd name="connsiteX19" fmla="*/ 6943 w 123980"/>
                <a:gd name="connsiteY19" fmla="*/ 6089 h 148384"/>
                <a:gd name="connsiteX20" fmla="*/ 6943 w 123980"/>
                <a:gd name="connsiteY20" fmla="*/ 6089 h 148384"/>
                <a:gd name="connsiteX21" fmla="*/ 15773 w 123980"/>
                <a:gd name="connsiteY21" fmla="*/ -104 h 14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3980" h="148384">
                  <a:moveTo>
                    <a:pt x="33677" y="10443"/>
                  </a:moveTo>
                  <a:lnTo>
                    <a:pt x="28526" y="35889"/>
                  </a:lnTo>
                  <a:lnTo>
                    <a:pt x="41280" y="62377"/>
                  </a:lnTo>
                  <a:lnTo>
                    <a:pt x="82791" y="71145"/>
                  </a:lnTo>
                  <a:lnTo>
                    <a:pt x="98181" y="85800"/>
                  </a:lnTo>
                  <a:lnTo>
                    <a:pt x="114737" y="77768"/>
                  </a:lnTo>
                  <a:lnTo>
                    <a:pt x="124486" y="80465"/>
                  </a:lnTo>
                  <a:lnTo>
                    <a:pt x="124486" y="80465"/>
                  </a:lnTo>
                  <a:lnTo>
                    <a:pt x="116208" y="122651"/>
                  </a:lnTo>
                  <a:lnTo>
                    <a:pt x="101799" y="133136"/>
                  </a:lnTo>
                  <a:lnTo>
                    <a:pt x="104558" y="138225"/>
                  </a:lnTo>
                  <a:lnTo>
                    <a:pt x="98365" y="143559"/>
                  </a:lnTo>
                  <a:lnTo>
                    <a:pt x="85796" y="148281"/>
                  </a:lnTo>
                  <a:lnTo>
                    <a:pt x="27607" y="141965"/>
                  </a:lnTo>
                  <a:lnTo>
                    <a:pt x="23192" y="134239"/>
                  </a:lnTo>
                  <a:lnTo>
                    <a:pt x="23192" y="134239"/>
                  </a:lnTo>
                  <a:lnTo>
                    <a:pt x="505" y="92483"/>
                  </a:lnTo>
                  <a:lnTo>
                    <a:pt x="14424" y="74763"/>
                  </a:lnTo>
                  <a:lnTo>
                    <a:pt x="996" y="55326"/>
                  </a:lnTo>
                  <a:lnTo>
                    <a:pt x="6943" y="6089"/>
                  </a:lnTo>
                  <a:lnTo>
                    <a:pt x="6943" y="6089"/>
                  </a:lnTo>
                  <a:lnTo>
                    <a:pt x="15773" y="-104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รูปแบบอิสระ: รูปร่าง 11">
              <a:extLst>
                <a:ext uri="{FF2B5EF4-FFF2-40B4-BE49-F238E27FC236}">
                  <a16:creationId xmlns:a16="http://schemas.microsoft.com/office/drawing/2014/main" id="{289296D6-0439-F49A-89FA-4639833F28C3}"/>
                </a:ext>
              </a:extLst>
            </p:cNvPr>
            <p:cNvSpPr/>
            <p:nvPr/>
          </p:nvSpPr>
          <p:spPr>
            <a:xfrm>
              <a:off x="5618042" y="2956192"/>
              <a:ext cx="256239" cy="151450"/>
            </a:xfrm>
            <a:custGeom>
              <a:avLst/>
              <a:gdLst>
                <a:gd name="connsiteX0" fmla="*/ 204009 w 256239"/>
                <a:gd name="connsiteY0" fmla="*/ 12897 h 151450"/>
                <a:gd name="connsiteX1" fmla="*/ 231785 w 256239"/>
                <a:gd name="connsiteY1" fmla="*/ -102 h 151450"/>
                <a:gd name="connsiteX2" fmla="*/ 232582 w 256239"/>
                <a:gd name="connsiteY2" fmla="*/ 12713 h 151450"/>
                <a:gd name="connsiteX3" fmla="*/ 256741 w 256239"/>
                <a:gd name="connsiteY3" fmla="*/ 450 h 151450"/>
                <a:gd name="connsiteX4" fmla="*/ 256741 w 256239"/>
                <a:gd name="connsiteY4" fmla="*/ 450 h 151450"/>
                <a:gd name="connsiteX5" fmla="*/ 254472 w 256239"/>
                <a:gd name="connsiteY5" fmla="*/ 15779 h 151450"/>
                <a:gd name="connsiteX6" fmla="*/ 241350 w 256239"/>
                <a:gd name="connsiteY6" fmla="*/ 22892 h 151450"/>
                <a:gd name="connsiteX7" fmla="*/ 241289 w 256239"/>
                <a:gd name="connsiteY7" fmla="*/ 133138 h 151450"/>
                <a:gd name="connsiteX8" fmla="*/ 241289 w 256239"/>
                <a:gd name="connsiteY8" fmla="*/ 133138 h 151450"/>
                <a:gd name="connsiteX9" fmla="*/ 241105 w 256239"/>
                <a:gd name="connsiteY9" fmla="*/ 139269 h 151450"/>
                <a:gd name="connsiteX10" fmla="*/ 241105 w 256239"/>
                <a:gd name="connsiteY10" fmla="*/ 139269 h 151450"/>
                <a:gd name="connsiteX11" fmla="*/ 164583 w 256239"/>
                <a:gd name="connsiteY11" fmla="*/ 151349 h 151450"/>
                <a:gd name="connsiteX12" fmla="*/ 128100 w 256239"/>
                <a:gd name="connsiteY12" fmla="*/ 145033 h 151450"/>
                <a:gd name="connsiteX13" fmla="*/ 116143 w 256239"/>
                <a:gd name="connsiteY13" fmla="*/ 135100 h 151450"/>
                <a:gd name="connsiteX14" fmla="*/ 113016 w 256239"/>
                <a:gd name="connsiteY14" fmla="*/ 139453 h 151450"/>
                <a:gd name="connsiteX15" fmla="*/ 96461 w 256239"/>
                <a:gd name="connsiteY15" fmla="*/ 137430 h 151450"/>
                <a:gd name="connsiteX16" fmla="*/ 96461 w 256239"/>
                <a:gd name="connsiteY16" fmla="*/ 137430 h 151450"/>
                <a:gd name="connsiteX17" fmla="*/ 86712 w 256239"/>
                <a:gd name="connsiteY17" fmla="*/ 134732 h 151450"/>
                <a:gd name="connsiteX18" fmla="*/ 70156 w 256239"/>
                <a:gd name="connsiteY18" fmla="*/ 142764 h 151450"/>
                <a:gd name="connsiteX19" fmla="*/ 54766 w 256239"/>
                <a:gd name="connsiteY19" fmla="*/ 128110 h 151450"/>
                <a:gd name="connsiteX20" fmla="*/ 13255 w 256239"/>
                <a:gd name="connsiteY20" fmla="*/ 119342 h 151450"/>
                <a:gd name="connsiteX21" fmla="*/ 502 w 256239"/>
                <a:gd name="connsiteY21" fmla="*/ 92853 h 151450"/>
                <a:gd name="connsiteX22" fmla="*/ 5652 w 256239"/>
                <a:gd name="connsiteY22" fmla="*/ 67407 h 151450"/>
                <a:gd name="connsiteX23" fmla="*/ 5652 w 256239"/>
                <a:gd name="connsiteY23" fmla="*/ 67407 h 151450"/>
                <a:gd name="connsiteX24" fmla="*/ 60775 w 256239"/>
                <a:gd name="connsiteY24" fmla="*/ 69063 h 151450"/>
                <a:gd name="connsiteX25" fmla="*/ 76779 w 256239"/>
                <a:gd name="connsiteY25" fmla="*/ 61950 h 151450"/>
                <a:gd name="connsiteX26" fmla="*/ 90023 w 256239"/>
                <a:gd name="connsiteY26" fmla="*/ 68634 h 151450"/>
                <a:gd name="connsiteX27" fmla="*/ 112342 w 256239"/>
                <a:gd name="connsiteY27" fmla="*/ 59252 h 151450"/>
                <a:gd name="connsiteX28" fmla="*/ 118657 w 256239"/>
                <a:gd name="connsiteY28" fmla="*/ 61521 h 151450"/>
                <a:gd name="connsiteX29" fmla="*/ 120436 w 256239"/>
                <a:gd name="connsiteY29" fmla="*/ 55328 h 15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56239" h="151450">
                  <a:moveTo>
                    <a:pt x="204009" y="12897"/>
                  </a:moveTo>
                  <a:lnTo>
                    <a:pt x="231785" y="-102"/>
                  </a:lnTo>
                  <a:lnTo>
                    <a:pt x="232582" y="12713"/>
                  </a:lnTo>
                  <a:lnTo>
                    <a:pt x="256741" y="450"/>
                  </a:lnTo>
                  <a:lnTo>
                    <a:pt x="256741" y="450"/>
                  </a:lnTo>
                  <a:lnTo>
                    <a:pt x="254472" y="15779"/>
                  </a:lnTo>
                  <a:lnTo>
                    <a:pt x="241350" y="22892"/>
                  </a:lnTo>
                  <a:lnTo>
                    <a:pt x="241289" y="133138"/>
                  </a:lnTo>
                  <a:lnTo>
                    <a:pt x="241289" y="133138"/>
                  </a:lnTo>
                  <a:lnTo>
                    <a:pt x="241105" y="139269"/>
                  </a:lnTo>
                  <a:lnTo>
                    <a:pt x="241105" y="139269"/>
                  </a:lnTo>
                  <a:lnTo>
                    <a:pt x="164583" y="151349"/>
                  </a:lnTo>
                  <a:lnTo>
                    <a:pt x="128100" y="145033"/>
                  </a:lnTo>
                  <a:lnTo>
                    <a:pt x="116143" y="135100"/>
                  </a:lnTo>
                  <a:lnTo>
                    <a:pt x="113016" y="139453"/>
                  </a:lnTo>
                  <a:lnTo>
                    <a:pt x="96461" y="137430"/>
                  </a:lnTo>
                  <a:lnTo>
                    <a:pt x="96461" y="137430"/>
                  </a:lnTo>
                  <a:lnTo>
                    <a:pt x="86712" y="134732"/>
                  </a:lnTo>
                  <a:lnTo>
                    <a:pt x="70156" y="142764"/>
                  </a:lnTo>
                  <a:lnTo>
                    <a:pt x="54766" y="128110"/>
                  </a:lnTo>
                  <a:lnTo>
                    <a:pt x="13255" y="119342"/>
                  </a:lnTo>
                  <a:lnTo>
                    <a:pt x="502" y="92853"/>
                  </a:lnTo>
                  <a:lnTo>
                    <a:pt x="5652" y="67407"/>
                  </a:lnTo>
                  <a:lnTo>
                    <a:pt x="5652" y="67407"/>
                  </a:lnTo>
                  <a:lnTo>
                    <a:pt x="60775" y="69063"/>
                  </a:lnTo>
                  <a:lnTo>
                    <a:pt x="76779" y="61950"/>
                  </a:lnTo>
                  <a:lnTo>
                    <a:pt x="90023" y="68634"/>
                  </a:lnTo>
                  <a:lnTo>
                    <a:pt x="112342" y="59252"/>
                  </a:lnTo>
                  <a:lnTo>
                    <a:pt x="118657" y="61521"/>
                  </a:lnTo>
                  <a:lnTo>
                    <a:pt x="120436" y="5532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รูปแบบอิสระ: รูปร่าง 12">
              <a:extLst>
                <a:ext uri="{FF2B5EF4-FFF2-40B4-BE49-F238E27FC236}">
                  <a16:creationId xmlns:a16="http://schemas.microsoft.com/office/drawing/2014/main" id="{EA49F329-240C-4AAE-6A32-3B80880AE7F1}"/>
                </a:ext>
              </a:extLst>
            </p:cNvPr>
            <p:cNvSpPr/>
            <p:nvPr/>
          </p:nvSpPr>
          <p:spPr>
            <a:xfrm>
              <a:off x="5580946" y="2786654"/>
              <a:ext cx="240603" cy="238702"/>
            </a:xfrm>
            <a:custGeom>
              <a:avLst/>
              <a:gdLst>
                <a:gd name="connsiteX0" fmla="*/ 111178 w 240603"/>
                <a:gd name="connsiteY0" fmla="*/ -97 h 238702"/>
                <a:gd name="connsiteX1" fmla="*/ 113079 w 240603"/>
                <a:gd name="connsiteY1" fmla="*/ 5299 h 238702"/>
                <a:gd name="connsiteX2" fmla="*/ 127366 w 240603"/>
                <a:gd name="connsiteY2" fmla="*/ 823 h 238702"/>
                <a:gd name="connsiteX3" fmla="*/ 129205 w 240603"/>
                <a:gd name="connsiteY3" fmla="*/ 5544 h 238702"/>
                <a:gd name="connsiteX4" fmla="*/ 149562 w 240603"/>
                <a:gd name="connsiteY4" fmla="*/ 8119 h 238702"/>
                <a:gd name="connsiteX5" fmla="*/ 149562 w 240603"/>
                <a:gd name="connsiteY5" fmla="*/ 8119 h 238702"/>
                <a:gd name="connsiteX6" fmla="*/ 138280 w 240603"/>
                <a:gd name="connsiteY6" fmla="*/ 32585 h 238702"/>
                <a:gd name="connsiteX7" fmla="*/ 149869 w 240603"/>
                <a:gd name="connsiteY7" fmla="*/ 40862 h 238702"/>
                <a:gd name="connsiteX8" fmla="*/ 150237 w 240603"/>
                <a:gd name="connsiteY8" fmla="*/ 50918 h 238702"/>
                <a:gd name="connsiteX9" fmla="*/ 176848 w 240603"/>
                <a:gd name="connsiteY9" fmla="*/ 51102 h 238702"/>
                <a:gd name="connsiteX10" fmla="*/ 179239 w 240603"/>
                <a:gd name="connsiteY10" fmla="*/ 39268 h 238702"/>
                <a:gd name="connsiteX11" fmla="*/ 186045 w 240603"/>
                <a:gd name="connsiteY11" fmla="*/ 38225 h 238702"/>
                <a:gd name="connsiteX12" fmla="*/ 224000 w 240603"/>
                <a:gd name="connsiteY12" fmla="*/ 45093 h 238702"/>
                <a:gd name="connsiteX13" fmla="*/ 222589 w 240603"/>
                <a:gd name="connsiteY13" fmla="*/ 60422 h 238702"/>
                <a:gd name="connsiteX14" fmla="*/ 209713 w 240603"/>
                <a:gd name="connsiteY14" fmla="*/ 66369 h 238702"/>
                <a:gd name="connsiteX15" fmla="*/ 219340 w 240603"/>
                <a:gd name="connsiteY15" fmla="*/ 76671 h 238702"/>
                <a:gd name="connsiteX16" fmla="*/ 214373 w 240603"/>
                <a:gd name="connsiteY16" fmla="*/ 110456 h 238702"/>
                <a:gd name="connsiteX17" fmla="*/ 229825 w 240603"/>
                <a:gd name="connsiteY17" fmla="*/ 120328 h 238702"/>
                <a:gd name="connsiteX18" fmla="*/ 219830 w 240603"/>
                <a:gd name="connsiteY18" fmla="*/ 146693 h 238702"/>
                <a:gd name="connsiteX19" fmla="*/ 240739 w 240603"/>
                <a:gd name="connsiteY19" fmla="*/ 147000 h 238702"/>
                <a:gd name="connsiteX20" fmla="*/ 241107 w 240603"/>
                <a:gd name="connsiteY20" fmla="*/ 182441 h 238702"/>
                <a:gd name="connsiteX21" fmla="*/ 241107 w 240603"/>
                <a:gd name="connsiteY21" fmla="*/ 182441 h 238702"/>
                <a:gd name="connsiteX22" fmla="*/ 157533 w 240603"/>
                <a:gd name="connsiteY22" fmla="*/ 224871 h 238702"/>
                <a:gd name="connsiteX23" fmla="*/ 155755 w 240603"/>
                <a:gd name="connsiteY23" fmla="*/ 231064 h 238702"/>
                <a:gd name="connsiteX24" fmla="*/ 149440 w 240603"/>
                <a:gd name="connsiteY24" fmla="*/ 228795 h 238702"/>
                <a:gd name="connsiteX25" fmla="*/ 127121 w 240603"/>
                <a:gd name="connsiteY25" fmla="*/ 238177 h 238702"/>
                <a:gd name="connsiteX26" fmla="*/ 113876 w 240603"/>
                <a:gd name="connsiteY26" fmla="*/ 231493 h 238702"/>
                <a:gd name="connsiteX27" fmla="*/ 97873 w 240603"/>
                <a:gd name="connsiteY27" fmla="*/ 238606 h 238702"/>
                <a:gd name="connsiteX28" fmla="*/ 42750 w 240603"/>
                <a:gd name="connsiteY28" fmla="*/ 236950 h 238702"/>
                <a:gd name="connsiteX29" fmla="*/ 42750 w 240603"/>
                <a:gd name="connsiteY29" fmla="*/ 236950 h 238702"/>
                <a:gd name="connsiteX30" fmla="*/ 24846 w 240603"/>
                <a:gd name="connsiteY30" fmla="*/ 226404 h 238702"/>
                <a:gd name="connsiteX31" fmla="*/ 16016 w 240603"/>
                <a:gd name="connsiteY31" fmla="*/ 232597 h 238702"/>
                <a:gd name="connsiteX32" fmla="*/ 16016 w 240603"/>
                <a:gd name="connsiteY32" fmla="*/ 232597 h 238702"/>
                <a:gd name="connsiteX33" fmla="*/ 17733 w 240603"/>
                <a:gd name="connsiteY33" fmla="*/ 213712 h 238702"/>
                <a:gd name="connsiteX34" fmla="*/ 2281 w 240603"/>
                <a:gd name="connsiteY34" fmla="*/ 211933 h 238702"/>
                <a:gd name="connsiteX35" fmla="*/ 503 w 240603"/>
                <a:gd name="connsiteY35" fmla="*/ 196850 h 238702"/>
                <a:gd name="connsiteX36" fmla="*/ 503 w 240603"/>
                <a:gd name="connsiteY36" fmla="*/ 196850 h 238702"/>
                <a:gd name="connsiteX37" fmla="*/ 749 w 240603"/>
                <a:gd name="connsiteY37" fmla="*/ 165088 h 238702"/>
                <a:gd name="connsiteX38" fmla="*/ 10927 w 240603"/>
                <a:gd name="connsiteY38" fmla="*/ 147797 h 238702"/>
                <a:gd name="connsiteX39" fmla="*/ 10804 w 240603"/>
                <a:gd name="connsiteY39" fmla="*/ 123455 h 238702"/>
                <a:gd name="connsiteX40" fmla="*/ 16629 w 240603"/>
                <a:gd name="connsiteY40" fmla="*/ 114932 h 238702"/>
                <a:gd name="connsiteX41" fmla="*/ 13196 w 240603"/>
                <a:gd name="connsiteY41" fmla="*/ 103834 h 238702"/>
                <a:gd name="connsiteX42" fmla="*/ 3079 w 240603"/>
                <a:gd name="connsiteY42" fmla="*/ 100706 h 238702"/>
                <a:gd name="connsiteX43" fmla="*/ 4918 w 240603"/>
                <a:gd name="connsiteY43" fmla="*/ 81392 h 238702"/>
                <a:gd name="connsiteX44" fmla="*/ 4918 w 240603"/>
                <a:gd name="connsiteY44" fmla="*/ 81392 h 238702"/>
                <a:gd name="connsiteX45" fmla="*/ 18714 w 240603"/>
                <a:gd name="connsiteY45" fmla="*/ 74831 h 238702"/>
                <a:gd name="connsiteX46" fmla="*/ 32878 w 240603"/>
                <a:gd name="connsiteY46" fmla="*/ 78510 h 238702"/>
                <a:gd name="connsiteX47" fmla="*/ 69484 w 240603"/>
                <a:gd name="connsiteY47" fmla="*/ 69497 h 238702"/>
                <a:gd name="connsiteX48" fmla="*/ 73163 w 240603"/>
                <a:gd name="connsiteY48" fmla="*/ 97395 h 238702"/>
                <a:gd name="connsiteX49" fmla="*/ 90638 w 240603"/>
                <a:gd name="connsiteY49" fmla="*/ 99725 h 238702"/>
                <a:gd name="connsiteX50" fmla="*/ 107009 w 240603"/>
                <a:gd name="connsiteY50" fmla="*/ 90651 h 238702"/>
                <a:gd name="connsiteX51" fmla="*/ 106028 w 240603"/>
                <a:gd name="connsiteY51" fmla="*/ 63059 h 238702"/>
                <a:gd name="connsiteX52" fmla="*/ 98118 w 240603"/>
                <a:gd name="connsiteY52" fmla="*/ 46013 h 2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0603" h="238702">
                  <a:moveTo>
                    <a:pt x="111178" y="-97"/>
                  </a:moveTo>
                  <a:lnTo>
                    <a:pt x="113079" y="5299"/>
                  </a:lnTo>
                  <a:lnTo>
                    <a:pt x="127366" y="823"/>
                  </a:lnTo>
                  <a:lnTo>
                    <a:pt x="129205" y="5544"/>
                  </a:lnTo>
                  <a:lnTo>
                    <a:pt x="149562" y="8119"/>
                  </a:lnTo>
                  <a:lnTo>
                    <a:pt x="149562" y="8119"/>
                  </a:lnTo>
                  <a:lnTo>
                    <a:pt x="138280" y="32585"/>
                  </a:lnTo>
                  <a:lnTo>
                    <a:pt x="149869" y="40862"/>
                  </a:lnTo>
                  <a:lnTo>
                    <a:pt x="150237" y="50918"/>
                  </a:lnTo>
                  <a:lnTo>
                    <a:pt x="176848" y="51102"/>
                  </a:lnTo>
                  <a:lnTo>
                    <a:pt x="179239" y="39268"/>
                  </a:lnTo>
                  <a:lnTo>
                    <a:pt x="186045" y="38225"/>
                  </a:lnTo>
                  <a:lnTo>
                    <a:pt x="224000" y="45093"/>
                  </a:lnTo>
                  <a:lnTo>
                    <a:pt x="222589" y="60422"/>
                  </a:lnTo>
                  <a:lnTo>
                    <a:pt x="209713" y="66369"/>
                  </a:lnTo>
                  <a:lnTo>
                    <a:pt x="219340" y="76671"/>
                  </a:lnTo>
                  <a:lnTo>
                    <a:pt x="214373" y="110456"/>
                  </a:lnTo>
                  <a:lnTo>
                    <a:pt x="229825" y="120328"/>
                  </a:lnTo>
                  <a:lnTo>
                    <a:pt x="219830" y="146693"/>
                  </a:lnTo>
                  <a:lnTo>
                    <a:pt x="240739" y="147000"/>
                  </a:lnTo>
                  <a:lnTo>
                    <a:pt x="241107" y="182441"/>
                  </a:lnTo>
                  <a:lnTo>
                    <a:pt x="241107" y="182441"/>
                  </a:lnTo>
                  <a:lnTo>
                    <a:pt x="157533" y="224871"/>
                  </a:lnTo>
                  <a:lnTo>
                    <a:pt x="155755" y="231064"/>
                  </a:lnTo>
                  <a:lnTo>
                    <a:pt x="149440" y="228795"/>
                  </a:lnTo>
                  <a:lnTo>
                    <a:pt x="127121" y="238177"/>
                  </a:lnTo>
                  <a:lnTo>
                    <a:pt x="113876" y="231493"/>
                  </a:lnTo>
                  <a:lnTo>
                    <a:pt x="97873" y="238606"/>
                  </a:lnTo>
                  <a:lnTo>
                    <a:pt x="42750" y="236950"/>
                  </a:lnTo>
                  <a:lnTo>
                    <a:pt x="42750" y="236950"/>
                  </a:lnTo>
                  <a:lnTo>
                    <a:pt x="24846" y="226404"/>
                  </a:lnTo>
                  <a:lnTo>
                    <a:pt x="16016" y="232597"/>
                  </a:lnTo>
                  <a:lnTo>
                    <a:pt x="16016" y="232597"/>
                  </a:lnTo>
                  <a:lnTo>
                    <a:pt x="17733" y="213712"/>
                  </a:lnTo>
                  <a:lnTo>
                    <a:pt x="2281" y="211933"/>
                  </a:lnTo>
                  <a:lnTo>
                    <a:pt x="503" y="196850"/>
                  </a:lnTo>
                  <a:lnTo>
                    <a:pt x="503" y="196850"/>
                  </a:lnTo>
                  <a:lnTo>
                    <a:pt x="749" y="165088"/>
                  </a:lnTo>
                  <a:lnTo>
                    <a:pt x="10927" y="147797"/>
                  </a:lnTo>
                  <a:lnTo>
                    <a:pt x="10804" y="123455"/>
                  </a:lnTo>
                  <a:lnTo>
                    <a:pt x="16629" y="114932"/>
                  </a:lnTo>
                  <a:lnTo>
                    <a:pt x="13196" y="103834"/>
                  </a:lnTo>
                  <a:lnTo>
                    <a:pt x="3079" y="100706"/>
                  </a:lnTo>
                  <a:lnTo>
                    <a:pt x="4918" y="81392"/>
                  </a:lnTo>
                  <a:lnTo>
                    <a:pt x="4918" y="81392"/>
                  </a:lnTo>
                  <a:lnTo>
                    <a:pt x="18714" y="74831"/>
                  </a:lnTo>
                  <a:lnTo>
                    <a:pt x="32878" y="78510"/>
                  </a:lnTo>
                  <a:lnTo>
                    <a:pt x="69484" y="69497"/>
                  </a:lnTo>
                  <a:lnTo>
                    <a:pt x="73163" y="97395"/>
                  </a:lnTo>
                  <a:lnTo>
                    <a:pt x="90638" y="99725"/>
                  </a:lnTo>
                  <a:lnTo>
                    <a:pt x="107009" y="90651"/>
                  </a:lnTo>
                  <a:lnTo>
                    <a:pt x="106028" y="63059"/>
                  </a:lnTo>
                  <a:lnTo>
                    <a:pt x="98118" y="4601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รูปแบบอิสระ: รูปร่าง 13">
              <a:extLst>
                <a:ext uri="{FF2B5EF4-FFF2-40B4-BE49-F238E27FC236}">
                  <a16:creationId xmlns:a16="http://schemas.microsoft.com/office/drawing/2014/main" id="{40874732-D7AA-5A9F-657E-47479911F818}"/>
                </a:ext>
              </a:extLst>
            </p:cNvPr>
            <p:cNvSpPr/>
            <p:nvPr/>
          </p:nvSpPr>
          <p:spPr>
            <a:xfrm>
              <a:off x="5561448" y="2732389"/>
              <a:ext cx="130173" cy="154086"/>
            </a:xfrm>
            <a:custGeom>
              <a:avLst/>
              <a:gdLst>
                <a:gd name="connsiteX0" fmla="*/ 13934 w 130173"/>
                <a:gd name="connsiteY0" fmla="*/ 4628 h 154086"/>
                <a:gd name="connsiteX1" fmla="*/ 33004 w 130173"/>
                <a:gd name="connsiteY1" fmla="*/ 1562 h 154086"/>
                <a:gd name="connsiteX2" fmla="*/ 41404 w 130173"/>
                <a:gd name="connsiteY2" fmla="*/ 8430 h 154086"/>
                <a:gd name="connsiteX3" fmla="*/ 55874 w 130173"/>
                <a:gd name="connsiteY3" fmla="*/ -93 h 154086"/>
                <a:gd name="connsiteX4" fmla="*/ 61147 w 130173"/>
                <a:gd name="connsiteY4" fmla="*/ 13335 h 154086"/>
                <a:gd name="connsiteX5" fmla="*/ 72491 w 130173"/>
                <a:gd name="connsiteY5" fmla="*/ 15849 h 154086"/>
                <a:gd name="connsiteX6" fmla="*/ 77458 w 130173"/>
                <a:gd name="connsiteY6" fmla="*/ 25230 h 154086"/>
                <a:gd name="connsiteX7" fmla="*/ 95668 w 130173"/>
                <a:gd name="connsiteY7" fmla="*/ 21367 h 154086"/>
                <a:gd name="connsiteX8" fmla="*/ 91499 w 130173"/>
                <a:gd name="connsiteY8" fmla="*/ 31484 h 154086"/>
                <a:gd name="connsiteX9" fmla="*/ 113634 w 130173"/>
                <a:gd name="connsiteY9" fmla="*/ 36451 h 154086"/>
                <a:gd name="connsiteX10" fmla="*/ 113634 w 130173"/>
                <a:gd name="connsiteY10" fmla="*/ 36451 h 154086"/>
                <a:gd name="connsiteX11" fmla="*/ 130680 w 130173"/>
                <a:gd name="connsiteY11" fmla="*/ 54171 h 154086"/>
                <a:gd name="connsiteX12" fmla="*/ 130680 w 130173"/>
                <a:gd name="connsiteY12" fmla="*/ 54171 h 154086"/>
                <a:gd name="connsiteX13" fmla="*/ 117619 w 130173"/>
                <a:gd name="connsiteY13" fmla="*/ 100281 h 154086"/>
                <a:gd name="connsiteX14" fmla="*/ 125529 w 130173"/>
                <a:gd name="connsiteY14" fmla="*/ 117327 h 154086"/>
                <a:gd name="connsiteX15" fmla="*/ 126510 w 130173"/>
                <a:gd name="connsiteY15" fmla="*/ 144919 h 154086"/>
                <a:gd name="connsiteX16" fmla="*/ 110139 w 130173"/>
                <a:gd name="connsiteY16" fmla="*/ 153993 h 154086"/>
                <a:gd name="connsiteX17" fmla="*/ 92664 w 130173"/>
                <a:gd name="connsiteY17" fmla="*/ 151663 h 154086"/>
                <a:gd name="connsiteX18" fmla="*/ 88985 w 130173"/>
                <a:gd name="connsiteY18" fmla="*/ 123765 h 154086"/>
                <a:gd name="connsiteX19" fmla="*/ 52379 w 130173"/>
                <a:gd name="connsiteY19" fmla="*/ 132778 h 154086"/>
                <a:gd name="connsiteX20" fmla="*/ 38215 w 130173"/>
                <a:gd name="connsiteY20" fmla="*/ 129099 h 154086"/>
                <a:gd name="connsiteX21" fmla="*/ 24419 w 130173"/>
                <a:gd name="connsiteY21" fmla="*/ 135660 h 154086"/>
                <a:gd name="connsiteX22" fmla="*/ 24419 w 130173"/>
                <a:gd name="connsiteY22" fmla="*/ 135660 h 154086"/>
                <a:gd name="connsiteX23" fmla="*/ 5289 w 130173"/>
                <a:gd name="connsiteY23" fmla="*/ 118308 h 154086"/>
                <a:gd name="connsiteX24" fmla="*/ 751 w 130173"/>
                <a:gd name="connsiteY24" fmla="*/ 102550 h 154086"/>
                <a:gd name="connsiteX25" fmla="*/ 6760 w 130173"/>
                <a:gd name="connsiteY25" fmla="*/ 94578 h 154086"/>
                <a:gd name="connsiteX26" fmla="*/ 506 w 130173"/>
                <a:gd name="connsiteY26" fmla="*/ 82009 h 154086"/>
                <a:gd name="connsiteX27" fmla="*/ 15222 w 130173"/>
                <a:gd name="connsiteY27" fmla="*/ 63798 h 154086"/>
                <a:gd name="connsiteX28" fmla="*/ 6208 w 130173"/>
                <a:gd name="connsiteY28" fmla="*/ 51167 h 154086"/>
                <a:gd name="connsiteX29" fmla="*/ 4982 w 130173"/>
                <a:gd name="connsiteY29" fmla="*/ 25721 h 154086"/>
                <a:gd name="connsiteX30" fmla="*/ 6147 w 130173"/>
                <a:gd name="connsiteY30" fmla="*/ 11311 h 15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0173" h="154086">
                  <a:moveTo>
                    <a:pt x="13934" y="4628"/>
                  </a:moveTo>
                  <a:lnTo>
                    <a:pt x="33004" y="1562"/>
                  </a:lnTo>
                  <a:lnTo>
                    <a:pt x="41404" y="8430"/>
                  </a:lnTo>
                  <a:lnTo>
                    <a:pt x="55874" y="-93"/>
                  </a:lnTo>
                  <a:lnTo>
                    <a:pt x="61147" y="13335"/>
                  </a:lnTo>
                  <a:lnTo>
                    <a:pt x="72491" y="15849"/>
                  </a:lnTo>
                  <a:lnTo>
                    <a:pt x="77458" y="25230"/>
                  </a:lnTo>
                  <a:lnTo>
                    <a:pt x="95668" y="21367"/>
                  </a:lnTo>
                  <a:lnTo>
                    <a:pt x="91499" y="31484"/>
                  </a:lnTo>
                  <a:lnTo>
                    <a:pt x="113634" y="36451"/>
                  </a:lnTo>
                  <a:lnTo>
                    <a:pt x="113634" y="36451"/>
                  </a:lnTo>
                  <a:lnTo>
                    <a:pt x="130680" y="54171"/>
                  </a:lnTo>
                  <a:lnTo>
                    <a:pt x="130680" y="54171"/>
                  </a:lnTo>
                  <a:lnTo>
                    <a:pt x="117619" y="100281"/>
                  </a:lnTo>
                  <a:lnTo>
                    <a:pt x="125529" y="117327"/>
                  </a:lnTo>
                  <a:lnTo>
                    <a:pt x="126510" y="144919"/>
                  </a:lnTo>
                  <a:lnTo>
                    <a:pt x="110139" y="153993"/>
                  </a:lnTo>
                  <a:lnTo>
                    <a:pt x="92664" y="151663"/>
                  </a:lnTo>
                  <a:lnTo>
                    <a:pt x="88985" y="123765"/>
                  </a:lnTo>
                  <a:lnTo>
                    <a:pt x="52379" y="132778"/>
                  </a:lnTo>
                  <a:lnTo>
                    <a:pt x="38215" y="129099"/>
                  </a:lnTo>
                  <a:lnTo>
                    <a:pt x="24419" y="135660"/>
                  </a:lnTo>
                  <a:lnTo>
                    <a:pt x="24419" y="135660"/>
                  </a:lnTo>
                  <a:lnTo>
                    <a:pt x="5289" y="118308"/>
                  </a:lnTo>
                  <a:lnTo>
                    <a:pt x="751" y="102550"/>
                  </a:lnTo>
                  <a:lnTo>
                    <a:pt x="6760" y="94578"/>
                  </a:lnTo>
                  <a:lnTo>
                    <a:pt x="506" y="82009"/>
                  </a:lnTo>
                  <a:lnTo>
                    <a:pt x="15222" y="63798"/>
                  </a:lnTo>
                  <a:lnTo>
                    <a:pt x="6208" y="51167"/>
                  </a:lnTo>
                  <a:lnTo>
                    <a:pt x="4982" y="25721"/>
                  </a:lnTo>
                  <a:lnTo>
                    <a:pt x="6147" y="1131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รูปแบบอิสระ: รูปร่าง 14">
              <a:extLst>
                <a:ext uri="{FF2B5EF4-FFF2-40B4-BE49-F238E27FC236}">
                  <a16:creationId xmlns:a16="http://schemas.microsoft.com/office/drawing/2014/main" id="{10694F86-BF2F-2652-8572-FB2C3561C7C5}"/>
                </a:ext>
              </a:extLst>
            </p:cNvPr>
            <p:cNvSpPr/>
            <p:nvPr/>
          </p:nvSpPr>
          <p:spPr>
            <a:xfrm>
              <a:off x="5655384" y="2401651"/>
              <a:ext cx="409160" cy="393218"/>
            </a:xfrm>
            <a:custGeom>
              <a:avLst/>
              <a:gdLst>
                <a:gd name="connsiteX0" fmla="*/ 392551 w 409160"/>
                <a:gd name="connsiteY0" fmla="*/ -86 h 393218"/>
                <a:gd name="connsiteX1" fmla="*/ 398867 w 409160"/>
                <a:gd name="connsiteY1" fmla="*/ 40444 h 393218"/>
                <a:gd name="connsiteX2" fmla="*/ 394759 w 409160"/>
                <a:gd name="connsiteY2" fmla="*/ 86615 h 393218"/>
                <a:gd name="connsiteX3" fmla="*/ 398683 w 409160"/>
                <a:gd name="connsiteY3" fmla="*/ 105868 h 393218"/>
                <a:gd name="connsiteX4" fmla="*/ 398683 w 409160"/>
                <a:gd name="connsiteY4" fmla="*/ 105868 h 393218"/>
                <a:gd name="connsiteX5" fmla="*/ 399970 w 409160"/>
                <a:gd name="connsiteY5" fmla="*/ 143639 h 393218"/>
                <a:gd name="connsiteX6" fmla="*/ 386787 w 409160"/>
                <a:gd name="connsiteY6" fmla="*/ 139531 h 393218"/>
                <a:gd name="connsiteX7" fmla="*/ 390773 w 409160"/>
                <a:gd name="connsiteY7" fmla="*/ 164854 h 393218"/>
                <a:gd name="connsiteX8" fmla="*/ 402300 w 409160"/>
                <a:gd name="connsiteY8" fmla="*/ 182145 h 393218"/>
                <a:gd name="connsiteX9" fmla="*/ 409658 w 409160"/>
                <a:gd name="connsiteY9" fmla="*/ 227642 h 393218"/>
                <a:gd name="connsiteX10" fmla="*/ 409658 w 409160"/>
                <a:gd name="connsiteY10" fmla="*/ 227642 h 393218"/>
                <a:gd name="connsiteX11" fmla="*/ 388995 w 409160"/>
                <a:gd name="connsiteY11" fmla="*/ 227274 h 393218"/>
                <a:gd name="connsiteX12" fmla="*/ 383415 w 409160"/>
                <a:gd name="connsiteY12" fmla="*/ 249225 h 393218"/>
                <a:gd name="connsiteX13" fmla="*/ 373298 w 409160"/>
                <a:gd name="connsiteY13" fmla="*/ 257503 h 393218"/>
                <a:gd name="connsiteX14" fmla="*/ 354167 w 409160"/>
                <a:gd name="connsiteY14" fmla="*/ 258729 h 393218"/>
                <a:gd name="connsiteX15" fmla="*/ 346012 w 409160"/>
                <a:gd name="connsiteY15" fmla="*/ 283562 h 393218"/>
                <a:gd name="connsiteX16" fmla="*/ 336018 w 409160"/>
                <a:gd name="connsiteY16" fmla="*/ 271728 h 393218"/>
                <a:gd name="connsiteX17" fmla="*/ 332462 w 409160"/>
                <a:gd name="connsiteY17" fmla="*/ 279638 h 393218"/>
                <a:gd name="connsiteX18" fmla="*/ 319217 w 409160"/>
                <a:gd name="connsiteY18" fmla="*/ 280067 h 393218"/>
                <a:gd name="connsiteX19" fmla="*/ 302662 w 409160"/>
                <a:gd name="connsiteY19" fmla="*/ 290123 h 393218"/>
                <a:gd name="connsiteX20" fmla="*/ 278074 w 409160"/>
                <a:gd name="connsiteY20" fmla="*/ 286505 h 393218"/>
                <a:gd name="connsiteX21" fmla="*/ 270042 w 409160"/>
                <a:gd name="connsiteY21" fmla="*/ 298094 h 393218"/>
                <a:gd name="connsiteX22" fmla="*/ 276480 w 409160"/>
                <a:gd name="connsiteY22" fmla="*/ 311522 h 393218"/>
                <a:gd name="connsiteX23" fmla="*/ 266608 w 409160"/>
                <a:gd name="connsiteY23" fmla="*/ 314465 h 393218"/>
                <a:gd name="connsiteX24" fmla="*/ 276174 w 409160"/>
                <a:gd name="connsiteY24" fmla="*/ 318512 h 393218"/>
                <a:gd name="connsiteX25" fmla="*/ 267957 w 409160"/>
                <a:gd name="connsiteY25" fmla="*/ 325502 h 393218"/>
                <a:gd name="connsiteX26" fmla="*/ 265443 w 409160"/>
                <a:gd name="connsiteY26" fmla="*/ 338194 h 393218"/>
                <a:gd name="connsiteX27" fmla="*/ 242205 w 409160"/>
                <a:gd name="connsiteY27" fmla="*/ 318941 h 393218"/>
                <a:gd name="connsiteX28" fmla="*/ 225527 w 409160"/>
                <a:gd name="connsiteY28" fmla="*/ 317899 h 393218"/>
                <a:gd name="connsiteX29" fmla="*/ 220683 w 409160"/>
                <a:gd name="connsiteY29" fmla="*/ 322988 h 393218"/>
                <a:gd name="connsiteX30" fmla="*/ 221112 w 409160"/>
                <a:gd name="connsiteY30" fmla="*/ 342548 h 393218"/>
                <a:gd name="connsiteX31" fmla="*/ 227366 w 409160"/>
                <a:gd name="connsiteY31" fmla="*/ 349722 h 393218"/>
                <a:gd name="connsiteX32" fmla="*/ 216268 w 409160"/>
                <a:gd name="connsiteY32" fmla="*/ 356405 h 393218"/>
                <a:gd name="connsiteX33" fmla="*/ 198364 w 409160"/>
                <a:gd name="connsiteY33" fmla="*/ 344571 h 393218"/>
                <a:gd name="connsiteX34" fmla="*/ 186346 w 409160"/>
                <a:gd name="connsiteY34" fmla="*/ 347330 h 393218"/>
                <a:gd name="connsiteX35" fmla="*/ 172182 w 409160"/>
                <a:gd name="connsiteY35" fmla="*/ 329978 h 393218"/>
                <a:gd name="connsiteX36" fmla="*/ 152316 w 409160"/>
                <a:gd name="connsiteY36" fmla="*/ 334209 h 393218"/>
                <a:gd name="connsiteX37" fmla="*/ 136128 w 409160"/>
                <a:gd name="connsiteY37" fmla="*/ 328138 h 393218"/>
                <a:gd name="connsiteX38" fmla="*/ 125214 w 409160"/>
                <a:gd name="connsiteY38" fmla="*/ 349354 h 393218"/>
                <a:gd name="connsiteX39" fmla="*/ 112031 w 409160"/>
                <a:gd name="connsiteY39" fmla="*/ 352113 h 393218"/>
                <a:gd name="connsiteX40" fmla="*/ 97131 w 409160"/>
                <a:gd name="connsiteY40" fmla="*/ 367442 h 393218"/>
                <a:gd name="connsiteX41" fmla="*/ 76713 w 409160"/>
                <a:gd name="connsiteY41" fmla="*/ 363886 h 393218"/>
                <a:gd name="connsiteX42" fmla="*/ 84929 w 409160"/>
                <a:gd name="connsiteY42" fmla="*/ 383200 h 393218"/>
                <a:gd name="connsiteX43" fmla="*/ 75119 w 409160"/>
                <a:gd name="connsiteY43" fmla="*/ 393133 h 393218"/>
                <a:gd name="connsiteX44" fmla="*/ 75119 w 409160"/>
                <a:gd name="connsiteY44" fmla="*/ 393133 h 393218"/>
                <a:gd name="connsiteX45" fmla="*/ 54762 w 409160"/>
                <a:gd name="connsiteY45" fmla="*/ 390558 h 393218"/>
                <a:gd name="connsiteX46" fmla="*/ 52922 w 409160"/>
                <a:gd name="connsiteY46" fmla="*/ 385837 h 393218"/>
                <a:gd name="connsiteX47" fmla="*/ 38636 w 409160"/>
                <a:gd name="connsiteY47" fmla="*/ 390313 h 393218"/>
                <a:gd name="connsiteX48" fmla="*/ 36735 w 409160"/>
                <a:gd name="connsiteY48" fmla="*/ 384917 h 393218"/>
                <a:gd name="connsiteX49" fmla="*/ 36735 w 409160"/>
                <a:gd name="connsiteY49" fmla="*/ 384917 h 393218"/>
                <a:gd name="connsiteX50" fmla="*/ 19689 w 409160"/>
                <a:gd name="connsiteY50" fmla="*/ 367197 h 393218"/>
                <a:gd name="connsiteX51" fmla="*/ 19689 w 409160"/>
                <a:gd name="connsiteY51" fmla="*/ 367197 h 393218"/>
                <a:gd name="connsiteX52" fmla="*/ 27967 w 409160"/>
                <a:gd name="connsiteY52" fmla="*/ 353462 h 393218"/>
                <a:gd name="connsiteX53" fmla="*/ 21406 w 409160"/>
                <a:gd name="connsiteY53" fmla="*/ 347453 h 393218"/>
                <a:gd name="connsiteX54" fmla="*/ 19383 w 409160"/>
                <a:gd name="connsiteY54" fmla="*/ 316182 h 393218"/>
                <a:gd name="connsiteX55" fmla="*/ 6016 w 409160"/>
                <a:gd name="connsiteY55" fmla="*/ 301221 h 393218"/>
                <a:gd name="connsiteX56" fmla="*/ 1969 w 409160"/>
                <a:gd name="connsiteY56" fmla="*/ 275407 h 393218"/>
                <a:gd name="connsiteX57" fmla="*/ 11718 w 409160"/>
                <a:gd name="connsiteY57" fmla="*/ 270379 h 393218"/>
                <a:gd name="connsiteX58" fmla="*/ 10982 w 409160"/>
                <a:gd name="connsiteY58" fmla="*/ 249716 h 393218"/>
                <a:gd name="connsiteX59" fmla="*/ 20609 w 409160"/>
                <a:gd name="connsiteY59" fmla="*/ 234448 h 393218"/>
                <a:gd name="connsiteX60" fmla="*/ 497 w 409160"/>
                <a:gd name="connsiteY60" fmla="*/ 222246 h 393218"/>
                <a:gd name="connsiteX61" fmla="*/ 497 w 409160"/>
                <a:gd name="connsiteY61" fmla="*/ 222246 h 393218"/>
                <a:gd name="connsiteX62" fmla="*/ 17850 w 409160"/>
                <a:gd name="connsiteY62" fmla="*/ 197965 h 393218"/>
                <a:gd name="connsiteX63" fmla="*/ 35447 w 409160"/>
                <a:gd name="connsiteY63" fmla="*/ 190852 h 393218"/>
                <a:gd name="connsiteX64" fmla="*/ 34712 w 409160"/>
                <a:gd name="connsiteY64" fmla="*/ 179815 h 393218"/>
                <a:gd name="connsiteX65" fmla="*/ 48753 w 409160"/>
                <a:gd name="connsiteY65" fmla="*/ 162279 h 393218"/>
                <a:gd name="connsiteX66" fmla="*/ 70459 w 409160"/>
                <a:gd name="connsiteY66" fmla="*/ 148974 h 393218"/>
                <a:gd name="connsiteX67" fmla="*/ 71501 w 409160"/>
                <a:gd name="connsiteY67" fmla="*/ 136281 h 393218"/>
                <a:gd name="connsiteX68" fmla="*/ 65431 w 409160"/>
                <a:gd name="connsiteY68" fmla="*/ 129352 h 393218"/>
                <a:gd name="connsiteX69" fmla="*/ 88240 w 409160"/>
                <a:gd name="connsiteY69" fmla="*/ 109241 h 393218"/>
                <a:gd name="connsiteX70" fmla="*/ 91919 w 409160"/>
                <a:gd name="connsiteY70" fmla="*/ 69202 h 393218"/>
                <a:gd name="connsiteX71" fmla="*/ 145080 w 409160"/>
                <a:gd name="connsiteY71" fmla="*/ 48231 h 393218"/>
                <a:gd name="connsiteX72" fmla="*/ 144344 w 409160"/>
                <a:gd name="connsiteY72" fmla="*/ 35049 h 393218"/>
                <a:gd name="connsiteX73" fmla="*/ 134289 w 409160"/>
                <a:gd name="connsiteY73" fmla="*/ 28549 h 393218"/>
                <a:gd name="connsiteX74" fmla="*/ 140114 w 409160"/>
                <a:gd name="connsiteY74" fmla="*/ 23950 h 393218"/>
                <a:gd name="connsiteX75" fmla="*/ 140114 w 409160"/>
                <a:gd name="connsiteY75" fmla="*/ 23950 h 393218"/>
                <a:gd name="connsiteX76" fmla="*/ 152806 w 409160"/>
                <a:gd name="connsiteY76" fmla="*/ 23337 h 393218"/>
                <a:gd name="connsiteX77" fmla="*/ 167031 w 409160"/>
                <a:gd name="connsiteY77" fmla="*/ 42100 h 393218"/>
                <a:gd name="connsiteX78" fmla="*/ 196095 w 409160"/>
                <a:gd name="connsiteY78" fmla="*/ 44246 h 393218"/>
                <a:gd name="connsiteX79" fmla="*/ 217923 w 409160"/>
                <a:gd name="connsiteY79" fmla="*/ 56570 h 393218"/>
                <a:gd name="connsiteX80" fmla="*/ 230432 w 409160"/>
                <a:gd name="connsiteY80" fmla="*/ 70734 h 393218"/>
                <a:gd name="connsiteX81" fmla="*/ 229758 w 409160"/>
                <a:gd name="connsiteY81" fmla="*/ 81894 h 393218"/>
                <a:gd name="connsiteX82" fmla="*/ 248888 w 409160"/>
                <a:gd name="connsiteY82" fmla="*/ 102312 h 393218"/>
                <a:gd name="connsiteX83" fmla="*/ 268141 w 409160"/>
                <a:gd name="connsiteY83" fmla="*/ 102925 h 393218"/>
                <a:gd name="connsiteX84" fmla="*/ 277277 w 409160"/>
                <a:gd name="connsiteY84" fmla="*/ 96794 h 393218"/>
                <a:gd name="connsiteX85" fmla="*/ 295182 w 409160"/>
                <a:gd name="connsiteY85" fmla="*/ 107769 h 393218"/>
                <a:gd name="connsiteX86" fmla="*/ 324000 w 409160"/>
                <a:gd name="connsiteY86" fmla="*/ 110406 h 393218"/>
                <a:gd name="connsiteX87" fmla="*/ 365572 w 409160"/>
                <a:gd name="connsiteY87" fmla="*/ 81403 h 393218"/>
                <a:gd name="connsiteX88" fmla="*/ 365143 w 409160"/>
                <a:gd name="connsiteY88" fmla="*/ 25606 h 393218"/>
                <a:gd name="connsiteX89" fmla="*/ 358827 w 409160"/>
                <a:gd name="connsiteY89" fmla="*/ 19168 h 393218"/>
                <a:gd name="connsiteX90" fmla="*/ 367780 w 409160"/>
                <a:gd name="connsiteY90" fmla="*/ 2428 h 39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09160" h="393218">
                  <a:moveTo>
                    <a:pt x="392551" y="-86"/>
                  </a:moveTo>
                  <a:lnTo>
                    <a:pt x="398867" y="40444"/>
                  </a:lnTo>
                  <a:lnTo>
                    <a:pt x="394759" y="86615"/>
                  </a:lnTo>
                  <a:lnTo>
                    <a:pt x="398683" y="105868"/>
                  </a:lnTo>
                  <a:lnTo>
                    <a:pt x="398683" y="105868"/>
                  </a:lnTo>
                  <a:lnTo>
                    <a:pt x="399970" y="143639"/>
                  </a:lnTo>
                  <a:lnTo>
                    <a:pt x="386787" y="139531"/>
                  </a:lnTo>
                  <a:lnTo>
                    <a:pt x="390773" y="164854"/>
                  </a:lnTo>
                  <a:lnTo>
                    <a:pt x="402300" y="182145"/>
                  </a:lnTo>
                  <a:lnTo>
                    <a:pt x="409658" y="227642"/>
                  </a:lnTo>
                  <a:lnTo>
                    <a:pt x="409658" y="227642"/>
                  </a:lnTo>
                  <a:lnTo>
                    <a:pt x="388995" y="227274"/>
                  </a:lnTo>
                  <a:lnTo>
                    <a:pt x="383415" y="249225"/>
                  </a:lnTo>
                  <a:lnTo>
                    <a:pt x="373298" y="257503"/>
                  </a:lnTo>
                  <a:lnTo>
                    <a:pt x="354167" y="258729"/>
                  </a:lnTo>
                  <a:lnTo>
                    <a:pt x="346012" y="283562"/>
                  </a:lnTo>
                  <a:lnTo>
                    <a:pt x="336018" y="271728"/>
                  </a:lnTo>
                  <a:lnTo>
                    <a:pt x="332462" y="279638"/>
                  </a:lnTo>
                  <a:lnTo>
                    <a:pt x="319217" y="280067"/>
                  </a:lnTo>
                  <a:lnTo>
                    <a:pt x="302662" y="290123"/>
                  </a:lnTo>
                  <a:lnTo>
                    <a:pt x="278074" y="286505"/>
                  </a:lnTo>
                  <a:lnTo>
                    <a:pt x="270042" y="298094"/>
                  </a:lnTo>
                  <a:lnTo>
                    <a:pt x="276480" y="311522"/>
                  </a:lnTo>
                  <a:lnTo>
                    <a:pt x="266608" y="314465"/>
                  </a:lnTo>
                  <a:lnTo>
                    <a:pt x="276174" y="318512"/>
                  </a:lnTo>
                  <a:lnTo>
                    <a:pt x="267957" y="325502"/>
                  </a:lnTo>
                  <a:lnTo>
                    <a:pt x="265443" y="338194"/>
                  </a:lnTo>
                  <a:lnTo>
                    <a:pt x="242205" y="318941"/>
                  </a:lnTo>
                  <a:lnTo>
                    <a:pt x="225527" y="317899"/>
                  </a:lnTo>
                  <a:lnTo>
                    <a:pt x="220683" y="322988"/>
                  </a:lnTo>
                  <a:lnTo>
                    <a:pt x="221112" y="342548"/>
                  </a:lnTo>
                  <a:lnTo>
                    <a:pt x="227366" y="349722"/>
                  </a:lnTo>
                  <a:lnTo>
                    <a:pt x="216268" y="356405"/>
                  </a:lnTo>
                  <a:lnTo>
                    <a:pt x="198364" y="344571"/>
                  </a:lnTo>
                  <a:lnTo>
                    <a:pt x="186346" y="347330"/>
                  </a:lnTo>
                  <a:lnTo>
                    <a:pt x="172182" y="329978"/>
                  </a:lnTo>
                  <a:lnTo>
                    <a:pt x="152316" y="334209"/>
                  </a:lnTo>
                  <a:lnTo>
                    <a:pt x="136128" y="328138"/>
                  </a:lnTo>
                  <a:lnTo>
                    <a:pt x="125214" y="349354"/>
                  </a:lnTo>
                  <a:lnTo>
                    <a:pt x="112031" y="352113"/>
                  </a:lnTo>
                  <a:lnTo>
                    <a:pt x="97131" y="367442"/>
                  </a:lnTo>
                  <a:lnTo>
                    <a:pt x="76713" y="363886"/>
                  </a:lnTo>
                  <a:lnTo>
                    <a:pt x="84929" y="383200"/>
                  </a:lnTo>
                  <a:lnTo>
                    <a:pt x="75119" y="393133"/>
                  </a:lnTo>
                  <a:lnTo>
                    <a:pt x="75119" y="393133"/>
                  </a:lnTo>
                  <a:lnTo>
                    <a:pt x="54762" y="390558"/>
                  </a:lnTo>
                  <a:lnTo>
                    <a:pt x="52922" y="385837"/>
                  </a:lnTo>
                  <a:lnTo>
                    <a:pt x="38636" y="390313"/>
                  </a:lnTo>
                  <a:lnTo>
                    <a:pt x="36735" y="384917"/>
                  </a:lnTo>
                  <a:lnTo>
                    <a:pt x="36735" y="384917"/>
                  </a:lnTo>
                  <a:lnTo>
                    <a:pt x="19689" y="367197"/>
                  </a:lnTo>
                  <a:lnTo>
                    <a:pt x="19689" y="367197"/>
                  </a:lnTo>
                  <a:lnTo>
                    <a:pt x="27967" y="353462"/>
                  </a:lnTo>
                  <a:lnTo>
                    <a:pt x="21406" y="347453"/>
                  </a:lnTo>
                  <a:lnTo>
                    <a:pt x="19383" y="316182"/>
                  </a:lnTo>
                  <a:lnTo>
                    <a:pt x="6016" y="301221"/>
                  </a:lnTo>
                  <a:lnTo>
                    <a:pt x="1969" y="275407"/>
                  </a:lnTo>
                  <a:lnTo>
                    <a:pt x="11718" y="270379"/>
                  </a:lnTo>
                  <a:lnTo>
                    <a:pt x="10982" y="249716"/>
                  </a:lnTo>
                  <a:lnTo>
                    <a:pt x="20609" y="234448"/>
                  </a:lnTo>
                  <a:lnTo>
                    <a:pt x="497" y="222246"/>
                  </a:lnTo>
                  <a:lnTo>
                    <a:pt x="497" y="222246"/>
                  </a:lnTo>
                  <a:lnTo>
                    <a:pt x="17850" y="197965"/>
                  </a:lnTo>
                  <a:lnTo>
                    <a:pt x="35447" y="190852"/>
                  </a:lnTo>
                  <a:lnTo>
                    <a:pt x="34712" y="179815"/>
                  </a:lnTo>
                  <a:lnTo>
                    <a:pt x="48753" y="162279"/>
                  </a:lnTo>
                  <a:lnTo>
                    <a:pt x="70459" y="148974"/>
                  </a:lnTo>
                  <a:lnTo>
                    <a:pt x="71501" y="136281"/>
                  </a:lnTo>
                  <a:lnTo>
                    <a:pt x="65431" y="129352"/>
                  </a:lnTo>
                  <a:lnTo>
                    <a:pt x="88240" y="109241"/>
                  </a:lnTo>
                  <a:lnTo>
                    <a:pt x="91919" y="69202"/>
                  </a:lnTo>
                  <a:lnTo>
                    <a:pt x="145080" y="48231"/>
                  </a:lnTo>
                  <a:lnTo>
                    <a:pt x="144344" y="35049"/>
                  </a:lnTo>
                  <a:lnTo>
                    <a:pt x="134289" y="28549"/>
                  </a:lnTo>
                  <a:lnTo>
                    <a:pt x="140114" y="23950"/>
                  </a:lnTo>
                  <a:lnTo>
                    <a:pt x="140114" y="23950"/>
                  </a:lnTo>
                  <a:lnTo>
                    <a:pt x="152806" y="23337"/>
                  </a:lnTo>
                  <a:lnTo>
                    <a:pt x="167031" y="42100"/>
                  </a:lnTo>
                  <a:lnTo>
                    <a:pt x="196095" y="44246"/>
                  </a:lnTo>
                  <a:lnTo>
                    <a:pt x="217923" y="56570"/>
                  </a:lnTo>
                  <a:lnTo>
                    <a:pt x="230432" y="70734"/>
                  </a:lnTo>
                  <a:lnTo>
                    <a:pt x="229758" y="81894"/>
                  </a:lnTo>
                  <a:lnTo>
                    <a:pt x="248888" y="102312"/>
                  </a:lnTo>
                  <a:lnTo>
                    <a:pt x="268141" y="102925"/>
                  </a:lnTo>
                  <a:lnTo>
                    <a:pt x="277277" y="96794"/>
                  </a:lnTo>
                  <a:lnTo>
                    <a:pt x="295182" y="107769"/>
                  </a:lnTo>
                  <a:lnTo>
                    <a:pt x="324000" y="110406"/>
                  </a:lnTo>
                  <a:lnTo>
                    <a:pt x="365572" y="81403"/>
                  </a:lnTo>
                  <a:lnTo>
                    <a:pt x="365143" y="25606"/>
                  </a:lnTo>
                  <a:lnTo>
                    <a:pt x="358827" y="19168"/>
                  </a:lnTo>
                  <a:lnTo>
                    <a:pt x="367780" y="242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รูปแบบอิสระ: รูปร่าง 15">
              <a:extLst>
                <a:ext uri="{FF2B5EF4-FFF2-40B4-BE49-F238E27FC236}">
                  <a16:creationId xmlns:a16="http://schemas.microsoft.com/office/drawing/2014/main" id="{35976964-E579-6F4B-FE51-67C5A6127231}"/>
                </a:ext>
              </a:extLst>
            </p:cNvPr>
            <p:cNvSpPr/>
            <p:nvPr/>
          </p:nvSpPr>
          <p:spPr>
            <a:xfrm>
              <a:off x="5556052" y="2601051"/>
              <a:ext cx="126801" cy="167882"/>
            </a:xfrm>
            <a:custGeom>
              <a:avLst/>
              <a:gdLst>
                <a:gd name="connsiteX0" fmla="*/ 67034 w 126801"/>
                <a:gd name="connsiteY0" fmla="*/ -89 h 167882"/>
                <a:gd name="connsiteX1" fmla="*/ 99838 w 126801"/>
                <a:gd name="connsiteY1" fmla="*/ 22843 h 167882"/>
                <a:gd name="connsiteX2" fmla="*/ 99838 w 126801"/>
                <a:gd name="connsiteY2" fmla="*/ 22843 h 167882"/>
                <a:gd name="connsiteX3" fmla="*/ 119950 w 126801"/>
                <a:gd name="connsiteY3" fmla="*/ 35045 h 167882"/>
                <a:gd name="connsiteX4" fmla="*/ 110323 w 126801"/>
                <a:gd name="connsiteY4" fmla="*/ 50313 h 167882"/>
                <a:gd name="connsiteX5" fmla="*/ 111059 w 126801"/>
                <a:gd name="connsiteY5" fmla="*/ 70976 h 167882"/>
                <a:gd name="connsiteX6" fmla="*/ 101310 w 126801"/>
                <a:gd name="connsiteY6" fmla="*/ 76004 h 167882"/>
                <a:gd name="connsiteX7" fmla="*/ 105357 w 126801"/>
                <a:gd name="connsiteY7" fmla="*/ 101818 h 167882"/>
                <a:gd name="connsiteX8" fmla="*/ 118723 w 126801"/>
                <a:gd name="connsiteY8" fmla="*/ 116779 h 167882"/>
                <a:gd name="connsiteX9" fmla="*/ 120747 w 126801"/>
                <a:gd name="connsiteY9" fmla="*/ 148050 h 167882"/>
                <a:gd name="connsiteX10" fmla="*/ 127308 w 126801"/>
                <a:gd name="connsiteY10" fmla="*/ 154059 h 167882"/>
                <a:gd name="connsiteX11" fmla="*/ 119030 w 126801"/>
                <a:gd name="connsiteY11" fmla="*/ 167794 h 167882"/>
                <a:gd name="connsiteX12" fmla="*/ 119030 w 126801"/>
                <a:gd name="connsiteY12" fmla="*/ 167794 h 167882"/>
                <a:gd name="connsiteX13" fmla="*/ 96895 w 126801"/>
                <a:gd name="connsiteY13" fmla="*/ 162828 h 167882"/>
                <a:gd name="connsiteX14" fmla="*/ 101064 w 126801"/>
                <a:gd name="connsiteY14" fmla="*/ 152710 h 167882"/>
                <a:gd name="connsiteX15" fmla="*/ 82854 w 126801"/>
                <a:gd name="connsiteY15" fmla="*/ 156573 h 167882"/>
                <a:gd name="connsiteX16" fmla="*/ 77887 w 126801"/>
                <a:gd name="connsiteY16" fmla="*/ 147192 h 167882"/>
                <a:gd name="connsiteX17" fmla="*/ 66544 w 126801"/>
                <a:gd name="connsiteY17" fmla="*/ 144678 h 167882"/>
                <a:gd name="connsiteX18" fmla="*/ 61270 w 126801"/>
                <a:gd name="connsiteY18" fmla="*/ 131250 h 167882"/>
                <a:gd name="connsiteX19" fmla="*/ 46800 w 126801"/>
                <a:gd name="connsiteY19" fmla="*/ 139773 h 167882"/>
                <a:gd name="connsiteX20" fmla="*/ 38400 w 126801"/>
                <a:gd name="connsiteY20" fmla="*/ 132905 h 167882"/>
                <a:gd name="connsiteX21" fmla="*/ 19330 w 126801"/>
                <a:gd name="connsiteY21" fmla="*/ 135971 h 167882"/>
                <a:gd name="connsiteX22" fmla="*/ 19330 w 126801"/>
                <a:gd name="connsiteY22" fmla="*/ 135971 h 167882"/>
                <a:gd name="connsiteX23" fmla="*/ 9704 w 126801"/>
                <a:gd name="connsiteY23" fmla="*/ 127755 h 167882"/>
                <a:gd name="connsiteX24" fmla="*/ 18104 w 126801"/>
                <a:gd name="connsiteY24" fmla="*/ 96790 h 167882"/>
                <a:gd name="connsiteX25" fmla="*/ 10807 w 126801"/>
                <a:gd name="connsiteY25" fmla="*/ 89984 h 167882"/>
                <a:gd name="connsiteX26" fmla="*/ 17000 w 126801"/>
                <a:gd name="connsiteY26" fmla="*/ 86735 h 167882"/>
                <a:gd name="connsiteX27" fmla="*/ 3817 w 126801"/>
                <a:gd name="connsiteY27" fmla="*/ 87225 h 167882"/>
                <a:gd name="connsiteX28" fmla="*/ 506 w 126801"/>
                <a:gd name="connsiteY28" fmla="*/ 79009 h 167882"/>
                <a:gd name="connsiteX29" fmla="*/ 8784 w 126801"/>
                <a:gd name="connsiteY29" fmla="*/ 66562 h 167882"/>
                <a:gd name="connsiteX30" fmla="*/ 8784 w 126801"/>
                <a:gd name="connsiteY30" fmla="*/ 66562 h 167882"/>
                <a:gd name="connsiteX31" fmla="*/ 37848 w 126801"/>
                <a:gd name="connsiteY31" fmla="*/ 67359 h 167882"/>
                <a:gd name="connsiteX32" fmla="*/ 32942 w 126801"/>
                <a:gd name="connsiteY32" fmla="*/ 51355 h 167882"/>
                <a:gd name="connsiteX33" fmla="*/ 36376 w 126801"/>
                <a:gd name="connsiteY33" fmla="*/ 43016 h 167882"/>
                <a:gd name="connsiteX34" fmla="*/ 21415 w 126801"/>
                <a:gd name="connsiteY34" fmla="*/ 36394 h 167882"/>
                <a:gd name="connsiteX35" fmla="*/ 20925 w 126801"/>
                <a:gd name="connsiteY35" fmla="*/ 24928 h 167882"/>
                <a:gd name="connsiteX36" fmla="*/ 46739 w 126801"/>
                <a:gd name="connsiteY36" fmla="*/ 18858 h 167882"/>
                <a:gd name="connsiteX37" fmla="*/ 47720 w 126801"/>
                <a:gd name="connsiteY37" fmla="*/ 11561 h 16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6801" h="167882">
                  <a:moveTo>
                    <a:pt x="67034" y="-89"/>
                  </a:moveTo>
                  <a:lnTo>
                    <a:pt x="99838" y="22843"/>
                  </a:lnTo>
                  <a:lnTo>
                    <a:pt x="99838" y="22843"/>
                  </a:lnTo>
                  <a:lnTo>
                    <a:pt x="119950" y="35045"/>
                  </a:lnTo>
                  <a:lnTo>
                    <a:pt x="110323" y="50313"/>
                  </a:lnTo>
                  <a:lnTo>
                    <a:pt x="111059" y="70976"/>
                  </a:lnTo>
                  <a:lnTo>
                    <a:pt x="101310" y="76004"/>
                  </a:lnTo>
                  <a:lnTo>
                    <a:pt x="105357" y="101818"/>
                  </a:lnTo>
                  <a:lnTo>
                    <a:pt x="118723" y="116779"/>
                  </a:lnTo>
                  <a:lnTo>
                    <a:pt x="120747" y="148050"/>
                  </a:lnTo>
                  <a:lnTo>
                    <a:pt x="127308" y="154059"/>
                  </a:lnTo>
                  <a:lnTo>
                    <a:pt x="119030" y="167794"/>
                  </a:lnTo>
                  <a:lnTo>
                    <a:pt x="119030" y="167794"/>
                  </a:lnTo>
                  <a:lnTo>
                    <a:pt x="96895" y="162828"/>
                  </a:lnTo>
                  <a:lnTo>
                    <a:pt x="101064" y="152710"/>
                  </a:lnTo>
                  <a:lnTo>
                    <a:pt x="82854" y="156573"/>
                  </a:lnTo>
                  <a:lnTo>
                    <a:pt x="77887" y="147192"/>
                  </a:lnTo>
                  <a:lnTo>
                    <a:pt x="66544" y="144678"/>
                  </a:lnTo>
                  <a:lnTo>
                    <a:pt x="61270" y="131250"/>
                  </a:lnTo>
                  <a:lnTo>
                    <a:pt x="46800" y="139773"/>
                  </a:lnTo>
                  <a:lnTo>
                    <a:pt x="38400" y="132905"/>
                  </a:lnTo>
                  <a:lnTo>
                    <a:pt x="19330" y="135971"/>
                  </a:lnTo>
                  <a:lnTo>
                    <a:pt x="19330" y="135971"/>
                  </a:lnTo>
                  <a:lnTo>
                    <a:pt x="9704" y="127755"/>
                  </a:lnTo>
                  <a:lnTo>
                    <a:pt x="18104" y="96790"/>
                  </a:lnTo>
                  <a:lnTo>
                    <a:pt x="10807" y="89984"/>
                  </a:lnTo>
                  <a:lnTo>
                    <a:pt x="17000" y="86735"/>
                  </a:lnTo>
                  <a:lnTo>
                    <a:pt x="3817" y="87225"/>
                  </a:lnTo>
                  <a:lnTo>
                    <a:pt x="506" y="79009"/>
                  </a:lnTo>
                  <a:lnTo>
                    <a:pt x="8784" y="66562"/>
                  </a:lnTo>
                  <a:lnTo>
                    <a:pt x="8784" y="66562"/>
                  </a:lnTo>
                  <a:lnTo>
                    <a:pt x="37848" y="67359"/>
                  </a:lnTo>
                  <a:lnTo>
                    <a:pt x="32942" y="51355"/>
                  </a:lnTo>
                  <a:lnTo>
                    <a:pt x="36376" y="43016"/>
                  </a:lnTo>
                  <a:lnTo>
                    <a:pt x="21415" y="36394"/>
                  </a:lnTo>
                  <a:lnTo>
                    <a:pt x="20925" y="24928"/>
                  </a:lnTo>
                  <a:lnTo>
                    <a:pt x="46739" y="18858"/>
                  </a:lnTo>
                  <a:lnTo>
                    <a:pt x="47720" y="1156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รูปแบบอิสระ: รูปร่าง 16">
              <a:extLst>
                <a:ext uri="{FF2B5EF4-FFF2-40B4-BE49-F238E27FC236}">
                  <a16:creationId xmlns:a16="http://schemas.microsoft.com/office/drawing/2014/main" id="{1B41A87C-0830-0ABD-A727-DACED226789D}"/>
                </a:ext>
              </a:extLst>
            </p:cNvPr>
            <p:cNvSpPr/>
            <p:nvPr/>
          </p:nvSpPr>
          <p:spPr>
            <a:xfrm>
              <a:off x="5363459" y="2470386"/>
              <a:ext cx="263535" cy="218958"/>
            </a:xfrm>
            <a:custGeom>
              <a:avLst/>
              <a:gdLst>
                <a:gd name="connsiteX0" fmla="*/ 160177 w 263535"/>
                <a:gd name="connsiteY0" fmla="*/ -85 h 218958"/>
                <a:gd name="connsiteX1" fmla="*/ 174832 w 263535"/>
                <a:gd name="connsiteY1" fmla="*/ 6047 h 218958"/>
                <a:gd name="connsiteX2" fmla="*/ 176242 w 263535"/>
                <a:gd name="connsiteY2" fmla="*/ 13466 h 218958"/>
                <a:gd name="connsiteX3" fmla="*/ 200953 w 263535"/>
                <a:gd name="connsiteY3" fmla="*/ 22357 h 218958"/>
                <a:gd name="connsiteX4" fmla="*/ 215975 w 263535"/>
                <a:gd name="connsiteY4" fmla="*/ 39770 h 218958"/>
                <a:gd name="connsiteX5" fmla="*/ 226337 w 263535"/>
                <a:gd name="connsiteY5" fmla="*/ 54854 h 218958"/>
                <a:gd name="connsiteX6" fmla="*/ 240808 w 263535"/>
                <a:gd name="connsiteY6" fmla="*/ 100228 h 218958"/>
                <a:gd name="connsiteX7" fmla="*/ 261103 w 263535"/>
                <a:gd name="connsiteY7" fmla="*/ 115128 h 218958"/>
                <a:gd name="connsiteX8" fmla="*/ 264047 w 263535"/>
                <a:gd name="connsiteY8" fmla="*/ 127146 h 218958"/>
                <a:gd name="connsiteX9" fmla="*/ 259632 w 263535"/>
                <a:gd name="connsiteY9" fmla="*/ 130579 h 218958"/>
                <a:gd name="connsiteX10" fmla="*/ 259632 w 263535"/>
                <a:gd name="connsiteY10" fmla="*/ 130579 h 218958"/>
                <a:gd name="connsiteX11" fmla="*/ 240317 w 263535"/>
                <a:gd name="connsiteY11" fmla="*/ 142229 h 218958"/>
                <a:gd name="connsiteX12" fmla="*/ 239336 w 263535"/>
                <a:gd name="connsiteY12" fmla="*/ 149526 h 218958"/>
                <a:gd name="connsiteX13" fmla="*/ 213522 w 263535"/>
                <a:gd name="connsiteY13" fmla="*/ 155596 h 218958"/>
                <a:gd name="connsiteX14" fmla="*/ 214013 w 263535"/>
                <a:gd name="connsiteY14" fmla="*/ 167062 h 218958"/>
                <a:gd name="connsiteX15" fmla="*/ 228974 w 263535"/>
                <a:gd name="connsiteY15" fmla="*/ 173684 h 218958"/>
                <a:gd name="connsiteX16" fmla="*/ 225540 w 263535"/>
                <a:gd name="connsiteY16" fmla="*/ 182023 h 218958"/>
                <a:gd name="connsiteX17" fmla="*/ 230446 w 263535"/>
                <a:gd name="connsiteY17" fmla="*/ 198027 h 218958"/>
                <a:gd name="connsiteX18" fmla="*/ 201382 w 263535"/>
                <a:gd name="connsiteY18" fmla="*/ 197230 h 218958"/>
                <a:gd name="connsiteX19" fmla="*/ 201382 w 263535"/>
                <a:gd name="connsiteY19" fmla="*/ 197230 h 218958"/>
                <a:gd name="connsiteX20" fmla="*/ 173851 w 263535"/>
                <a:gd name="connsiteY20" fmla="*/ 214889 h 218958"/>
                <a:gd name="connsiteX21" fmla="*/ 164470 w 263535"/>
                <a:gd name="connsiteY21" fmla="*/ 200663 h 218958"/>
                <a:gd name="connsiteX22" fmla="*/ 134609 w 263535"/>
                <a:gd name="connsiteY22" fmla="*/ 194348 h 218958"/>
                <a:gd name="connsiteX23" fmla="*/ 135283 w 263535"/>
                <a:gd name="connsiteY23" fmla="*/ 212313 h 218958"/>
                <a:gd name="connsiteX24" fmla="*/ 103154 w 263535"/>
                <a:gd name="connsiteY24" fmla="*/ 218874 h 218958"/>
                <a:gd name="connsiteX25" fmla="*/ 69491 w 263535"/>
                <a:gd name="connsiteY25" fmla="*/ 214582 h 218958"/>
                <a:gd name="connsiteX26" fmla="*/ 57289 w 263535"/>
                <a:gd name="connsiteY26" fmla="*/ 202993 h 218958"/>
                <a:gd name="connsiteX27" fmla="*/ 3025 w 263535"/>
                <a:gd name="connsiteY27" fmla="*/ 193612 h 218958"/>
                <a:gd name="connsiteX28" fmla="*/ 511 w 263535"/>
                <a:gd name="connsiteY28" fmla="*/ 187419 h 218958"/>
                <a:gd name="connsiteX29" fmla="*/ 511 w 263535"/>
                <a:gd name="connsiteY29" fmla="*/ 187419 h 218958"/>
                <a:gd name="connsiteX30" fmla="*/ 6091 w 263535"/>
                <a:gd name="connsiteY30" fmla="*/ 176934 h 218958"/>
                <a:gd name="connsiteX31" fmla="*/ 26202 w 263535"/>
                <a:gd name="connsiteY31" fmla="*/ 166817 h 218958"/>
                <a:gd name="connsiteX32" fmla="*/ 23995 w 263535"/>
                <a:gd name="connsiteY32" fmla="*/ 154063 h 218958"/>
                <a:gd name="connsiteX33" fmla="*/ 37730 w 263535"/>
                <a:gd name="connsiteY33" fmla="*/ 137569 h 218958"/>
                <a:gd name="connsiteX34" fmla="*/ 13694 w 263535"/>
                <a:gd name="connsiteY34" fmla="*/ 107892 h 218958"/>
                <a:gd name="connsiteX35" fmla="*/ 18538 w 263535"/>
                <a:gd name="connsiteY35" fmla="*/ 103294 h 218958"/>
                <a:gd name="connsiteX36" fmla="*/ 3454 w 263535"/>
                <a:gd name="connsiteY36" fmla="*/ 82814 h 218958"/>
                <a:gd name="connsiteX37" fmla="*/ 7010 w 263535"/>
                <a:gd name="connsiteY37" fmla="*/ 73249 h 218958"/>
                <a:gd name="connsiteX38" fmla="*/ 2596 w 263535"/>
                <a:gd name="connsiteY38" fmla="*/ 59453 h 218958"/>
                <a:gd name="connsiteX39" fmla="*/ 30188 w 263535"/>
                <a:gd name="connsiteY39" fmla="*/ 42346 h 218958"/>
                <a:gd name="connsiteX40" fmla="*/ 56186 w 263535"/>
                <a:gd name="connsiteY40" fmla="*/ 45289 h 218958"/>
                <a:gd name="connsiteX41" fmla="*/ 69798 w 263535"/>
                <a:gd name="connsiteY41" fmla="*/ 55467 h 218958"/>
                <a:gd name="connsiteX42" fmla="*/ 100211 w 263535"/>
                <a:gd name="connsiteY42" fmla="*/ 47864 h 218958"/>
                <a:gd name="connsiteX43" fmla="*/ 134670 w 263535"/>
                <a:gd name="connsiteY43" fmla="*/ 51911 h 218958"/>
                <a:gd name="connsiteX44" fmla="*/ 141292 w 263535"/>
                <a:gd name="connsiteY44" fmla="*/ 60740 h 218958"/>
                <a:gd name="connsiteX45" fmla="*/ 159074 w 263535"/>
                <a:gd name="connsiteY45" fmla="*/ 34252 h 218958"/>
                <a:gd name="connsiteX46" fmla="*/ 148589 w 263535"/>
                <a:gd name="connsiteY46" fmla="*/ 20149 h 218958"/>
                <a:gd name="connsiteX47" fmla="*/ 151348 w 263535"/>
                <a:gd name="connsiteY47" fmla="*/ 15857 h 218958"/>
                <a:gd name="connsiteX48" fmla="*/ 161281 w 263535"/>
                <a:gd name="connsiteY48" fmla="*/ 18065 h 218958"/>
                <a:gd name="connsiteX49" fmla="*/ 153923 w 263535"/>
                <a:gd name="connsiteY49" fmla="*/ 6292 h 21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63535" h="218958">
                  <a:moveTo>
                    <a:pt x="160177" y="-85"/>
                  </a:moveTo>
                  <a:lnTo>
                    <a:pt x="174832" y="6047"/>
                  </a:lnTo>
                  <a:lnTo>
                    <a:pt x="176242" y="13466"/>
                  </a:lnTo>
                  <a:lnTo>
                    <a:pt x="200953" y="22357"/>
                  </a:lnTo>
                  <a:lnTo>
                    <a:pt x="215975" y="39770"/>
                  </a:lnTo>
                  <a:lnTo>
                    <a:pt x="226337" y="54854"/>
                  </a:lnTo>
                  <a:lnTo>
                    <a:pt x="240808" y="100228"/>
                  </a:lnTo>
                  <a:lnTo>
                    <a:pt x="261103" y="115128"/>
                  </a:lnTo>
                  <a:lnTo>
                    <a:pt x="264047" y="127146"/>
                  </a:lnTo>
                  <a:lnTo>
                    <a:pt x="259632" y="130579"/>
                  </a:lnTo>
                  <a:lnTo>
                    <a:pt x="259632" y="130579"/>
                  </a:lnTo>
                  <a:lnTo>
                    <a:pt x="240317" y="142229"/>
                  </a:lnTo>
                  <a:lnTo>
                    <a:pt x="239336" y="149526"/>
                  </a:lnTo>
                  <a:lnTo>
                    <a:pt x="213522" y="155596"/>
                  </a:lnTo>
                  <a:lnTo>
                    <a:pt x="214013" y="167062"/>
                  </a:lnTo>
                  <a:lnTo>
                    <a:pt x="228974" y="173684"/>
                  </a:lnTo>
                  <a:lnTo>
                    <a:pt x="225540" y="182023"/>
                  </a:lnTo>
                  <a:lnTo>
                    <a:pt x="230446" y="198027"/>
                  </a:lnTo>
                  <a:lnTo>
                    <a:pt x="201382" y="197230"/>
                  </a:lnTo>
                  <a:lnTo>
                    <a:pt x="201382" y="197230"/>
                  </a:lnTo>
                  <a:lnTo>
                    <a:pt x="173851" y="214889"/>
                  </a:lnTo>
                  <a:lnTo>
                    <a:pt x="164470" y="200663"/>
                  </a:lnTo>
                  <a:lnTo>
                    <a:pt x="134609" y="194348"/>
                  </a:lnTo>
                  <a:lnTo>
                    <a:pt x="135283" y="212313"/>
                  </a:lnTo>
                  <a:lnTo>
                    <a:pt x="103154" y="218874"/>
                  </a:lnTo>
                  <a:lnTo>
                    <a:pt x="69491" y="214582"/>
                  </a:lnTo>
                  <a:lnTo>
                    <a:pt x="57289" y="202993"/>
                  </a:lnTo>
                  <a:lnTo>
                    <a:pt x="3025" y="193612"/>
                  </a:lnTo>
                  <a:lnTo>
                    <a:pt x="511" y="187419"/>
                  </a:lnTo>
                  <a:lnTo>
                    <a:pt x="511" y="187419"/>
                  </a:lnTo>
                  <a:lnTo>
                    <a:pt x="6091" y="176934"/>
                  </a:lnTo>
                  <a:lnTo>
                    <a:pt x="26202" y="166817"/>
                  </a:lnTo>
                  <a:lnTo>
                    <a:pt x="23995" y="154063"/>
                  </a:lnTo>
                  <a:lnTo>
                    <a:pt x="37730" y="137569"/>
                  </a:lnTo>
                  <a:lnTo>
                    <a:pt x="13694" y="107892"/>
                  </a:lnTo>
                  <a:lnTo>
                    <a:pt x="18538" y="103294"/>
                  </a:lnTo>
                  <a:lnTo>
                    <a:pt x="3454" y="82814"/>
                  </a:lnTo>
                  <a:lnTo>
                    <a:pt x="7010" y="73249"/>
                  </a:lnTo>
                  <a:lnTo>
                    <a:pt x="2596" y="59453"/>
                  </a:lnTo>
                  <a:lnTo>
                    <a:pt x="30188" y="42346"/>
                  </a:lnTo>
                  <a:lnTo>
                    <a:pt x="56186" y="45289"/>
                  </a:lnTo>
                  <a:lnTo>
                    <a:pt x="69798" y="55467"/>
                  </a:lnTo>
                  <a:lnTo>
                    <a:pt x="100211" y="47864"/>
                  </a:lnTo>
                  <a:lnTo>
                    <a:pt x="134670" y="51911"/>
                  </a:lnTo>
                  <a:lnTo>
                    <a:pt x="141292" y="60740"/>
                  </a:lnTo>
                  <a:lnTo>
                    <a:pt x="159074" y="34252"/>
                  </a:lnTo>
                  <a:lnTo>
                    <a:pt x="148589" y="20149"/>
                  </a:lnTo>
                  <a:lnTo>
                    <a:pt x="151348" y="15857"/>
                  </a:lnTo>
                  <a:lnTo>
                    <a:pt x="161281" y="18065"/>
                  </a:lnTo>
                  <a:lnTo>
                    <a:pt x="153923" y="629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DAAE16BC-40CD-8B48-39A4-C12A248AB64C}"/>
                </a:ext>
              </a:extLst>
            </p:cNvPr>
            <p:cNvSpPr/>
            <p:nvPr/>
          </p:nvSpPr>
          <p:spPr>
            <a:xfrm>
              <a:off x="5718723" y="2629011"/>
              <a:ext cx="363357" cy="340180"/>
            </a:xfrm>
            <a:custGeom>
              <a:avLst/>
              <a:gdLst>
                <a:gd name="connsiteX0" fmla="*/ 11778 w 363357"/>
                <a:gd name="connsiteY0" fmla="*/ 165766 h 340180"/>
                <a:gd name="connsiteX1" fmla="*/ 21588 w 363357"/>
                <a:gd name="connsiteY1" fmla="*/ 155833 h 340180"/>
                <a:gd name="connsiteX2" fmla="*/ 13372 w 363357"/>
                <a:gd name="connsiteY2" fmla="*/ 136519 h 340180"/>
                <a:gd name="connsiteX3" fmla="*/ 33790 w 363357"/>
                <a:gd name="connsiteY3" fmla="*/ 140075 h 340180"/>
                <a:gd name="connsiteX4" fmla="*/ 48690 w 363357"/>
                <a:gd name="connsiteY4" fmla="*/ 124746 h 340180"/>
                <a:gd name="connsiteX5" fmla="*/ 61873 w 363357"/>
                <a:gd name="connsiteY5" fmla="*/ 121987 h 340180"/>
                <a:gd name="connsiteX6" fmla="*/ 72787 w 363357"/>
                <a:gd name="connsiteY6" fmla="*/ 100772 h 340180"/>
                <a:gd name="connsiteX7" fmla="*/ 88975 w 363357"/>
                <a:gd name="connsiteY7" fmla="*/ 106842 h 340180"/>
                <a:gd name="connsiteX8" fmla="*/ 108841 w 363357"/>
                <a:gd name="connsiteY8" fmla="*/ 102611 h 340180"/>
                <a:gd name="connsiteX9" fmla="*/ 123005 w 363357"/>
                <a:gd name="connsiteY9" fmla="*/ 119963 h 340180"/>
                <a:gd name="connsiteX10" fmla="*/ 135023 w 363357"/>
                <a:gd name="connsiteY10" fmla="*/ 117204 h 340180"/>
                <a:gd name="connsiteX11" fmla="*/ 152927 w 363357"/>
                <a:gd name="connsiteY11" fmla="*/ 129038 h 340180"/>
                <a:gd name="connsiteX12" fmla="*/ 164025 w 363357"/>
                <a:gd name="connsiteY12" fmla="*/ 122355 h 340180"/>
                <a:gd name="connsiteX13" fmla="*/ 157771 w 363357"/>
                <a:gd name="connsiteY13" fmla="*/ 115181 h 340180"/>
                <a:gd name="connsiteX14" fmla="*/ 157342 w 363357"/>
                <a:gd name="connsiteY14" fmla="*/ 95621 h 340180"/>
                <a:gd name="connsiteX15" fmla="*/ 162186 w 363357"/>
                <a:gd name="connsiteY15" fmla="*/ 90532 h 340180"/>
                <a:gd name="connsiteX16" fmla="*/ 178864 w 363357"/>
                <a:gd name="connsiteY16" fmla="*/ 91574 h 340180"/>
                <a:gd name="connsiteX17" fmla="*/ 202102 w 363357"/>
                <a:gd name="connsiteY17" fmla="*/ 110827 h 340180"/>
                <a:gd name="connsiteX18" fmla="*/ 204616 w 363357"/>
                <a:gd name="connsiteY18" fmla="*/ 98135 h 340180"/>
                <a:gd name="connsiteX19" fmla="*/ 212833 w 363357"/>
                <a:gd name="connsiteY19" fmla="*/ 91145 h 340180"/>
                <a:gd name="connsiteX20" fmla="*/ 203267 w 363357"/>
                <a:gd name="connsiteY20" fmla="*/ 87098 h 340180"/>
                <a:gd name="connsiteX21" fmla="*/ 213139 w 363357"/>
                <a:gd name="connsiteY21" fmla="*/ 84155 h 340180"/>
                <a:gd name="connsiteX22" fmla="*/ 206701 w 363357"/>
                <a:gd name="connsiteY22" fmla="*/ 70727 h 340180"/>
                <a:gd name="connsiteX23" fmla="*/ 214734 w 363357"/>
                <a:gd name="connsiteY23" fmla="*/ 59138 h 340180"/>
                <a:gd name="connsiteX24" fmla="*/ 239321 w 363357"/>
                <a:gd name="connsiteY24" fmla="*/ 62756 h 340180"/>
                <a:gd name="connsiteX25" fmla="*/ 255877 w 363357"/>
                <a:gd name="connsiteY25" fmla="*/ 52700 h 340180"/>
                <a:gd name="connsiteX26" fmla="*/ 269121 w 363357"/>
                <a:gd name="connsiteY26" fmla="*/ 52271 h 340180"/>
                <a:gd name="connsiteX27" fmla="*/ 272677 w 363357"/>
                <a:gd name="connsiteY27" fmla="*/ 44361 h 340180"/>
                <a:gd name="connsiteX28" fmla="*/ 282672 w 363357"/>
                <a:gd name="connsiteY28" fmla="*/ 56195 h 340180"/>
                <a:gd name="connsiteX29" fmla="*/ 290827 w 363357"/>
                <a:gd name="connsiteY29" fmla="*/ 31362 h 340180"/>
                <a:gd name="connsiteX30" fmla="*/ 309957 w 363357"/>
                <a:gd name="connsiteY30" fmla="*/ 30136 h 340180"/>
                <a:gd name="connsiteX31" fmla="*/ 320074 w 363357"/>
                <a:gd name="connsiteY31" fmla="*/ 21858 h 340180"/>
                <a:gd name="connsiteX32" fmla="*/ 325654 w 363357"/>
                <a:gd name="connsiteY32" fmla="*/ -93 h 340180"/>
                <a:gd name="connsiteX33" fmla="*/ 346317 w 363357"/>
                <a:gd name="connsiteY33" fmla="*/ 275 h 340180"/>
                <a:gd name="connsiteX34" fmla="*/ 346317 w 363357"/>
                <a:gd name="connsiteY34" fmla="*/ 275 h 340180"/>
                <a:gd name="connsiteX35" fmla="*/ 363854 w 363357"/>
                <a:gd name="connsiteY35" fmla="*/ 76736 h 340180"/>
                <a:gd name="connsiteX36" fmla="*/ 315476 w 363357"/>
                <a:gd name="connsiteY36" fmla="*/ 110092 h 340180"/>
                <a:gd name="connsiteX37" fmla="*/ 314495 w 363357"/>
                <a:gd name="connsiteY37" fmla="*/ 118982 h 340180"/>
                <a:gd name="connsiteX38" fmla="*/ 303396 w 363357"/>
                <a:gd name="connsiteY38" fmla="*/ 121803 h 340180"/>
                <a:gd name="connsiteX39" fmla="*/ 299840 w 363357"/>
                <a:gd name="connsiteY39" fmla="*/ 130878 h 340180"/>
                <a:gd name="connsiteX40" fmla="*/ 293034 w 363357"/>
                <a:gd name="connsiteY40" fmla="*/ 127567 h 340180"/>
                <a:gd name="connsiteX41" fmla="*/ 292114 w 363357"/>
                <a:gd name="connsiteY41" fmla="*/ 135722 h 340180"/>
                <a:gd name="connsiteX42" fmla="*/ 271880 w 363357"/>
                <a:gd name="connsiteY42" fmla="*/ 132717 h 340180"/>
                <a:gd name="connsiteX43" fmla="*/ 264338 w 363357"/>
                <a:gd name="connsiteY43" fmla="*/ 121067 h 340180"/>
                <a:gd name="connsiteX44" fmla="*/ 254221 w 363357"/>
                <a:gd name="connsiteY44" fmla="*/ 126095 h 340180"/>
                <a:gd name="connsiteX45" fmla="*/ 265013 w 363357"/>
                <a:gd name="connsiteY45" fmla="*/ 194646 h 340180"/>
                <a:gd name="connsiteX46" fmla="*/ 251400 w 363357"/>
                <a:gd name="connsiteY46" fmla="*/ 212918 h 340180"/>
                <a:gd name="connsiteX47" fmla="*/ 275804 w 363357"/>
                <a:gd name="connsiteY47" fmla="*/ 240143 h 340180"/>
                <a:gd name="connsiteX48" fmla="*/ 275804 w 363357"/>
                <a:gd name="connsiteY48" fmla="*/ 240143 h 340180"/>
                <a:gd name="connsiteX49" fmla="*/ 269059 w 363357"/>
                <a:gd name="connsiteY49" fmla="*/ 243822 h 340180"/>
                <a:gd name="connsiteX50" fmla="*/ 270347 w 363357"/>
                <a:gd name="connsiteY50" fmla="*/ 260745 h 340180"/>
                <a:gd name="connsiteX51" fmla="*/ 262805 w 363357"/>
                <a:gd name="connsiteY51" fmla="*/ 261542 h 340180"/>
                <a:gd name="connsiteX52" fmla="*/ 263235 w 363357"/>
                <a:gd name="connsiteY52" fmla="*/ 285700 h 340180"/>
                <a:gd name="connsiteX53" fmla="*/ 252995 w 363357"/>
                <a:gd name="connsiteY53" fmla="*/ 288337 h 340180"/>
                <a:gd name="connsiteX54" fmla="*/ 249806 w 363357"/>
                <a:gd name="connsiteY54" fmla="*/ 296063 h 340180"/>
                <a:gd name="connsiteX55" fmla="*/ 243920 w 363357"/>
                <a:gd name="connsiteY55" fmla="*/ 298331 h 340180"/>
                <a:gd name="connsiteX56" fmla="*/ 238463 w 363357"/>
                <a:gd name="connsiteY56" fmla="*/ 286620 h 340180"/>
                <a:gd name="connsiteX57" fmla="*/ 228284 w 363357"/>
                <a:gd name="connsiteY57" fmla="*/ 281715 h 340180"/>
                <a:gd name="connsiteX58" fmla="*/ 211790 w 363357"/>
                <a:gd name="connsiteY58" fmla="*/ 281224 h 340180"/>
                <a:gd name="connsiteX59" fmla="*/ 199405 w 363357"/>
                <a:gd name="connsiteY59" fmla="*/ 267980 h 340180"/>
                <a:gd name="connsiteX60" fmla="*/ 199895 w 363357"/>
                <a:gd name="connsiteY60" fmla="*/ 297534 h 340180"/>
                <a:gd name="connsiteX61" fmla="*/ 170954 w 363357"/>
                <a:gd name="connsiteY61" fmla="*/ 321570 h 340180"/>
                <a:gd name="connsiteX62" fmla="*/ 155319 w 363357"/>
                <a:gd name="connsiteY62" fmla="*/ 312925 h 340180"/>
                <a:gd name="connsiteX63" fmla="*/ 156054 w 363357"/>
                <a:gd name="connsiteY63" fmla="*/ 327640 h 340180"/>
                <a:gd name="connsiteX64" fmla="*/ 156054 w 363357"/>
                <a:gd name="connsiteY64" fmla="*/ 327640 h 340180"/>
                <a:gd name="connsiteX65" fmla="*/ 131896 w 363357"/>
                <a:gd name="connsiteY65" fmla="*/ 339904 h 340180"/>
                <a:gd name="connsiteX66" fmla="*/ 131099 w 363357"/>
                <a:gd name="connsiteY66" fmla="*/ 327089 h 340180"/>
                <a:gd name="connsiteX67" fmla="*/ 103323 w 363357"/>
                <a:gd name="connsiteY67" fmla="*/ 340088 h 340180"/>
                <a:gd name="connsiteX68" fmla="*/ 103323 w 363357"/>
                <a:gd name="connsiteY68" fmla="*/ 340088 h 340180"/>
                <a:gd name="connsiteX69" fmla="*/ 102955 w 363357"/>
                <a:gd name="connsiteY69" fmla="*/ 304647 h 340180"/>
                <a:gd name="connsiteX70" fmla="*/ 82046 w 363357"/>
                <a:gd name="connsiteY70" fmla="*/ 304340 h 340180"/>
                <a:gd name="connsiteX71" fmla="*/ 92040 w 363357"/>
                <a:gd name="connsiteY71" fmla="*/ 277975 h 340180"/>
                <a:gd name="connsiteX72" fmla="*/ 76589 w 363357"/>
                <a:gd name="connsiteY72" fmla="*/ 268103 h 340180"/>
                <a:gd name="connsiteX73" fmla="*/ 81555 w 363357"/>
                <a:gd name="connsiteY73" fmla="*/ 234318 h 340180"/>
                <a:gd name="connsiteX74" fmla="*/ 71929 w 363357"/>
                <a:gd name="connsiteY74" fmla="*/ 224017 h 340180"/>
                <a:gd name="connsiteX75" fmla="*/ 84805 w 363357"/>
                <a:gd name="connsiteY75" fmla="*/ 218069 h 340180"/>
                <a:gd name="connsiteX76" fmla="*/ 86215 w 363357"/>
                <a:gd name="connsiteY76" fmla="*/ 202740 h 340180"/>
                <a:gd name="connsiteX77" fmla="*/ 48261 w 363357"/>
                <a:gd name="connsiteY77" fmla="*/ 195873 h 340180"/>
                <a:gd name="connsiteX78" fmla="*/ 41455 w 363357"/>
                <a:gd name="connsiteY78" fmla="*/ 196915 h 340180"/>
                <a:gd name="connsiteX79" fmla="*/ 39064 w 363357"/>
                <a:gd name="connsiteY79" fmla="*/ 208749 h 340180"/>
                <a:gd name="connsiteX80" fmla="*/ 12452 w 363357"/>
                <a:gd name="connsiteY80" fmla="*/ 208565 h 340180"/>
                <a:gd name="connsiteX81" fmla="*/ 12085 w 363357"/>
                <a:gd name="connsiteY81" fmla="*/ 198509 h 340180"/>
                <a:gd name="connsiteX82" fmla="*/ 496 w 363357"/>
                <a:gd name="connsiteY82" fmla="*/ 190232 h 34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63357" h="340180">
                  <a:moveTo>
                    <a:pt x="11778" y="165766"/>
                  </a:moveTo>
                  <a:lnTo>
                    <a:pt x="21588" y="155833"/>
                  </a:lnTo>
                  <a:lnTo>
                    <a:pt x="13372" y="136519"/>
                  </a:lnTo>
                  <a:lnTo>
                    <a:pt x="33790" y="140075"/>
                  </a:lnTo>
                  <a:lnTo>
                    <a:pt x="48690" y="124746"/>
                  </a:lnTo>
                  <a:lnTo>
                    <a:pt x="61873" y="121987"/>
                  </a:lnTo>
                  <a:lnTo>
                    <a:pt x="72787" y="100772"/>
                  </a:lnTo>
                  <a:lnTo>
                    <a:pt x="88975" y="106842"/>
                  </a:lnTo>
                  <a:lnTo>
                    <a:pt x="108841" y="102611"/>
                  </a:lnTo>
                  <a:lnTo>
                    <a:pt x="123005" y="119963"/>
                  </a:lnTo>
                  <a:lnTo>
                    <a:pt x="135023" y="117204"/>
                  </a:lnTo>
                  <a:lnTo>
                    <a:pt x="152927" y="129038"/>
                  </a:lnTo>
                  <a:lnTo>
                    <a:pt x="164025" y="122355"/>
                  </a:lnTo>
                  <a:lnTo>
                    <a:pt x="157771" y="115181"/>
                  </a:lnTo>
                  <a:lnTo>
                    <a:pt x="157342" y="95621"/>
                  </a:lnTo>
                  <a:lnTo>
                    <a:pt x="162186" y="90532"/>
                  </a:lnTo>
                  <a:lnTo>
                    <a:pt x="178864" y="91574"/>
                  </a:lnTo>
                  <a:lnTo>
                    <a:pt x="202102" y="110827"/>
                  </a:lnTo>
                  <a:lnTo>
                    <a:pt x="204616" y="98135"/>
                  </a:lnTo>
                  <a:lnTo>
                    <a:pt x="212833" y="91145"/>
                  </a:lnTo>
                  <a:lnTo>
                    <a:pt x="203267" y="87098"/>
                  </a:lnTo>
                  <a:lnTo>
                    <a:pt x="213139" y="84155"/>
                  </a:lnTo>
                  <a:lnTo>
                    <a:pt x="206701" y="70727"/>
                  </a:lnTo>
                  <a:lnTo>
                    <a:pt x="214734" y="59138"/>
                  </a:lnTo>
                  <a:lnTo>
                    <a:pt x="239321" y="62756"/>
                  </a:lnTo>
                  <a:lnTo>
                    <a:pt x="255877" y="52700"/>
                  </a:lnTo>
                  <a:lnTo>
                    <a:pt x="269121" y="52271"/>
                  </a:lnTo>
                  <a:lnTo>
                    <a:pt x="272677" y="44361"/>
                  </a:lnTo>
                  <a:lnTo>
                    <a:pt x="282672" y="56195"/>
                  </a:lnTo>
                  <a:lnTo>
                    <a:pt x="290827" y="31362"/>
                  </a:lnTo>
                  <a:lnTo>
                    <a:pt x="309957" y="30136"/>
                  </a:lnTo>
                  <a:lnTo>
                    <a:pt x="320074" y="21858"/>
                  </a:lnTo>
                  <a:lnTo>
                    <a:pt x="325654" y="-93"/>
                  </a:lnTo>
                  <a:lnTo>
                    <a:pt x="346317" y="275"/>
                  </a:lnTo>
                  <a:lnTo>
                    <a:pt x="346317" y="275"/>
                  </a:lnTo>
                  <a:lnTo>
                    <a:pt x="363854" y="76736"/>
                  </a:lnTo>
                  <a:lnTo>
                    <a:pt x="315476" y="110092"/>
                  </a:lnTo>
                  <a:lnTo>
                    <a:pt x="314495" y="118982"/>
                  </a:lnTo>
                  <a:lnTo>
                    <a:pt x="303396" y="121803"/>
                  </a:lnTo>
                  <a:lnTo>
                    <a:pt x="299840" y="130878"/>
                  </a:lnTo>
                  <a:lnTo>
                    <a:pt x="293034" y="127567"/>
                  </a:lnTo>
                  <a:lnTo>
                    <a:pt x="292114" y="135722"/>
                  </a:lnTo>
                  <a:lnTo>
                    <a:pt x="271880" y="132717"/>
                  </a:lnTo>
                  <a:lnTo>
                    <a:pt x="264338" y="121067"/>
                  </a:lnTo>
                  <a:lnTo>
                    <a:pt x="254221" y="126095"/>
                  </a:lnTo>
                  <a:lnTo>
                    <a:pt x="265013" y="194646"/>
                  </a:lnTo>
                  <a:lnTo>
                    <a:pt x="251400" y="212918"/>
                  </a:lnTo>
                  <a:lnTo>
                    <a:pt x="275804" y="240143"/>
                  </a:lnTo>
                  <a:lnTo>
                    <a:pt x="275804" y="240143"/>
                  </a:lnTo>
                  <a:lnTo>
                    <a:pt x="269059" y="243822"/>
                  </a:lnTo>
                  <a:lnTo>
                    <a:pt x="270347" y="260745"/>
                  </a:lnTo>
                  <a:lnTo>
                    <a:pt x="262805" y="261542"/>
                  </a:lnTo>
                  <a:lnTo>
                    <a:pt x="263235" y="285700"/>
                  </a:lnTo>
                  <a:lnTo>
                    <a:pt x="252995" y="288337"/>
                  </a:lnTo>
                  <a:lnTo>
                    <a:pt x="249806" y="296063"/>
                  </a:lnTo>
                  <a:lnTo>
                    <a:pt x="243920" y="298331"/>
                  </a:lnTo>
                  <a:lnTo>
                    <a:pt x="238463" y="286620"/>
                  </a:lnTo>
                  <a:lnTo>
                    <a:pt x="228284" y="281715"/>
                  </a:lnTo>
                  <a:lnTo>
                    <a:pt x="211790" y="281224"/>
                  </a:lnTo>
                  <a:lnTo>
                    <a:pt x="199405" y="267980"/>
                  </a:lnTo>
                  <a:lnTo>
                    <a:pt x="199895" y="297534"/>
                  </a:lnTo>
                  <a:lnTo>
                    <a:pt x="170954" y="321570"/>
                  </a:lnTo>
                  <a:lnTo>
                    <a:pt x="155319" y="312925"/>
                  </a:lnTo>
                  <a:lnTo>
                    <a:pt x="156054" y="327640"/>
                  </a:lnTo>
                  <a:lnTo>
                    <a:pt x="156054" y="327640"/>
                  </a:lnTo>
                  <a:lnTo>
                    <a:pt x="131896" y="339904"/>
                  </a:lnTo>
                  <a:lnTo>
                    <a:pt x="131099" y="327089"/>
                  </a:lnTo>
                  <a:lnTo>
                    <a:pt x="103323" y="340088"/>
                  </a:lnTo>
                  <a:lnTo>
                    <a:pt x="103323" y="340088"/>
                  </a:lnTo>
                  <a:lnTo>
                    <a:pt x="102955" y="304647"/>
                  </a:lnTo>
                  <a:lnTo>
                    <a:pt x="82046" y="304340"/>
                  </a:lnTo>
                  <a:lnTo>
                    <a:pt x="92040" y="277975"/>
                  </a:lnTo>
                  <a:lnTo>
                    <a:pt x="76589" y="268103"/>
                  </a:lnTo>
                  <a:lnTo>
                    <a:pt x="81555" y="234318"/>
                  </a:lnTo>
                  <a:lnTo>
                    <a:pt x="71929" y="224017"/>
                  </a:lnTo>
                  <a:lnTo>
                    <a:pt x="84805" y="218069"/>
                  </a:lnTo>
                  <a:lnTo>
                    <a:pt x="86215" y="202740"/>
                  </a:lnTo>
                  <a:lnTo>
                    <a:pt x="48261" y="195873"/>
                  </a:lnTo>
                  <a:lnTo>
                    <a:pt x="41455" y="196915"/>
                  </a:lnTo>
                  <a:lnTo>
                    <a:pt x="39064" y="208749"/>
                  </a:lnTo>
                  <a:lnTo>
                    <a:pt x="12452" y="208565"/>
                  </a:lnTo>
                  <a:lnTo>
                    <a:pt x="12085" y="198509"/>
                  </a:lnTo>
                  <a:lnTo>
                    <a:pt x="496" y="19023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C8719235-6264-838F-090E-5F7BB50E5DB2}"/>
                </a:ext>
              </a:extLst>
            </p:cNvPr>
            <p:cNvSpPr/>
            <p:nvPr/>
          </p:nvSpPr>
          <p:spPr>
            <a:xfrm>
              <a:off x="5825045" y="3241802"/>
              <a:ext cx="366362" cy="423079"/>
            </a:xfrm>
            <a:custGeom>
              <a:avLst/>
              <a:gdLst>
                <a:gd name="connsiteX0" fmla="*/ 60397 w 366362"/>
                <a:gd name="connsiteY0" fmla="*/ 54086 h 423079"/>
                <a:gd name="connsiteX1" fmla="*/ 73029 w 366362"/>
                <a:gd name="connsiteY1" fmla="*/ 57090 h 423079"/>
                <a:gd name="connsiteX2" fmla="*/ 98781 w 366362"/>
                <a:gd name="connsiteY2" fmla="*/ 34526 h 423079"/>
                <a:gd name="connsiteX3" fmla="*/ 87806 w 366362"/>
                <a:gd name="connsiteY3" fmla="*/ 17296 h 423079"/>
                <a:gd name="connsiteX4" fmla="*/ 108347 w 366362"/>
                <a:gd name="connsiteY4" fmla="*/ 19320 h 423079"/>
                <a:gd name="connsiteX5" fmla="*/ 122633 w 366362"/>
                <a:gd name="connsiteY5" fmla="*/ 13066 h 423079"/>
                <a:gd name="connsiteX6" fmla="*/ 131892 w 366362"/>
                <a:gd name="connsiteY6" fmla="*/ -117 h 423079"/>
                <a:gd name="connsiteX7" fmla="*/ 173709 w 366362"/>
                <a:gd name="connsiteY7" fmla="*/ 12882 h 423079"/>
                <a:gd name="connsiteX8" fmla="*/ 221229 w 366362"/>
                <a:gd name="connsiteY8" fmla="*/ 59420 h 423079"/>
                <a:gd name="connsiteX9" fmla="*/ 244529 w 366362"/>
                <a:gd name="connsiteY9" fmla="*/ 60831 h 423079"/>
                <a:gd name="connsiteX10" fmla="*/ 245081 w 366362"/>
                <a:gd name="connsiteY10" fmla="*/ 70886 h 423079"/>
                <a:gd name="connsiteX11" fmla="*/ 256608 w 366362"/>
                <a:gd name="connsiteY11" fmla="*/ 81004 h 423079"/>
                <a:gd name="connsiteX12" fmla="*/ 272367 w 366362"/>
                <a:gd name="connsiteY12" fmla="*/ 73584 h 423079"/>
                <a:gd name="connsiteX13" fmla="*/ 293030 w 366362"/>
                <a:gd name="connsiteY13" fmla="*/ 80452 h 423079"/>
                <a:gd name="connsiteX14" fmla="*/ 302841 w 366362"/>
                <a:gd name="connsiteY14" fmla="*/ 112826 h 423079"/>
                <a:gd name="connsiteX15" fmla="*/ 345639 w 366362"/>
                <a:gd name="connsiteY15" fmla="*/ 137598 h 423079"/>
                <a:gd name="connsiteX16" fmla="*/ 366854 w 366362"/>
                <a:gd name="connsiteY16" fmla="*/ 176656 h 423079"/>
                <a:gd name="connsiteX17" fmla="*/ 366854 w 366362"/>
                <a:gd name="connsiteY17" fmla="*/ 176656 h 423079"/>
                <a:gd name="connsiteX18" fmla="*/ 357902 w 366362"/>
                <a:gd name="connsiteY18" fmla="*/ 188674 h 423079"/>
                <a:gd name="connsiteX19" fmla="*/ 357902 w 366362"/>
                <a:gd name="connsiteY19" fmla="*/ 188674 h 423079"/>
                <a:gd name="connsiteX20" fmla="*/ 336994 w 366362"/>
                <a:gd name="connsiteY20" fmla="*/ 183708 h 423079"/>
                <a:gd name="connsiteX21" fmla="*/ 320377 w 366362"/>
                <a:gd name="connsiteY21" fmla="*/ 195235 h 423079"/>
                <a:gd name="connsiteX22" fmla="*/ 310382 w 366362"/>
                <a:gd name="connsiteY22" fmla="*/ 194377 h 423079"/>
                <a:gd name="connsiteX23" fmla="*/ 312590 w 366362"/>
                <a:gd name="connsiteY23" fmla="*/ 202593 h 423079"/>
                <a:gd name="connsiteX24" fmla="*/ 306029 w 366362"/>
                <a:gd name="connsiteY24" fmla="*/ 217125 h 423079"/>
                <a:gd name="connsiteX25" fmla="*/ 286592 w 366362"/>
                <a:gd name="connsiteY25" fmla="*/ 221662 h 423079"/>
                <a:gd name="connsiteX26" fmla="*/ 261391 w 366362"/>
                <a:gd name="connsiteY26" fmla="*/ 238831 h 423079"/>
                <a:gd name="connsiteX27" fmla="*/ 250416 w 366362"/>
                <a:gd name="connsiteY27" fmla="*/ 230982 h 423079"/>
                <a:gd name="connsiteX28" fmla="*/ 244039 w 366362"/>
                <a:gd name="connsiteY28" fmla="*/ 236439 h 423079"/>
                <a:gd name="connsiteX29" fmla="*/ 226809 w 366362"/>
                <a:gd name="connsiteY29" fmla="*/ 236562 h 423079"/>
                <a:gd name="connsiteX30" fmla="*/ 203754 w 366362"/>
                <a:gd name="connsiteY30" fmla="*/ 216880 h 423079"/>
                <a:gd name="connsiteX31" fmla="*/ 190694 w 366362"/>
                <a:gd name="connsiteY31" fmla="*/ 225218 h 423079"/>
                <a:gd name="connsiteX32" fmla="*/ 190571 w 366362"/>
                <a:gd name="connsiteY32" fmla="*/ 231228 h 423079"/>
                <a:gd name="connsiteX33" fmla="*/ 176959 w 366362"/>
                <a:gd name="connsiteY33" fmla="*/ 220191 h 423079"/>
                <a:gd name="connsiteX34" fmla="*/ 168927 w 366362"/>
                <a:gd name="connsiteY34" fmla="*/ 225832 h 423079"/>
                <a:gd name="connsiteX35" fmla="*/ 146056 w 366362"/>
                <a:gd name="connsiteY35" fmla="*/ 215899 h 423079"/>
                <a:gd name="connsiteX36" fmla="*/ 141335 w 366362"/>
                <a:gd name="connsiteY36" fmla="*/ 228284 h 423079"/>
                <a:gd name="connsiteX37" fmla="*/ 152617 w 366362"/>
                <a:gd name="connsiteY37" fmla="*/ 233312 h 423079"/>
                <a:gd name="connsiteX38" fmla="*/ 147098 w 366362"/>
                <a:gd name="connsiteY38" fmla="*/ 236623 h 423079"/>
                <a:gd name="connsiteX39" fmla="*/ 111228 w 366362"/>
                <a:gd name="connsiteY39" fmla="*/ 233374 h 423079"/>
                <a:gd name="connsiteX40" fmla="*/ 97555 w 366362"/>
                <a:gd name="connsiteY40" fmla="*/ 250235 h 423079"/>
                <a:gd name="connsiteX41" fmla="*/ 107059 w 366362"/>
                <a:gd name="connsiteY41" fmla="*/ 253608 h 423079"/>
                <a:gd name="connsiteX42" fmla="*/ 112332 w 366362"/>
                <a:gd name="connsiteY42" fmla="*/ 264522 h 423079"/>
                <a:gd name="connsiteX43" fmla="*/ 106446 w 366362"/>
                <a:gd name="connsiteY43" fmla="*/ 288190 h 423079"/>
                <a:gd name="connsiteX44" fmla="*/ 94918 w 366362"/>
                <a:gd name="connsiteY44" fmla="*/ 312900 h 423079"/>
                <a:gd name="connsiteX45" fmla="*/ 95899 w 366362"/>
                <a:gd name="connsiteY45" fmla="*/ 322711 h 423079"/>
                <a:gd name="connsiteX46" fmla="*/ 75297 w 366362"/>
                <a:gd name="connsiteY46" fmla="*/ 342639 h 423079"/>
                <a:gd name="connsiteX47" fmla="*/ 75910 w 366362"/>
                <a:gd name="connsiteY47" fmla="*/ 354227 h 423079"/>
                <a:gd name="connsiteX48" fmla="*/ 63341 w 366362"/>
                <a:gd name="connsiteY48" fmla="*/ 382003 h 423079"/>
                <a:gd name="connsiteX49" fmla="*/ 66223 w 366362"/>
                <a:gd name="connsiteY49" fmla="*/ 397271 h 423079"/>
                <a:gd name="connsiteX50" fmla="*/ 66223 w 366362"/>
                <a:gd name="connsiteY50" fmla="*/ 397271 h 423079"/>
                <a:gd name="connsiteX51" fmla="*/ 56167 w 366362"/>
                <a:gd name="connsiteY51" fmla="*/ 402176 h 423079"/>
                <a:gd name="connsiteX52" fmla="*/ 54021 w 366362"/>
                <a:gd name="connsiteY52" fmla="*/ 422962 h 423079"/>
                <a:gd name="connsiteX53" fmla="*/ 38569 w 366362"/>
                <a:gd name="connsiteY53" fmla="*/ 418486 h 423079"/>
                <a:gd name="connsiteX54" fmla="*/ 33235 w 366362"/>
                <a:gd name="connsiteY54" fmla="*/ 410945 h 423079"/>
                <a:gd name="connsiteX55" fmla="*/ 40409 w 366362"/>
                <a:gd name="connsiteY55" fmla="*/ 401809 h 423079"/>
                <a:gd name="connsiteX56" fmla="*/ 35810 w 366362"/>
                <a:gd name="connsiteY56" fmla="*/ 396535 h 423079"/>
                <a:gd name="connsiteX57" fmla="*/ 7114 w 366362"/>
                <a:gd name="connsiteY57" fmla="*/ 399662 h 423079"/>
                <a:gd name="connsiteX58" fmla="*/ 12142 w 366362"/>
                <a:gd name="connsiteY58" fmla="*/ 392550 h 423079"/>
                <a:gd name="connsiteX59" fmla="*/ 3312 w 366362"/>
                <a:gd name="connsiteY59" fmla="*/ 388932 h 423079"/>
                <a:gd name="connsiteX60" fmla="*/ 9321 w 366362"/>
                <a:gd name="connsiteY60" fmla="*/ 381390 h 423079"/>
                <a:gd name="connsiteX61" fmla="*/ 1596 w 366362"/>
                <a:gd name="connsiteY61" fmla="*/ 379857 h 423079"/>
                <a:gd name="connsiteX62" fmla="*/ 492 w 366362"/>
                <a:gd name="connsiteY62" fmla="*/ 364590 h 423079"/>
                <a:gd name="connsiteX63" fmla="*/ 10241 w 366362"/>
                <a:gd name="connsiteY63" fmla="*/ 351284 h 423079"/>
                <a:gd name="connsiteX64" fmla="*/ 26551 w 366362"/>
                <a:gd name="connsiteY64" fmla="*/ 349567 h 423079"/>
                <a:gd name="connsiteX65" fmla="*/ 33480 w 366362"/>
                <a:gd name="connsiteY65" fmla="*/ 333809 h 423079"/>
                <a:gd name="connsiteX66" fmla="*/ 9689 w 366362"/>
                <a:gd name="connsiteY66" fmla="*/ 286473 h 423079"/>
                <a:gd name="connsiteX67" fmla="*/ 21155 w 366362"/>
                <a:gd name="connsiteY67" fmla="*/ 277889 h 423079"/>
                <a:gd name="connsiteX68" fmla="*/ 20849 w 366362"/>
                <a:gd name="connsiteY68" fmla="*/ 264767 h 423079"/>
                <a:gd name="connsiteX69" fmla="*/ 35810 w 366362"/>
                <a:gd name="connsiteY69" fmla="*/ 257777 h 423079"/>
                <a:gd name="connsiteX70" fmla="*/ 39060 w 366362"/>
                <a:gd name="connsiteY70" fmla="*/ 243491 h 423079"/>
                <a:gd name="connsiteX71" fmla="*/ 31640 w 366362"/>
                <a:gd name="connsiteY71" fmla="*/ 231534 h 423079"/>
                <a:gd name="connsiteX72" fmla="*/ 24282 w 366362"/>
                <a:gd name="connsiteY72" fmla="*/ 234477 h 423079"/>
                <a:gd name="connsiteX73" fmla="*/ 23608 w 366362"/>
                <a:gd name="connsiteY73" fmla="*/ 230492 h 423079"/>
                <a:gd name="connsiteX74" fmla="*/ 22259 w 366362"/>
                <a:gd name="connsiteY74" fmla="*/ 220191 h 423079"/>
                <a:gd name="connsiteX75" fmla="*/ 16250 w 366362"/>
                <a:gd name="connsiteY75" fmla="*/ 217247 h 423079"/>
                <a:gd name="connsiteX76" fmla="*/ 42861 w 366362"/>
                <a:gd name="connsiteY76" fmla="*/ 166969 h 423079"/>
                <a:gd name="connsiteX77" fmla="*/ 38017 w 366362"/>
                <a:gd name="connsiteY77" fmla="*/ 139928 h 423079"/>
                <a:gd name="connsiteX78" fmla="*/ 26612 w 366362"/>
                <a:gd name="connsiteY78" fmla="*/ 124906 h 423079"/>
                <a:gd name="connsiteX79" fmla="*/ 38630 w 366362"/>
                <a:gd name="connsiteY79" fmla="*/ 108412 h 423079"/>
                <a:gd name="connsiteX80" fmla="*/ 59355 w 366362"/>
                <a:gd name="connsiteY80" fmla="*/ 100870 h 423079"/>
                <a:gd name="connsiteX81" fmla="*/ 62666 w 366362"/>
                <a:gd name="connsiteY81" fmla="*/ 86093 h 423079"/>
                <a:gd name="connsiteX82" fmla="*/ 55676 w 366362"/>
                <a:gd name="connsiteY82" fmla="*/ 68618 h 423079"/>
                <a:gd name="connsiteX83" fmla="*/ 60397 w 366362"/>
                <a:gd name="connsiteY83" fmla="*/ 54086 h 423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366362" h="423079">
                  <a:moveTo>
                    <a:pt x="60397" y="54086"/>
                  </a:moveTo>
                  <a:lnTo>
                    <a:pt x="73029" y="57090"/>
                  </a:lnTo>
                  <a:lnTo>
                    <a:pt x="98781" y="34526"/>
                  </a:lnTo>
                  <a:lnTo>
                    <a:pt x="87806" y="17296"/>
                  </a:lnTo>
                  <a:lnTo>
                    <a:pt x="108347" y="19320"/>
                  </a:lnTo>
                  <a:lnTo>
                    <a:pt x="122633" y="13066"/>
                  </a:lnTo>
                  <a:lnTo>
                    <a:pt x="131892" y="-117"/>
                  </a:lnTo>
                  <a:lnTo>
                    <a:pt x="173709" y="12882"/>
                  </a:lnTo>
                  <a:lnTo>
                    <a:pt x="221229" y="59420"/>
                  </a:lnTo>
                  <a:lnTo>
                    <a:pt x="244529" y="60831"/>
                  </a:lnTo>
                  <a:lnTo>
                    <a:pt x="245081" y="70886"/>
                  </a:lnTo>
                  <a:lnTo>
                    <a:pt x="256608" y="81004"/>
                  </a:lnTo>
                  <a:lnTo>
                    <a:pt x="272367" y="73584"/>
                  </a:lnTo>
                  <a:lnTo>
                    <a:pt x="293030" y="80452"/>
                  </a:lnTo>
                  <a:lnTo>
                    <a:pt x="302841" y="112826"/>
                  </a:lnTo>
                  <a:lnTo>
                    <a:pt x="345639" y="137598"/>
                  </a:lnTo>
                  <a:lnTo>
                    <a:pt x="366854" y="176656"/>
                  </a:lnTo>
                  <a:lnTo>
                    <a:pt x="366854" y="176656"/>
                  </a:lnTo>
                  <a:lnTo>
                    <a:pt x="357902" y="188674"/>
                  </a:lnTo>
                  <a:lnTo>
                    <a:pt x="357902" y="188674"/>
                  </a:lnTo>
                  <a:lnTo>
                    <a:pt x="336994" y="183708"/>
                  </a:lnTo>
                  <a:lnTo>
                    <a:pt x="320377" y="195235"/>
                  </a:lnTo>
                  <a:lnTo>
                    <a:pt x="310382" y="194377"/>
                  </a:lnTo>
                  <a:lnTo>
                    <a:pt x="312590" y="202593"/>
                  </a:lnTo>
                  <a:lnTo>
                    <a:pt x="306029" y="217125"/>
                  </a:lnTo>
                  <a:lnTo>
                    <a:pt x="286592" y="221662"/>
                  </a:lnTo>
                  <a:lnTo>
                    <a:pt x="261391" y="238831"/>
                  </a:lnTo>
                  <a:lnTo>
                    <a:pt x="250416" y="230982"/>
                  </a:lnTo>
                  <a:lnTo>
                    <a:pt x="244039" y="236439"/>
                  </a:lnTo>
                  <a:lnTo>
                    <a:pt x="226809" y="236562"/>
                  </a:lnTo>
                  <a:lnTo>
                    <a:pt x="203754" y="216880"/>
                  </a:lnTo>
                  <a:lnTo>
                    <a:pt x="190694" y="225218"/>
                  </a:lnTo>
                  <a:lnTo>
                    <a:pt x="190571" y="231228"/>
                  </a:lnTo>
                  <a:lnTo>
                    <a:pt x="176959" y="220191"/>
                  </a:lnTo>
                  <a:lnTo>
                    <a:pt x="168927" y="225832"/>
                  </a:lnTo>
                  <a:lnTo>
                    <a:pt x="146056" y="215899"/>
                  </a:lnTo>
                  <a:lnTo>
                    <a:pt x="141335" y="228284"/>
                  </a:lnTo>
                  <a:lnTo>
                    <a:pt x="152617" y="233312"/>
                  </a:lnTo>
                  <a:lnTo>
                    <a:pt x="147098" y="236623"/>
                  </a:lnTo>
                  <a:lnTo>
                    <a:pt x="111228" y="233374"/>
                  </a:lnTo>
                  <a:lnTo>
                    <a:pt x="97555" y="250235"/>
                  </a:lnTo>
                  <a:lnTo>
                    <a:pt x="107059" y="253608"/>
                  </a:lnTo>
                  <a:lnTo>
                    <a:pt x="112332" y="264522"/>
                  </a:lnTo>
                  <a:lnTo>
                    <a:pt x="106446" y="288190"/>
                  </a:lnTo>
                  <a:lnTo>
                    <a:pt x="94918" y="312900"/>
                  </a:lnTo>
                  <a:lnTo>
                    <a:pt x="95899" y="322711"/>
                  </a:lnTo>
                  <a:lnTo>
                    <a:pt x="75297" y="342639"/>
                  </a:lnTo>
                  <a:lnTo>
                    <a:pt x="75910" y="354227"/>
                  </a:lnTo>
                  <a:lnTo>
                    <a:pt x="63341" y="382003"/>
                  </a:lnTo>
                  <a:lnTo>
                    <a:pt x="66223" y="397271"/>
                  </a:lnTo>
                  <a:lnTo>
                    <a:pt x="66223" y="397271"/>
                  </a:lnTo>
                  <a:lnTo>
                    <a:pt x="56167" y="402176"/>
                  </a:lnTo>
                  <a:lnTo>
                    <a:pt x="54021" y="422962"/>
                  </a:lnTo>
                  <a:lnTo>
                    <a:pt x="38569" y="418486"/>
                  </a:lnTo>
                  <a:lnTo>
                    <a:pt x="33235" y="410945"/>
                  </a:lnTo>
                  <a:lnTo>
                    <a:pt x="40409" y="401809"/>
                  </a:lnTo>
                  <a:lnTo>
                    <a:pt x="35810" y="396535"/>
                  </a:lnTo>
                  <a:lnTo>
                    <a:pt x="7114" y="399662"/>
                  </a:lnTo>
                  <a:lnTo>
                    <a:pt x="12142" y="392550"/>
                  </a:lnTo>
                  <a:lnTo>
                    <a:pt x="3312" y="388932"/>
                  </a:lnTo>
                  <a:lnTo>
                    <a:pt x="9321" y="381390"/>
                  </a:lnTo>
                  <a:lnTo>
                    <a:pt x="1596" y="379857"/>
                  </a:lnTo>
                  <a:lnTo>
                    <a:pt x="492" y="364590"/>
                  </a:lnTo>
                  <a:lnTo>
                    <a:pt x="10241" y="351284"/>
                  </a:lnTo>
                  <a:lnTo>
                    <a:pt x="26551" y="349567"/>
                  </a:lnTo>
                  <a:lnTo>
                    <a:pt x="33480" y="333809"/>
                  </a:lnTo>
                  <a:lnTo>
                    <a:pt x="9689" y="286473"/>
                  </a:lnTo>
                  <a:lnTo>
                    <a:pt x="21155" y="277889"/>
                  </a:lnTo>
                  <a:lnTo>
                    <a:pt x="20849" y="264767"/>
                  </a:lnTo>
                  <a:lnTo>
                    <a:pt x="35810" y="257777"/>
                  </a:lnTo>
                  <a:lnTo>
                    <a:pt x="39060" y="243491"/>
                  </a:lnTo>
                  <a:lnTo>
                    <a:pt x="31640" y="231534"/>
                  </a:lnTo>
                  <a:lnTo>
                    <a:pt x="24282" y="234477"/>
                  </a:lnTo>
                  <a:lnTo>
                    <a:pt x="23608" y="230492"/>
                  </a:lnTo>
                  <a:lnTo>
                    <a:pt x="22259" y="220191"/>
                  </a:lnTo>
                  <a:lnTo>
                    <a:pt x="16250" y="217247"/>
                  </a:lnTo>
                  <a:lnTo>
                    <a:pt x="42861" y="166969"/>
                  </a:lnTo>
                  <a:lnTo>
                    <a:pt x="38017" y="139928"/>
                  </a:lnTo>
                  <a:lnTo>
                    <a:pt x="26612" y="124906"/>
                  </a:lnTo>
                  <a:lnTo>
                    <a:pt x="38630" y="108412"/>
                  </a:lnTo>
                  <a:lnTo>
                    <a:pt x="59355" y="100870"/>
                  </a:lnTo>
                  <a:lnTo>
                    <a:pt x="62666" y="86093"/>
                  </a:lnTo>
                  <a:lnTo>
                    <a:pt x="55676" y="68618"/>
                  </a:lnTo>
                  <a:lnTo>
                    <a:pt x="60397" y="5408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รูปแบบอิสระ: รูปร่าง 19">
              <a:extLst>
                <a:ext uri="{FF2B5EF4-FFF2-40B4-BE49-F238E27FC236}">
                  <a16:creationId xmlns:a16="http://schemas.microsoft.com/office/drawing/2014/main" id="{DF91D682-6461-6C8A-3148-82100B304AC1}"/>
                </a:ext>
              </a:extLst>
            </p:cNvPr>
            <p:cNvSpPr/>
            <p:nvPr/>
          </p:nvSpPr>
          <p:spPr>
            <a:xfrm>
              <a:off x="5887832" y="3425749"/>
              <a:ext cx="347477" cy="244405"/>
            </a:xfrm>
            <a:custGeom>
              <a:avLst/>
              <a:gdLst>
                <a:gd name="connsiteX0" fmla="*/ 3372 w 347477"/>
                <a:gd name="connsiteY0" fmla="*/ 213442 h 244405"/>
                <a:gd name="connsiteX1" fmla="*/ 490 w 347477"/>
                <a:gd name="connsiteY1" fmla="*/ 198175 h 244405"/>
                <a:gd name="connsiteX2" fmla="*/ 13060 w 347477"/>
                <a:gd name="connsiteY2" fmla="*/ 170399 h 244405"/>
                <a:gd name="connsiteX3" fmla="*/ 12447 w 347477"/>
                <a:gd name="connsiteY3" fmla="*/ 158810 h 244405"/>
                <a:gd name="connsiteX4" fmla="*/ 33049 w 347477"/>
                <a:gd name="connsiteY4" fmla="*/ 138882 h 244405"/>
                <a:gd name="connsiteX5" fmla="*/ 32068 w 347477"/>
                <a:gd name="connsiteY5" fmla="*/ 129072 h 244405"/>
                <a:gd name="connsiteX6" fmla="*/ 43595 w 347477"/>
                <a:gd name="connsiteY6" fmla="*/ 104362 h 244405"/>
                <a:gd name="connsiteX7" fmla="*/ 49481 w 347477"/>
                <a:gd name="connsiteY7" fmla="*/ 80694 h 244405"/>
                <a:gd name="connsiteX8" fmla="*/ 44208 w 347477"/>
                <a:gd name="connsiteY8" fmla="*/ 69779 h 244405"/>
                <a:gd name="connsiteX9" fmla="*/ 34704 w 347477"/>
                <a:gd name="connsiteY9" fmla="*/ 66407 h 244405"/>
                <a:gd name="connsiteX10" fmla="*/ 48378 w 347477"/>
                <a:gd name="connsiteY10" fmla="*/ 49545 h 244405"/>
                <a:gd name="connsiteX11" fmla="*/ 84247 w 347477"/>
                <a:gd name="connsiteY11" fmla="*/ 52795 h 244405"/>
                <a:gd name="connsiteX12" fmla="*/ 89766 w 347477"/>
                <a:gd name="connsiteY12" fmla="*/ 49484 h 244405"/>
                <a:gd name="connsiteX13" fmla="*/ 78484 w 347477"/>
                <a:gd name="connsiteY13" fmla="*/ 44456 h 244405"/>
                <a:gd name="connsiteX14" fmla="*/ 83205 w 347477"/>
                <a:gd name="connsiteY14" fmla="*/ 32070 h 244405"/>
                <a:gd name="connsiteX15" fmla="*/ 106076 w 347477"/>
                <a:gd name="connsiteY15" fmla="*/ 42003 h 244405"/>
                <a:gd name="connsiteX16" fmla="*/ 114108 w 347477"/>
                <a:gd name="connsiteY16" fmla="*/ 36362 h 244405"/>
                <a:gd name="connsiteX17" fmla="*/ 127720 w 347477"/>
                <a:gd name="connsiteY17" fmla="*/ 47399 h 244405"/>
                <a:gd name="connsiteX18" fmla="*/ 127843 w 347477"/>
                <a:gd name="connsiteY18" fmla="*/ 41390 h 244405"/>
                <a:gd name="connsiteX19" fmla="*/ 140903 w 347477"/>
                <a:gd name="connsiteY19" fmla="*/ 33051 h 244405"/>
                <a:gd name="connsiteX20" fmla="*/ 163958 w 347477"/>
                <a:gd name="connsiteY20" fmla="*/ 52733 h 244405"/>
                <a:gd name="connsiteX21" fmla="*/ 181188 w 347477"/>
                <a:gd name="connsiteY21" fmla="*/ 52611 h 244405"/>
                <a:gd name="connsiteX22" fmla="*/ 187565 w 347477"/>
                <a:gd name="connsiteY22" fmla="*/ 47154 h 244405"/>
                <a:gd name="connsiteX23" fmla="*/ 198540 w 347477"/>
                <a:gd name="connsiteY23" fmla="*/ 55002 h 244405"/>
                <a:gd name="connsiteX24" fmla="*/ 223741 w 347477"/>
                <a:gd name="connsiteY24" fmla="*/ 37834 h 244405"/>
                <a:gd name="connsiteX25" fmla="*/ 243178 w 347477"/>
                <a:gd name="connsiteY25" fmla="*/ 33296 h 244405"/>
                <a:gd name="connsiteX26" fmla="*/ 249739 w 347477"/>
                <a:gd name="connsiteY26" fmla="*/ 18764 h 244405"/>
                <a:gd name="connsiteX27" fmla="*/ 247532 w 347477"/>
                <a:gd name="connsiteY27" fmla="*/ 10548 h 244405"/>
                <a:gd name="connsiteX28" fmla="*/ 257526 w 347477"/>
                <a:gd name="connsiteY28" fmla="*/ 11406 h 244405"/>
                <a:gd name="connsiteX29" fmla="*/ 274143 w 347477"/>
                <a:gd name="connsiteY29" fmla="*/ -121 h 244405"/>
                <a:gd name="connsiteX30" fmla="*/ 295052 w 347477"/>
                <a:gd name="connsiteY30" fmla="*/ 4846 h 244405"/>
                <a:gd name="connsiteX31" fmla="*/ 295052 w 347477"/>
                <a:gd name="connsiteY31" fmla="*/ 4846 h 244405"/>
                <a:gd name="connsiteX32" fmla="*/ 290207 w 347477"/>
                <a:gd name="connsiteY32" fmla="*/ 19929 h 244405"/>
                <a:gd name="connsiteX33" fmla="*/ 296217 w 347477"/>
                <a:gd name="connsiteY33" fmla="*/ 23240 h 244405"/>
                <a:gd name="connsiteX34" fmla="*/ 293457 w 347477"/>
                <a:gd name="connsiteY34" fmla="*/ 30230 h 244405"/>
                <a:gd name="connsiteX35" fmla="*/ 302900 w 347477"/>
                <a:gd name="connsiteY35" fmla="*/ 53776 h 244405"/>
                <a:gd name="connsiteX36" fmla="*/ 318413 w 347477"/>
                <a:gd name="connsiteY36" fmla="*/ 53592 h 244405"/>
                <a:gd name="connsiteX37" fmla="*/ 320988 w 347477"/>
                <a:gd name="connsiteY37" fmla="*/ 59356 h 244405"/>
                <a:gd name="connsiteX38" fmla="*/ 312281 w 347477"/>
                <a:gd name="connsiteY38" fmla="*/ 86273 h 244405"/>
                <a:gd name="connsiteX39" fmla="*/ 319516 w 347477"/>
                <a:gd name="connsiteY39" fmla="*/ 93999 h 244405"/>
                <a:gd name="connsiteX40" fmla="*/ 328714 w 347477"/>
                <a:gd name="connsiteY40" fmla="*/ 89033 h 244405"/>
                <a:gd name="connsiteX41" fmla="*/ 333435 w 347477"/>
                <a:gd name="connsiteY41" fmla="*/ 93079 h 244405"/>
                <a:gd name="connsiteX42" fmla="*/ 340732 w 347477"/>
                <a:gd name="connsiteY42" fmla="*/ 116808 h 244405"/>
                <a:gd name="connsiteX43" fmla="*/ 343736 w 347477"/>
                <a:gd name="connsiteY43" fmla="*/ 110432 h 244405"/>
                <a:gd name="connsiteX44" fmla="*/ 347967 w 347477"/>
                <a:gd name="connsiteY44" fmla="*/ 121530 h 244405"/>
                <a:gd name="connsiteX45" fmla="*/ 345515 w 347477"/>
                <a:gd name="connsiteY45" fmla="*/ 172483 h 244405"/>
                <a:gd name="connsiteX46" fmla="*/ 337237 w 347477"/>
                <a:gd name="connsiteY46" fmla="*/ 175611 h 244405"/>
                <a:gd name="connsiteX47" fmla="*/ 330860 w 347477"/>
                <a:gd name="connsiteY47" fmla="*/ 197991 h 244405"/>
                <a:gd name="connsiteX48" fmla="*/ 330860 w 347477"/>
                <a:gd name="connsiteY48" fmla="*/ 197991 h 244405"/>
                <a:gd name="connsiteX49" fmla="*/ 316021 w 347477"/>
                <a:gd name="connsiteY49" fmla="*/ 191798 h 244405"/>
                <a:gd name="connsiteX50" fmla="*/ 290759 w 347477"/>
                <a:gd name="connsiteY50" fmla="*/ 198052 h 244405"/>
                <a:gd name="connsiteX51" fmla="*/ 273407 w 347477"/>
                <a:gd name="connsiteY51" fmla="*/ 219267 h 244405"/>
                <a:gd name="connsiteX52" fmla="*/ 253111 w 347477"/>
                <a:gd name="connsiteY52" fmla="*/ 214362 h 244405"/>
                <a:gd name="connsiteX53" fmla="*/ 240113 w 347477"/>
                <a:gd name="connsiteY53" fmla="*/ 217305 h 244405"/>
                <a:gd name="connsiteX54" fmla="*/ 236250 w 347477"/>
                <a:gd name="connsiteY54" fmla="*/ 225828 h 244405"/>
                <a:gd name="connsiteX55" fmla="*/ 191796 w 347477"/>
                <a:gd name="connsiteY55" fmla="*/ 224357 h 244405"/>
                <a:gd name="connsiteX56" fmla="*/ 182046 w 347477"/>
                <a:gd name="connsiteY56" fmla="*/ 229753 h 244405"/>
                <a:gd name="connsiteX57" fmla="*/ 179165 w 347477"/>
                <a:gd name="connsiteY57" fmla="*/ 244284 h 244405"/>
                <a:gd name="connsiteX58" fmla="*/ 137041 w 347477"/>
                <a:gd name="connsiteY58" fmla="*/ 219083 h 244405"/>
                <a:gd name="connsiteX59" fmla="*/ 96756 w 347477"/>
                <a:gd name="connsiteY59" fmla="*/ 208599 h 244405"/>
                <a:gd name="connsiteX60" fmla="*/ 58004 w 347477"/>
                <a:gd name="connsiteY60" fmla="*/ 204490 h 244405"/>
                <a:gd name="connsiteX61" fmla="*/ 3372 w 347477"/>
                <a:gd name="connsiteY61" fmla="*/ 213442 h 24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47477" h="244405">
                  <a:moveTo>
                    <a:pt x="3372" y="213442"/>
                  </a:moveTo>
                  <a:lnTo>
                    <a:pt x="490" y="198175"/>
                  </a:lnTo>
                  <a:lnTo>
                    <a:pt x="13060" y="170399"/>
                  </a:lnTo>
                  <a:lnTo>
                    <a:pt x="12447" y="158810"/>
                  </a:lnTo>
                  <a:lnTo>
                    <a:pt x="33049" y="138882"/>
                  </a:lnTo>
                  <a:lnTo>
                    <a:pt x="32068" y="129072"/>
                  </a:lnTo>
                  <a:lnTo>
                    <a:pt x="43595" y="104362"/>
                  </a:lnTo>
                  <a:lnTo>
                    <a:pt x="49481" y="80694"/>
                  </a:lnTo>
                  <a:lnTo>
                    <a:pt x="44208" y="69779"/>
                  </a:lnTo>
                  <a:lnTo>
                    <a:pt x="34704" y="66407"/>
                  </a:lnTo>
                  <a:lnTo>
                    <a:pt x="48378" y="49545"/>
                  </a:lnTo>
                  <a:lnTo>
                    <a:pt x="84247" y="52795"/>
                  </a:lnTo>
                  <a:lnTo>
                    <a:pt x="89766" y="49484"/>
                  </a:lnTo>
                  <a:lnTo>
                    <a:pt x="78484" y="44456"/>
                  </a:lnTo>
                  <a:lnTo>
                    <a:pt x="83205" y="32070"/>
                  </a:lnTo>
                  <a:lnTo>
                    <a:pt x="106076" y="42003"/>
                  </a:lnTo>
                  <a:lnTo>
                    <a:pt x="114108" y="36362"/>
                  </a:lnTo>
                  <a:lnTo>
                    <a:pt x="127720" y="47399"/>
                  </a:lnTo>
                  <a:lnTo>
                    <a:pt x="127843" y="41390"/>
                  </a:lnTo>
                  <a:lnTo>
                    <a:pt x="140903" y="33051"/>
                  </a:lnTo>
                  <a:lnTo>
                    <a:pt x="163958" y="52733"/>
                  </a:lnTo>
                  <a:lnTo>
                    <a:pt x="181188" y="52611"/>
                  </a:lnTo>
                  <a:lnTo>
                    <a:pt x="187565" y="47154"/>
                  </a:lnTo>
                  <a:lnTo>
                    <a:pt x="198540" y="55002"/>
                  </a:lnTo>
                  <a:lnTo>
                    <a:pt x="223741" y="37834"/>
                  </a:lnTo>
                  <a:lnTo>
                    <a:pt x="243178" y="33296"/>
                  </a:lnTo>
                  <a:lnTo>
                    <a:pt x="249739" y="18764"/>
                  </a:lnTo>
                  <a:lnTo>
                    <a:pt x="247532" y="10548"/>
                  </a:lnTo>
                  <a:lnTo>
                    <a:pt x="257526" y="11406"/>
                  </a:lnTo>
                  <a:lnTo>
                    <a:pt x="274143" y="-121"/>
                  </a:lnTo>
                  <a:lnTo>
                    <a:pt x="295052" y="4846"/>
                  </a:lnTo>
                  <a:lnTo>
                    <a:pt x="295052" y="4846"/>
                  </a:lnTo>
                  <a:lnTo>
                    <a:pt x="290207" y="19929"/>
                  </a:lnTo>
                  <a:lnTo>
                    <a:pt x="296217" y="23240"/>
                  </a:lnTo>
                  <a:lnTo>
                    <a:pt x="293457" y="30230"/>
                  </a:lnTo>
                  <a:lnTo>
                    <a:pt x="302900" y="53776"/>
                  </a:lnTo>
                  <a:lnTo>
                    <a:pt x="318413" y="53592"/>
                  </a:lnTo>
                  <a:lnTo>
                    <a:pt x="320988" y="59356"/>
                  </a:lnTo>
                  <a:lnTo>
                    <a:pt x="312281" y="86273"/>
                  </a:lnTo>
                  <a:lnTo>
                    <a:pt x="319516" y="93999"/>
                  </a:lnTo>
                  <a:lnTo>
                    <a:pt x="328714" y="89033"/>
                  </a:lnTo>
                  <a:lnTo>
                    <a:pt x="333435" y="93079"/>
                  </a:lnTo>
                  <a:lnTo>
                    <a:pt x="340732" y="116808"/>
                  </a:lnTo>
                  <a:lnTo>
                    <a:pt x="343736" y="110432"/>
                  </a:lnTo>
                  <a:lnTo>
                    <a:pt x="347967" y="121530"/>
                  </a:lnTo>
                  <a:lnTo>
                    <a:pt x="345515" y="172483"/>
                  </a:lnTo>
                  <a:lnTo>
                    <a:pt x="337237" y="175611"/>
                  </a:lnTo>
                  <a:lnTo>
                    <a:pt x="330860" y="197991"/>
                  </a:lnTo>
                  <a:lnTo>
                    <a:pt x="330860" y="197991"/>
                  </a:lnTo>
                  <a:lnTo>
                    <a:pt x="316021" y="191798"/>
                  </a:lnTo>
                  <a:lnTo>
                    <a:pt x="290759" y="198052"/>
                  </a:lnTo>
                  <a:lnTo>
                    <a:pt x="273407" y="219267"/>
                  </a:lnTo>
                  <a:lnTo>
                    <a:pt x="253111" y="214362"/>
                  </a:lnTo>
                  <a:lnTo>
                    <a:pt x="240113" y="217305"/>
                  </a:lnTo>
                  <a:lnTo>
                    <a:pt x="236250" y="225828"/>
                  </a:lnTo>
                  <a:lnTo>
                    <a:pt x="191796" y="224357"/>
                  </a:lnTo>
                  <a:lnTo>
                    <a:pt x="182046" y="229753"/>
                  </a:lnTo>
                  <a:lnTo>
                    <a:pt x="179165" y="244284"/>
                  </a:lnTo>
                  <a:lnTo>
                    <a:pt x="137041" y="219083"/>
                  </a:lnTo>
                  <a:lnTo>
                    <a:pt x="96756" y="208599"/>
                  </a:lnTo>
                  <a:lnTo>
                    <a:pt x="58004" y="204490"/>
                  </a:lnTo>
                  <a:lnTo>
                    <a:pt x="3372" y="21344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รูปแบบอิสระ: รูปร่าง 20">
              <a:extLst>
                <a:ext uri="{FF2B5EF4-FFF2-40B4-BE49-F238E27FC236}">
                  <a16:creationId xmlns:a16="http://schemas.microsoft.com/office/drawing/2014/main" id="{3558F65C-8554-09E0-3FD5-BE100425684F}"/>
                </a:ext>
              </a:extLst>
            </p:cNvPr>
            <p:cNvSpPr/>
            <p:nvPr/>
          </p:nvSpPr>
          <p:spPr>
            <a:xfrm>
              <a:off x="6177611" y="3353212"/>
              <a:ext cx="352075" cy="433196"/>
            </a:xfrm>
            <a:custGeom>
              <a:avLst/>
              <a:gdLst>
                <a:gd name="connsiteX0" fmla="*/ 283452 w 352075"/>
                <a:gd name="connsiteY0" fmla="*/ 396653 h 433196"/>
                <a:gd name="connsiteX1" fmla="*/ 269656 w 352075"/>
                <a:gd name="connsiteY1" fmla="*/ 408120 h 433196"/>
                <a:gd name="connsiteX2" fmla="*/ 268920 w 352075"/>
                <a:gd name="connsiteY2" fmla="*/ 420322 h 433196"/>
                <a:gd name="connsiteX3" fmla="*/ 255921 w 352075"/>
                <a:gd name="connsiteY3" fmla="*/ 433075 h 433196"/>
                <a:gd name="connsiteX4" fmla="*/ 247214 w 352075"/>
                <a:gd name="connsiteY4" fmla="*/ 427250 h 433196"/>
                <a:gd name="connsiteX5" fmla="*/ 247153 w 352075"/>
                <a:gd name="connsiteY5" fmla="*/ 415478 h 433196"/>
                <a:gd name="connsiteX6" fmla="*/ 241880 w 352075"/>
                <a:gd name="connsiteY6" fmla="*/ 415784 h 433196"/>
                <a:gd name="connsiteX7" fmla="*/ 240285 w 352075"/>
                <a:gd name="connsiteY7" fmla="*/ 407016 h 433196"/>
                <a:gd name="connsiteX8" fmla="*/ 252365 w 352075"/>
                <a:gd name="connsiteY8" fmla="*/ 404073 h 433196"/>
                <a:gd name="connsiteX9" fmla="*/ 246294 w 352075"/>
                <a:gd name="connsiteY9" fmla="*/ 389234 h 433196"/>
                <a:gd name="connsiteX10" fmla="*/ 243167 w 352075"/>
                <a:gd name="connsiteY10" fmla="*/ 399842 h 433196"/>
                <a:gd name="connsiteX11" fmla="*/ 235687 w 352075"/>
                <a:gd name="connsiteY11" fmla="*/ 386782 h 433196"/>
                <a:gd name="connsiteX12" fmla="*/ 239918 w 352075"/>
                <a:gd name="connsiteY12" fmla="*/ 376603 h 433196"/>
                <a:gd name="connsiteX13" fmla="*/ 223178 w 352075"/>
                <a:gd name="connsiteY13" fmla="*/ 384084 h 433196"/>
                <a:gd name="connsiteX14" fmla="*/ 218948 w 352075"/>
                <a:gd name="connsiteY14" fmla="*/ 375990 h 433196"/>
                <a:gd name="connsiteX15" fmla="*/ 220419 w 352075"/>
                <a:gd name="connsiteY15" fmla="*/ 384513 h 433196"/>
                <a:gd name="connsiteX16" fmla="*/ 213429 w 352075"/>
                <a:gd name="connsiteY16" fmla="*/ 391503 h 433196"/>
                <a:gd name="connsiteX17" fmla="*/ 226735 w 352075"/>
                <a:gd name="connsiteY17" fmla="*/ 385801 h 433196"/>
                <a:gd name="connsiteX18" fmla="*/ 232008 w 352075"/>
                <a:gd name="connsiteY18" fmla="*/ 390338 h 433196"/>
                <a:gd name="connsiteX19" fmla="*/ 225570 w 352075"/>
                <a:gd name="connsiteY19" fmla="*/ 401252 h 433196"/>
                <a:gd name="connsiteX20" fmla="*/ 234522 w 352075"/>
                <a:gd name="connsiteY20" fmla="*/ 401007 h 433196"/>
                <a:gd name="connsiteX21" fmla="*/ 244087 w 352075"/>
                <a:gd name="connsiteY21" fmla="*/ 424920 h 433196"/>
                <a:gd name="connsiteX22" fmla="*/ 243290 w 352075"/>
                <a:gd name="connsiteY22" fmla="*/ 431665 h 433196"/>
                <a:gd name="connsiteX23" fmla="*/ 234890 w 352075"/>
                <a:gd name="connsiteY23" fmla="*/ 432953 h 433196"/>
                <a:gd name="connsiteX24" fmla="*/ 196629 w 352075"/>
                <a:gd name="connsiteY24" fmla="*/ 394875 h 433196"/>
                <a:gd name="connsiteX25" fmla="*/ 179153 w 352075"/>
                <a:gd name="connsiteY25" fmla="*/ 390338 h 433196"/>
                <a:gd name="connsiteX26" fmla="*/ 181790 w 352075"/>
                <a:gd name="connsiteY26" fmla="*/ 385678 h 433196"/>
                <a:gd name="connsiteX27" fmla="*/ 174187 w 352075"/>
                <a:gd name="connsiteY27" fmla="*/ 373415 h 433196"/>
                <a:gd name="connsiteX28" fmla="*/ 158245 w 352075"/>
                <a:gd name="connsiteY28" fmla="*/ 357841 h 433196"/>
                <a:gd name="connsiteX29" fmla="*/ 159410 w 352075"/>
                <a:gd name="connsiteY29" fmla="*/ 347233 h 433196"/>
                <a:gd name="connsiteX30" fmla="*/ 161004 w 352075"/>
                <a:gd name="connsiteY30" fmla="*/ 345393 h 433196"/>
                <a:gd name="connsiteX31" fmla="*/ 168239 w 352075"/>
                <a:gd name="connsiteY31" fmla="*/ 342021 h 433196"/>
                <a:gd name="connsiteX32" fmla="*/ 155608 w 352075"/>
                <a:gd name="connsiteY32" fmla="*/ 340672 h 433196"/>
                <a:gd name="connsiteX33" fmla="*/ 154627 w 352075"/>
                <a:gd name="connsiteY33" fmla="*/ 364340 h 433196"/>
                <a:gd name="connsiteX34" fmla="*/ 147944 w 352075"/>
                <a:gd name="connsiteY34" fmla="*/ 363298 h 433196"/>
                <a:gd name="connsiteX35" fmla="*/ 146779 w 352075"/>
                <a:gd name="connsiteY35" fmla="*/ 351280 h 433196"/>
                <a:gd name="connsiteX36" fmla="*/ 137275 w 352075"/>
                <a:gd name="connsiteY36" fmla="*/ 341592 h 433196"/>
                <a:gd name="connsiteX37" fmla="*/ 123049 w 352075"/>
                <a:gd name="connsiteY37" fmla="*/ 334234 h 433196"/>
                <a:gd name="connsiteX38" fmla="*/ 108824 w 352075"/>
                <a:gd name="connsiteY38" fmla="*/ 334725 h 433196"/>
                <a:gd name="connsiteX39" fmla="*/ 114588 w 352075"/>
                <a:gd name="connsiteY39" fmla="*/ 317433 h 433196"/>
                <a:gd name="connsiteX40" fmla="*/ 109192 w 352075"/>
                <a:gd name="connsiteY40" fmla="*/ 311118 h 433196"/>
                <a:gd name="connsiteX41" fmla="*/ 102877 w 352075"/>
                <a:gd name="connsiteY41" fmla="*/ 314184 h 433196"/>
                <a:gd name="connsiteX42" fmla="*/ 106555 w 352075"/>
                <a:gd name="connsiteY42" fmla="*/ 337913 h 433196"/>
                <a:gd name="connsiteX43" fmla="*/ 84053 w 352075"/>
                <a:gd name="connsiteY43" fmla="*/ 322155 h 433196"/>
                <a:gd name="connsiteX44" fmla="*/ 81907 w 352075"/>
                <a:gd name="connsiteY44" fmla="*/ 316943 h 433196"/>
                <a:gd name="connsiteX45" fmla="*/ 91656 w 352075"/>
                <a:gd name="connsiteY45" fmla="*/ 319702 h 433196"/>
                <a:gd name="connsiteX46" fmla="*/ 90613 w 352075"/>
                <a:gd name="connsiteY46" fmla="*/ 311179 h 433196"/>
                <a:gd name="connsiteX47" fmla="*/ 81661 w 352075"/>
                <a:gd name="connsiteY47" fmla="*/ 309156 h 433196"/>
                <a:gd name="connsiteX48" fmla="*/ 81171 w 352075"/>
                <a:gd name="connsiteY48" fmla="*/ 314429 h 433196"/>
                <a:gd name="connsiteX49" fmla="*/ 73077 w 352075"/>
                <a:gd name="connsiteY49" fmla="*/ 291681 h 433196"/>
                <a:gd name="connsiteX50" fmla="*/ 41132 w 352075"/>
                <a:gd name="connsiteY50" fmla="*/ 270404 h 433196"/>
                <a:gd name="connsiteX51" fmla="*/ 41132 w 352075"/>
                <a:gd name="connsiteY51" fmla="*/ 270404 h 433196"/>
                <a:gd name="connsiteX52" fmla="*/ 47508 w 352075"/>
                <a:gd name="connsiteY52" fmla="*/ 248024 h 433196"/>
                <a:gd name="connsiteX53" fmla="*/ 55786 w 352075"/>
                <a:gd name="connsiteY53" fmla="*/ 244897 h 433196"/>
                <a:gd name="connsiteX54" fmla="*/ 58239 w 352075"/>
                <a:gd name="connsiteY54" fmla="*/ 193943 h 433196"/>
                <a:gd name="connsiteX55" fmla="*/ 54008 w 352075"/>
                <a:gd name="connsiteY55" fmla="*/ 182845 h 433196"/>
                <a:gd name="connsiteX56" fmla="*/ 51003 w 352075"/>
                <a:gd name="connsiteY56" fmla="*/ 189222 h 433196"/>
                <a:gd name="connsiteX57" fmla="*/ 43707 w 352075"/>
                <a:gd name="connsiteY57" fmla="*/ 165493 h 433196"/>
                <a:gd name="connsiteX58" fmla="*/ 38985 w 352075"/>
                <a:gd name="connsiteY58" fmla="*/ 161446 h 433196"/>
                <a:gd name="connsiteX59" fmla="*/ 29788 w 352075"/>
                <a:gd name="connsiteY59" fmla="*/ 166412 h 433196"/>
                <a:gd name="connsiteX60" fmla="*/ 22553 w 352075"/>
                <a:gd name="connsiteY60" fmla="*/ 158687 h 433196"/>
                <a:gd name="connsiteX61" fmla="*/ 31260 w 352075"/>
                <a:gd name="connsiteY61" fmla="*/ 131769 h 433196"/>
                <a:gd name="connsiteX62" fmla="*/ 28684 w 352075"/>
                <a:gd name="connsiteY62" fmla="*/ 126005 h 433196"/>
                <a:gd name="connsiteX63" fmla="*/ 13172 w 352075"/>
                <a:gd name="connsiteY63" fmla="*/ 126189 h 433196"/>
                <a:gd name="connsiteX64" fmla="*/ 3729 w 352075"/>
                <a:gd name="connsiteY64" fmla="*/ 102644 h 433196"/>
                <a:gd name="connsiteX65" fmla="*/ 6488 w 352075"/>
                <a:gd name="connsiteY65" fmla="*/ 95654 h 433196"/>
                <a:gd name="connsiteX66" fmla="*/ 479 w 352075"/>
                <a:gd name="connsiteY66" fmla="*/ 92343 h 433196"/>
                <a:gd name="connsiteX67" fmla="*/ 5323 w 352075"/>
                <a:gd name="connsiteY67" fmla="*/ 77259 h 433196"/>
                <a:gd name="connsiteX68" fmla="*/ 5323 w 352075"/>
                <a:gd name="connsiteY68" fmla="*/ 77259 h 433196"/>
                <a:gd name="connsiteX69" fmla="*/ 14275 w 352075"/>
                <a:gd name="connsiteY69" fmla="*/ 65241 h 433196"/>
                <a:gd name="connsiteX70" fmla="*/ 14275 w 352075"/>
                <a:gd name="connsiteY70" fmla="*/ 65241 h 433196"/>
                <a:gd name="connsiteX71" fmla="*/ 36288 w 352075"/>
                <a:gd name="connsiteY71" fmla="*/ 63892 h 433196"/>
                <a:gd name="connsiteX72" fmla="*/ 68294 w 352075"/>
                <a:gd name="connsiteY72" fmla="*/ 37281 h 433196"/>
                <a:gd name="connsiteX73" fmla="*/ 75959 w 352075"/>
                <a:gd name="connsiteY73" fmla="*/ 36055 h 433196"/>
                <a:gd name="connsiteX74" fmla="*/ 78105 w 352075"/>
                <a:gd name="connsiteY74" fmla="*/ 47705 h 433196"/>
                <a:gd name="connsiteX75" fmla="*/ 82152 w 352075"/>
                <a:gd name="connsiteY75" fmla="*/ 41880 h 433196"/>
                <a:gd name="connsiteX76" fmla="*/ 85402 w 352075"/>
                <a:gd name="connsiteY76" fmla="*/ 45804 h 433196"/>
                <a:gd name="connsiteX77" fmla="*/ 91349 w 352075"/>
                <a:gd name="connsiteY77" fmla="*/ 20419 h 433196"/>
                <a:gd name="connsiteX78" fmla="*/ 108395 w 352075"/>
                <a:gd name="connsiteY78" fmla="*/ 17905 h 433196"/>
                <a:gd name="connsiteX79" fmla="*/ 125931 w 352075"/>
                <a:gd name="connsiteY79" fmla="*/ 921 h 433196"/>
                <a:gd name="connsiteX80" fmla="*/ 125931 w 352075"/>
                <a:gd name="connsiteY80" fmla="*/ 921 h 433196"/>
                <a:gd name="connsiteX81" fmla="*/ 135681 w 352075"/>
                <a:gd name="connsiteY81" fmla="*/ 19377 h 433196"/>
                <a:gd name="connsiteX82" fmla="*/ 144878 w 352075"/>
                <a:gd name="connsiteY82" fmla="*/ 21830 h 433196"/>
                <a:gd name="connsiteX83" fmla="*/ 142241 w 352075"/>
                <a:gd name="connsiteY83" fmla="*/ 41635 h 433196"/>
                <a:gd name="connsiteX84" fmla="*/ 175413 w 352075"/>
                <a:gd name="connsiteY84" fmla="*/ 30046 h 433196"/>
                <a:gd name="connsiteX85" fmla="*/ 184059 w 352075"/>
                <a:gd name="connsiteY85" fmla="*/ -122 h 433196"/>
                <a:gd name="connsiteX86" fmla="*/ 193440 w 352075"/>
                <a:gd name="connsiteY86" fmla="*/ 15698 h 433196"/>
                <a:gd name="connsiteX87" fmla="*/ 208217 w 352075"/>
                <a:gd name="connsiteY87" fmla="*/ 13981 h 433196"/>
                <a:gd name="connsiteX88" fmla="*/ 214594 w 352075"/>
                <a:gd name="connsiteY88" fmla="*/ 32560 h 433196"/>
                <a:gd name="connsiteX89" fmla="*/ 248686 w 352075"/>
                <a:gd name="connsiteY89" fmla="*/ 31640 h 433196"/>
                <a:gd name="connsiteX90" fmla="*/ 250832 w 352075"/>
                <a:gd name="connsiteY90" fmla="*/ 14901 h 433196"/>
                <a:gd name="connsiteX91" fmla="*/ 259048 w 352075"/>
                <a:gd name="connsiteY91" fmla="*/ 20419 h 433196"/>
                <a:gd name="connsiteX92" fmla="*/ 268184 w 352075"/>
                <a:gd name="connsiteY92" fmla="*/ 7850 h 433196"/>
                <a:gd name="connsiteX93" fmla="*/ 276646 w 352075"/>
                <a:gd name="connsiteY93" fmla="*/ 15453 h 433196"/>
                <a:gd name="connsiteX94" fmla="*/ 276646 w 352075"/>
                <a:gd name="connsiteY94" fmla="*/ 15453 h 433196"/>
                <a:gd name="connsiteX95" fmla="*/ 274990 w 352075"/>
                <a:gd name="connsiteY95" fmla="*/ 24650 h 433196"/>
                <a:gd name="connsiteX96" fmla="*/ 282348 w 352075"/>
                <a:gd name="connsiteY96" fmla="*/ 30904 h 433196"/>
                <a:gd name="connsiteX97" fmla="*/ 295470 w 352075"/>
                <a:gd name="connsiteY97" fmla="*/ 75542 h 433196"/>
                <a:gd name="connsiteX98" fmla="*/ 310431 w 352075"/>
                <a:gd name="connsiteY98" fmla="*/ 103870 h 433196"/>
                <a:gd name="connsiteX99" fmla="*/ 321039 w 352075"/>
                <a:gd name="connsiteY99" fmla="*/ 107549 h 433196"/>
                <a:gd name="connsiteX100" fmla="*/ 335264 w 352075"/>
                <a:gd name="connsiteY100" fmla="*/ 136245 h 433196"/>
                <a:gd name="connsiteX101" fmla="*/ 350225 w 352075"/>
                <a:gd name="connsiteY101" fmla="*/ 141150 h 433196"/>
                <a:gd name="connsiteX102" fmla="*/ 331769 w 352075"/>
                <a:gd name="connsiteY102" fmla="*/ 151206 h 433196"/>
                <a:gd name="connsiteX103" fmla="*/ 338023 w 352075"/>
                <a:gd name="connsiteY103" fmla="*/ 158441 h 433196"/>
                <a:gd name="connsiteX104" fmla="*/ 331707 w 352075"/>
                <a:gd name="connsiteY104" fmla="*/ 164205 h 433196"/>
                <a:gd name="connsiteX105" fmla="*/ 341518 w 352075"/>
                <a:gd name="connsiteY105" fmla="*/ 186340 h 433196"/>
                <a:gd name="connsiteX106" fmla="*/ 336858 w 352075"/>
                <a:gd name="connsiteY106" fmla="*/ 201608 h 433196"/>
                <a:gd name="connsiteX107" fmla="*/ 349857 w 352075"/>
                <a:gd name="connsiteY107" fmla="*/ 218715 h 433196"/>
                <a:gd name="connsiteX108" fmla="*/ 352555 w 352075"/>
                <a:gd name="connsiteY108" fmla="*/ 233124 h 433196"/>
                <a:gd name="connsiteX109" fmla="*/ 341457 w 352075"/>
                <a:gd name="connsiteY109" fmla="*/ 246062 h 433196"/>
                <a:gd name="connsiteX110" fmla="*/ 341457 w 352075"/>
                <a:gd name="connsiteY110" fmla="*/ 246062 h 433196"/>
                <a:gd name="connsiteX111" fmla="*/ 334467 w 352075"/>
                <a:gd name="connsiteY111" fmla="*/ 243732 h 433196"/>
                <a:gd name="connsiteX112" fmla="*/ 326618 w 352075"/>
                <a:gd name="connsiteY112" fmla="*/ 252745 h 433196"/>
                <a:gd name="connsiteX113" fmla="*/ 312883 w 352075"/>
                <a:gd name="connsiteY113" fmla="*/ 252132 h 433196"/>
                <a:gd name="connsiteX114" fmla="*/ 289400 w 352075"/>
                <a:gd name="connsiteY114" fmla="*/ 276781 h 433196"/>
                <a:gd name="connsiteX115" fmla="*/ 296206 w 352075"/>
                <a:gd name="connsiteY115" fmla="*/ 303331 h 433196"/>
                <a:gd name="connsiteX116" fmla="*/ 290626 w 352075"/>
                <a:gd name="connsiteY116" fmla="*/ 308113 h 433196"/>
                <a:gd name="connsiteX117" fmla="*/ 305219 w 352075"/>
                <a:gd name="connsiteY117" fmla="*/ 322707 h 433196"/>
                <a:gd name="connsiteX118" fmla="*/ 295225 w 352075"/>
                <a:gd name="connsiteY118" fmla="*/ 323197 h 433196"/>
                <a:gd name="connsiteX119" fmla="*/ 285537 w 352075"/>
                <a:gd name="connsiteY119" fmla="*/ 311240 h 433196"/>
                <a:gd name="connsiteX120" fmla="*/ 278853 w 352075"/>
                <a:gd name="connsiteY120" fmla="*/ 311608 h 433196"/>
                <a:gd name="connsiteX121" fmla="*/ 256595 w 352075"/>
                <a:gd name="connsiteY121" fmla="*/ 328899 h 433196"/>
                <a:gd name="connsiteX122" fmla="*/ 261072 w 352075"/>
                <a:gd name="connsiteY122" fmla="*/ 347233 h 433196"/>
                <a:gd name="connsiteX123" fmla="*/ 271741 w 352075"/>
                <a:gd name="connsiteY123" fmla="*/ 359925 h 433196"/>
                <a:gd name="connsiteX124" fmla="*/ 262727 w 352075"/>
                <a:gd name="connsiteY124" fmla="*/ 372127 h 433196"/>
                <a:gd name="connsiteX125" fmla="*/ 265057 w 352075"/>
                <a:gd name="connsiteY125" fmla="*/ 382551 h 433196"/>
                <a:gd name="connsiteX126" fmla="*/ 283452 w 352075"/>
                <a:gd name="connsiteY126" fmla="*/ 396653 h 4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352075" h="433196">
                  <a:moveTo>
                    <a:pt x="283452" y="396653"/>
                  </a:moveTo>
                  <a:lnTo>
                    <a:pt x="269656" y="408120"/>
                  </a:lnTo>
                  <a:lnTo>
                    <a:pt x="268920" y="420322"/>
                  </a:lnTo>
                  <a:lnTo>
                    <a:pt x="255921" y="433075"/>
                  </a:lnTo>
                  <a:lnTo>
                    <a:pt x="247214" y="427250"/>
                  </a:lnTo>
                  <a:lnTo>
                    <a:pt x="247153" y="415478"/>
                  </a:lnTo>
                  <a:lnTo>
                    <a:pt x="241880" y="415784"/>
                  </a:lnTo>
                  <a:lnTo>
                    <a:pt x="240285" y="407016"/>
                  </a:lnTo>
                  <a:lnTo>
                    <a:pt x="252365" y="404073"/>
                  </a:lnTo>
                  <a:lnTo>
                    <a:pt x="246294" y="389234"/>
                  </a:lnTo>
                  <a:lnTo>
                    <a:pt x="243167" y="399842"/>
                  </a:lnTo>
                  <a:lnTo>
                    <a:pt x="235687" y="386782"/>
                  </a:lnTo>
                  <a:lnTo>
                    <a:pt x="239918" y="376603"/>
                  </a:lnTo>
                  <a:lnTo>
                    <a:pt x="223178" y="384084"/>
                  </a:lnTo>
                  <a:lnTo>
                    <a:pt x="218948" y="375990"/>
                  </a:lnTo>
                  <a:lnTo>
                    <a:pt x="220419" y="384513"/>
                  </a:lnTo>
                  <a:lnTo>
                    <a:pt x="213429" y="391503"/>
                  </a:lnTo>
                  <a:lnTo>
                    <a:pt x="226735" y="385801"/>
                  </a:lnTo>
                  <a:lnTo>
                    <a:pt x="232008" y="390338"/>
                  </a:lnTo>
                  <a:lnTo>
                    <a:pt x="225570" y="401252"/>
                  </a:lnTo>
                  <a:lnTo>
                    <a:pt x="234522" y="401007"/>
                  </a:lnTo>
                  <a:lnTo>
                    <a:pt x="244087" y="424920"/>
                  </a:lnTo>
                  <a:lnTo>
                    <a:pt x="243290" y="431665"/>
                  </a:lnTo>
                  <a:lnTo>
                    <a:pt x="234890" y="432953"/>
                  </a:lnTo>
                  <a:lnTo>
                    <a:pt x="196629" y="394875"/>
                  </a:lnTo>
                  <a:lnTo>
                    <a:pt x="179153" y="390338"/>
                  </a:lnTo>
                  <a:lnTo>
                    <a:pt x="181790" y="385678"/>
                  </a:lnTo>
                  <a:lnTo>
                    <a:pt x="174187" y="373415"/>
                  </a:lnTo>
                  <a:lnTo>
                    <a:pt x="158245" y="357841"/>
                  </a:lnTo>
                  <a:lnTo>
                    <a:pt x="159410" y="347233"/>
                  </a:lnTo>
                  <a:lnTo>
                    <a:pt x="161004" y="345393"/>
                  </a:lnTo>
                  <a:lnTo>
                    <a:pt x="168239" y="342021"/>
                  </a:lnTo>
                  <a:lnTo>
                    <a:pt x="155608" y="340672"/>
                  </a:lnTo>
                  <a:lnTo>
                    <a:pt x="154627" y="364340"/>
                  </a:lnTo>
                  <a:lnTo>
                    <a:pt x="147944" y="363298"/>
                  </a:lnTo>
                  <a:lnTo>
                    <a:pt x="146779" y="351280"/>
                  </a:lnTo>
                  <a:lnTo>
                    <a:pt x="137275" y="341592"/>
                  </a:lnTo>
                  <a:lnTo>
                    <a:pt x="123049" y="334234"/>
                  </a:lnTo>
                  <a:lnTo>
                    <a:pt x="108824" y="334725"/>
                  </a:lnTo>
                  <a:lnTo>
                    <a:pt x="114588" y="317433"/>
                  </a:lnTo>
                  <a:lnTo>
                    <a:pt x="109192" y="311118"/>
                  </a:lnTo>
                  <a:lnTo>
                    <a:pt x="102877" y="314184"/>
                  </a:lnTo>
                  <a:lnTo>
                    <a:pt x="106555" y="337913"/>
                  </a:lnTo>
                  <a:lnTo>
                    <a:pt x="84053" y="322155"/>
                  </a:lnTo>
                  <a:lnTo>
                    <a:pt x="81907" y="316943"/>
                  </a:lnTo>
                  <a:lnTo>
                    <a:pt x="91656" y="319702"/>
                  </a:lnTo>
                  <a:lnTo>
                    <a:pt x="90613" y="311179"/>
                  </a:lnTo>
                  <a:lnTo>
                    <a:pt x="81661" y="309156"/>
                  </a:lnTo>
                  <a:lnTo>
                    <a:pt x="81171" y="314429"/>
                  </a:lnTo>
                  <a:lnTo>
                    <a:pt x="73077" y="291681"/>
                  </a:lnTo>
                  <a:lnTo>
                    <a:pt x="41132" y="270404"/>
                  </a:lnTo>
                  <a:lnTo>
                    <a:pt x="41132" y="270404"/>
                  </a:lnTo>
                  <a:lnTo>
                    <a:pt x="47508" y="248024"/>
                  </a:lnTo>
                  <a:lnTo>
                    <a:pt x="55786" y="244897"/>
                  </a:lnTo>
                  <a:lnTo>
                    <a:pt x="58239" y="193943"/>
                  </a:lnTo>
                  <a:lnTo>
                    <a:pt x="54008" y="182845"/>
                  </a:lnTo>
                  <a:lnTo>
                    <a:pt x="51003" y="189222"/>
                  </a:lnTo>
                  <a:lnTo>
                    <a:pt x="43707" y="165493"/>
                  </a:lnTo>
                  <a:lnTo>
                    <a:pt x="38985" y="161446"/>
                  </a:lnTo>
                  <a:lnTo>
                    <a:pt x="29788" y="166412"/>
                  </a:lnTo>
                  <a:lnTo>
                    <a:pt x="22553" y="158687"/>
                  </a:lnTo>
                  <a:lnTo>
                    <a:pt x="31260" y="131769"/>
                  </a:lnTo>
                  <a:lnTo>
                    <a:pt x="28684" y="126005"/>
                  </a:lnTo>
                  <a:lnTo>
                    <a:pt x="13172" y="126189"/>
                  </a:lnTo>
                  <a:lnTo>
                    <a:pt x="3729" y="102644"/>
                  </a:lnTo>
                  <a:lnTo>
                    <a:pt x="6488" y="95654"/>
                  </a:lnTo>
                  <a:lnTo>
                    <a:pt x="479" y="92343"/>
                  </a:lnTo>
                  <a:lnTo>
                    <a:pt x="5323" y="77259"/>
                  </a:lnTo>
                  <a:lnTo>
                    <a:pt x="5323" y="77259"/>
                  </a:lnTo>
                  <a:lnTo>
                    <a:pt x="14275" y="65241"/>
                  </a:lnTo>
                  <a:lnTo>
                    <a:pt x="14275" y="65241"/>
                  </a:lnTo>
                  <a:lnTo>
                    <a:pt x="36288" y="63892"/>
                  </a:lnTo>
                  <a:lnTo>
                    <a:pt x="68294" y="37281"/>
                  </a:lnTo>
                  <a:lnTo>
                    <a:pt x="75959" y="36055"/>
                  </a:lnTo>
                  <a:lnTo>
                    <a:pt x="78105" y="47705"/>
                  </a:lnTo>
                  <a:lnTo>
                    <a:pt x="82152" y="41880"/>
                  </a:lnTo>
                  <a:lnTo>
                    <a:pt x="85402" y="45804"/>
                  </a:lnTo>
                  <a:lnTo>
                    <a:pt x="91349" y="20419"/>
                  </a:lnTo>
                  <a:lnTo>
                    <a:pt x="108395" y="17905"/>
                  </a:lnTo>
                  <a:lnTo>
                    <a:pt x="125931" y="921"/>
                  </a:lnTo>
                  <a:lnTo>
                    <a:pt x="125931" y="921"/>
                  </a:lnTo>
                  <a:lnTo>
                    <a:pt x="135681" y="19377"/>
                  </a:lnTo>
                  <a:lnTo>
                    <a:pt x="144878" y="21830"/>
                  </a:lnTo>
                  <a:lnTo>
                    <a:pt x="142241" y="41635"/>
                  </a:lnTo>
                  <a:lnTo>
                    <a:pt x="175413" y="30046"/>
                  </a:lnTo>
                  <a:lnTo>
                    <a:pt x="184059" y="-122"/>
                  </a:lnTo>
                  <a:lnTo>
                    <a:pt x="193440" y="15698"/>
                  </a:lnTo>
                  <a:lnTo>
                    <a:pt x="208217" y="13981"/>
                  </a:lnTo>
                  <a:lnTo>
                    <a:pt x="214594" y="32560"/>
                  </a:lnTo>
                  <a:lnTo>
                    <a:pt x="248686" y="31640"/>
                  </a:lnTo>
                  <a:lnTo>
                    <a:pt x="250832" y="14901"/>
                  </a:lnTo>
                  <a:lnTo>
                    <a:pt x="259048" y="20419"/>
                  </a:lnTo>
                  <a:lnTo>
                    <a:pt x="268184" y="7850"/>
                  </a:lnTo>
                  <a:lnTo>
                    <a:pt x="276646" y="15453"/>
                  </a:lnTo>
                  <a:lnTo>
                    <a:pt x="276646" y="15453"/>
                  </a:lnTo>
                  <a:lnTo>
                    <a:pt x="274990" y="24650"/>
                  </a:lnTo>
                  <a:lnTo>
                    <a:pt x="282348" y="30904"/>
                  </a:lnTo>
                  <a:lnTo>
                    <a:pt x="295470" y="75542"/>
                  </a:lnTo>
                  <a:lnTo>
                    <a:pt x="310431" y="103870"/>
                  </a:lnTo>
                  <a:lnTo>
                    <a:pt x="321039" y="107549"/>
                  </a:lnTo>
                  <a:lnTo>
                    <a:pt x="335264" y="136245"/>
                  </a:lnTo>
                  <a:lnTo>
                    <a:pt x="350225" y="141150"/>
                  </a:lnTo>
                  <a:lnTo>
                    <a:pt x="331769" y="151206"/>
                  </a:lnTo>
                  <a:lnTo>
                    <a:pt x="338023" y="158441"/>
                  </a:lnTo>
                  <a:lnTo>
                    <a:pt x="331707" y="164205"/>
                  </a:lnTo>
                  <a:lnTo>
                    <a:pt x="341518" y="186340"/>
                  </a:lnTo>
                  <a:lnTo>
                    <a:pt x="336858" y="201608"/>
                  </a:lnTo>
                  <a:lnTo>
                    <a:pt x="349857" y="218715"/>
                  </a:lnTo>
                  <a:lnTo>
                    <a:pt x="352555" y="233124"/>
                  </a:lnTo>
                  <a:lnTo>
                    <a:pt x="341457" y="246062"/>
                  </a:lnTo>
                  <a:lnTo>
                    <a:pt x="341457" y="246062"/>
                  </a:lnTo>
                  <a:lnTo>
                    <a:pt x="334467" y="243732"/>
                  </a:lnTo>
                  <a:lnTo>
                    <a:pt x="326618" y="252745"/>
                  </a:lnTo>
                  <a:lnTo>
                    <a:pt x="312883" y="252132"/>
                  </a:lnTo>
                  <a:lnTo>
                    <a:pt x="289400" y="276781"/>
                  </a:lnTo>
                  <a:lnTo>
                    <a:pt x="296206" y="303331"/>
                  </a:lnTo>
                  <a:lnTo>
                    <a:pt x="290626" y="308113"/>
                  </a:lnTo>
                  <a:lnTo>
                    <a:pt x="305219" y="322707"/>
                  </a:lnTo>
                  <a:lnTo>
                    <a:pt x="295225" y="323197"/>
                  </a:lnTo>
                  <a:lnTo>
                    <a:pt x="285537" y="311240"/>
                  </a:lnTo>
                  <a:lnTo>
                    <a:pt x="278853" y="311608"/>
                  </a:lnTo>
                  <a:lnTo>
                    <a:pt x="256595" y="328899"/>
                  </a:lnTo>
                  <a:lnTo>
                    <a:pt x="261072" y="347233"/>
                  </a:lnTo>
                  <a:lnTo>
                    <a:pt x="271741" y="359925"/>
                  </a:lnTo>
                  <a:lnTo>
                    <a:pt x="262727" y="372127"/>
                  </a:lnTo>
                  <a:lnTo>
                    <a:pt x="265057" y="382551"/>
                  </a:lnTo>
                  <a:lnTo>
                    <a:pt x="283452" y="39665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รูปแบบอิสระ: รูปร่าง 21">
              <a:extLst>
                <a:ext uri="{FF2B5EF4-FFF2-40B4-BE49-F238E27FC236}">
                  <a16:creationId xmlns:a16="http://schemas.microsoft.com/office/drawing/2014/main" id="{AEC4C029-D460-FA61-480E-A4B030C5F029}"/>
                </a:ext>
              </a:extLst>
            </p:cNvPr>
            <p:cNvSpPr/>
            <p:nvPr/>
          </p:nvSpPr>
          <p:spPr>
            <a:xfrm>
              <a:off x="6410182" y="3597066"/>
              <a:ext cx="273101" cy="501932"/>
            </a:xfrm>
            <a:custGeom>
              <a:avLst/>
              <a:gdLst>
                <a:gd name="connsiteX0" fmla="*/ 131811 w 273101"/>
                <a:gd name="connsiteY0" fmla="*/ 432268 h 501932"/>
                <a:gd name="connsiteX1" fmla="*/ 130891 w 273101"/>
                <a:gd name="connsiteY1" fmla="*/ 443366 h 501932"/>
                <a:gd name="connsiteX2" fmla="*/ 137390 w 273101"/>
                <a:gd name="connsiteY2" fmla="*/ 438829 h 501932"/>
                <a:gd name="connsiteX3" fmla="*/ 148918 w 273101"/>
                <a:gd name="connsiteY3" fmla="*/ 448149 h 501932"/>
                <a:gd name="connsiteX4" fmla="*/ 149040 w 273101"/>
                <a:gd name="connsiteY4" fmla="*/ 464214 h 501932"/>
                <a:gd name="connsiteX5" fmla="*/ 140701 w 273101"/>
                <a:gd name="connsiteY5" fmla="*/ 481014 h 501932"/>
                <a:gd name="connsiteX6" fmla="*/ 146036 w 273101"/>
                <a:gd name="connsiteY6" fmla="*/ 482486 h 501932"/>
                <a:gd name="connsiteX7" fmla="*/ 142296 w 273101"/>
                <a:gd name="connsiteY7" fmla="*/ 501800 h 501932"/>
                <a:gd name="connsiteX8" fmla="*/ 132424 w 273101"/>
                <a:gd name="connsiteY8" fmla="*/ 495607 h 501932"/>
                <a:gd name="connsiteX9" fmla="*/ 131749 w 273101"/>
                <a:gd name="connsiteY9" fmla="*/ 488311 h 501932"/>
                <a:gd name="connsiteX10" fmla="*/ 114765 w 273101"/>
                <a:gd name="connsiteY10" fmla="*/ 483344 h 501932"/>
                <a:gd name="connsiteX11" fmla="*/ 122797 w 273101"/>
                <a:gd name="connsiteY11" fmla="*/ 475925 h 501932"/>
                <a:gd name="connsiteX12" fmla="*/ 114029 w 273101"/>
                <a:gd name="connsiteY12" fmla="*/ 461638 h 501932"/>
                <a:gd name="connsiteX13" fmla="*/ 124023 w 273101"/>
                <a:gd name="connsiteY13" fmla="*/ 418349 h 501932"/>
                <a:gd name="connsiteX14" fmla="*/ 131811 w 273101"/>
                <a:gd name="connsiteY14" fmla="*/ 432268 h 501932"/>
                <a:gd name="connsiteX15" fmla="*/ 92200 w 273101"/>
                <a:gd name="connsiteY15" fmla="*/ 387262 h 501932"/>
                <a:gd name="connsiteX16" fmla="*/ 108817 w 273101"/>
                <a:gd name="connsiteY16" fmla="*/ 391002 h 501932"/>
                <a:gd name="connsiteX17" fmla="*/ 99191 w 273101"/>
                <a:gd name="connsiteY17" fmla="*/ 396459 h 501932"/>
                <a:gd name="connsiteX18" fmla="*/ 98700 w 273101"/>
                <a:gd name="connsiteY18" fmla="*/ 406147 h 501932"/>
                <a:gd name="connsiteX19" fmla="*/ 90729 w 273101"/>
                <a:gd name="connsiteY19" fmla="*/ 396827 h 501932"/>
                <a:gd name="connsiteX20" fmla="*/ 80796 w 273101"/>
                <a:gd name="connsiteY20" fmla="*/ 396827 h 501932"/>
                <a:gd name="connsiteX21" fmla="*/ 92200 w 273101"/>
                <a:gd name="connsiteY21" fmla="*/ 387262 h 501932"/>
                <a:gd name="connsiteX22" fmla="*/ 11938 w 273101"/>
                <a:gd name="connsiteY22" fmla="*/ 258070 h 501932"/>
                <a:gd name="connsiteX23" fmla="*/ 31375 w 273101"/>
                <a:gd name="connsiteY23" fmla="*/ 260890 h 501932"/>
                <a:gd name="connsiteX24" fmla="*/ 43332 w 273101"/>
                <a:gd name="connsiteY24" fmla="*/ 270210 h 501932"/>
                <a:gd name="connsiteX25" fmla="*/ 57005 w 273101"/>
                <a:gd name="connsiteY25" fmla="*/ 297250 h 501932"/>
                <a:gd name="connsiteX26" fmla="*/ 61910 w 273101"/>
                <a:gd name="connsiteY26" fmla="*/ 297250 h 501932"/>
                <a:gd name="connsiteX27" fmla="*/ 82022 w 273101"/>
                <a:gd name="connsiteY27" fmla="*/ 327663 h 501932"/>
                <a:gd name="connsiteX28" fmla="*/ 77423 w 273101"/>
                <a:gd name="connsiteY28" fmla="*/ 338025 h 501932"/>
                <a:gd name="connsiteX29" fmla="*/ 55350 w 273101"/>
                <a:gd name="connsiteY29" fmla="*/ 317546 h 501932"/>
                <a:gd name="connsiteX30" fmla="*/ 50260 w 273101"/>
                <a:gd name="connsiteY30" fmla="*/ 320428 h 501932"/>
                <a:gd name="connsiteX31" fmla="*/ 53265 w 273101"/>
                <a:gd name="connsiteY31" fmla="*/ 332875 h 501932"/>
                <a:gd name="connsiteX32" fmla="*/ 35299 w 273101"/>
                <a:gd name="connsiteY32" fmla="*/ 328092 h 501932"/>
                <a:gd name="connsiteX33" fmla="*/ 25918 w 273101"/>
                <a:gd name="connsiteY33" fmla="*/ 331587 h 501932"/>
                <a:gd name="connsiteX34" fmla="*/ 18008 w 273101"/>
                <a:gd name="connsiteY34" fmla="*/ 323984 h 501932"/>
                <a:gd name="connsiteX35" fmla="*/ 19051 w 273101"/>
                <a:gd name="connsiteY35" fmla="*/ 299703 h 501932"/>
                <a:gd name="connsiteX36" fmla="*/ 472 w 273101"/>
                <a:gd name="connsiteY36" fmla="*/ 260277 h 501932"/>
                <a:gd name="connsiteX37" fmla="*/ 11938 w 273101"/>
                <a:gd name="connsiteY37" fmla="*/ 258070 h 501932"/>
                <a:gd name="connsiteX38" fmla="*/ 50874 w 273101"/>
                <a:gd name="connsiteY38" fmla="*/ 152790 h 501932"/>
                <a:gd name="connsiteX39" fmla="*/ 32479 w 273101"/>
                <a:gd name="connsiteY39" fmla="*/ 138687 h 501932"/>
                <a:gd name="connsiteX40" fmla="*/ 30149 w 273101"/>
                <a:gd name="connsiteY40" fmla="*/ 128264 h 501932"/>
                <a:gd name="connsiteX41" fmla="*/ 39162 w 273101"/>
                <a:gd name="connsiteY41" fmla="*/ 116062 h 501932"/>
                <a:gd name="connsiteX42" fmla="*/ 28493 w 273101"/>
                <a:gd name="connsiteY42" fmla="*/ 103369 h 501932"/>
                <a:gd name="connsiteX43" fmla="*/ 24017 w 273101"/>
                <a:gd name="connsiteY43" fmla="*/ 85036 h 501932"/>
                <a:gd name="connsiteX44" fmla="*/ 46275 w 273101"/>
                <a:gd name="connsiteY44" fmla="*/ 67745 h 501932"/>
                <a:gd name="connsiteX45" fmla="*/ 52958 w 273101"/>
                <a:gd name="connsiteY45" fmla="*/ 67377 h 501932"/>
                <a:gd name="connsiteX46" fmla="*/ 62646 w 273101"/>
                <a:gd name="connsiteY46" fmla="*/ 79334 h 501932"/>
                <a:gd name="connsiteX47" fmla="*/ 72641 w 273101"/>
                <a:gd name="connsiteY47" fmla="*/ 78843 h 501932"/>
                <a:gd name="connsiteX48" fmla="*/ 58048 w 273101"/>
                <a:gd name="connsiteY48" fmla="*/ 64250 h 501932"/>
                <a:gd name="connsiteX49" fmla="*/ 63627 w 273101"/>
                <a:gd name="connsiteY49" fmla="*/ 59467 h 501932"/>
                <a:gd name="connsiteX50" fmla="*/ 56821 w 273101"/>
                <a:gd name="connsiteY50" fmla="*/ 32917 h 501932"/>
                <a:gd name="connsiteX51" fmla="*/ 80305 w 273101"/>
                <a:gd name="connsiteY51" fmla="*/ 8268 h 501932"/>
                <a:gd name="connsiteX52" fmla="*/ 94040 w 273101"/>
                <a:gd name="connsiteY52" fmla="*/ 8882 h 501932"/>
                <a:gd name="connsiteX53" fmla="*/ 101888 w 273101"/>
                <a:gd name="connsiteY53" fmla="*/ -132 h 501932"/>
                <a:gd name="connsiteX54" fmla="*/ 108878 w 273101"/>
                <a:gd name="connsiteY54" fmla="*/ 2198 h 501932"/>
                <a:gd name="connsiteX55" fmla="*/ 108878 w 273101"/>
                <a:gd name="connsiteY55" fmla="*/ 2198 h 501932"/>
                <a:gd name="connsiteX56" fmla="*/ 103851 w 273101"/>
                <a:gd name="connsiteY56" fmla="*/ 22310 h 501932"/>
                <a:gd name="connsiteX57" fmla="*/ 109308 w 273101"/>
                <a:gd name="connsiteY57" fmla="*/ 36964 h 501932"/>
                <a:gd name="connsiteX58" fmla="*/ 118199 w 273101"/>
                <a:gd name="connsiteY58" fmla="*/ 43648 h 501932"/>
                <a:gd name="connsiteX59" fmla="*/ 137942 w 273101"/>
                <a:gd name="connsiteY59" fmla="*/ 44138 h 501932"/>
                <a:gd name="connsiteX60" fmla="*/ 153394 w 273101"/>
                <a:gd name="connsiteY60" fmla="*/ 60080 h 501932"/>
                <a:gd name="connsiteX61" fmla="*/ 164799 w 273101"/>
                <a:gd name="connsiteY61" fmla="*/ 61736 h 501932"/>
                <a:gd name="connsiteX62" fmla="*/ 164124 w 273101"/>
                <a:gd name="connsiteY62" fmla="*/ 72282 h 501932"/>
                <a:gd name="connsiteX63" fmla="*/ 171543 w 273101"/>
                <a:gd name="connsiteY63" fmla="*/ 73754 h 501932"/>
                <a:gd name="connsiteX64" fmla="*/ 180863 w 273101"/>
                <a:gd name="connsiteY64" fmla="*/ 87734 h 501932"/>
                <a:gd name="connsiteX65" fmla="*/ 177859 w 273101"/>
                <a:gd name="connsiteY65" fmla="*/ 91720 h 501932"/>
                <a:gd name="connsiteX66" fmla="*/ 192329 w 273101"/>
                <a:gd name="connsiteY66" fmla="*/ 105086 h 501932"/>
                <a:gd name="connsiteX67" fmla="*/ 198951 w 273101"/>
                <a:gd name="connsiteY67" fmla="*/ 103186 h 501932"/>
                <a:gd name="connsiteX68" fmla="*/ 195334 w 273101"/>
                <a:gd name="connsiteY68" fmla="*/ 113487 h 501932"/>
                <a:gd name="connsiteX69" fmla="*/ 203121 w 273101"/>
                <a:gd name="connsiteY69" fmla="*/ 114897 h 501932"/>
                <a:gd name="connsiteX70" fmla="*/ 202140 w 273101"/>
                <a:gd name="connsiteY70" fmla="*/ 122132 h 501932"/>
                <a:gd name="connsiteX71" fmla="*/ 214219 w 273101"/>
                <a:gd name="connsiteY71" fmla="*/ 126669 h 501932"/>
                <a:gd name="connsiteX72" fmla="*/ 221638 w 273101"/>
                <a:gd name="connsiteY72" fmla="*/ 138687 h 501932"/>
                <a:gd name="connsiteX73" fmla="*/ 222006 w 273101"/>
                <a:gd name="connsiteY73" fmla="*/ 149663 h 501932"/>
                <a:gd name="connsiteX74" fmla="*/ 206064 w 273101"/>
                <a:gd name="connsiteY74" fmla="*/ 154384 h 501932"/>
                <a:gd name="connsiteX75" fmla="*/ 197541 w 273101"/>
                <a:gd name="connsiteY75" fmla="*/ 164747 h 501932"/>
                <a:gd name="connsiteX76" fmla="*/ 188405 w 273101"/>
                <a:gd name="connsiteY76" fmla="*/ 245377 h 501932"/>
                <a:gd name="connsiteX77" fmla="*/ 201588 w 273101"/>
                <a:gd name="connsiteY77" fmla="*/ 272295 h 501932"/>
                <a:gd name="connsiteX78" fmla="*/ 216243 w 273101"/>
                <a:gd name="connsiteY78" fmla="*/ 287685 h 501932"/>
                <a:gd name="connsiteX79" fmla="*/ 220412 w 273101"/>
                <a:gd name="connsiteY79" fmla="*/ 322267 h 501932"/>
                <a:gd name="connsiteX80" fmla="*/ 234699 w 273101"/>
                <a:gd name="connsiteY80" fmla="*/ 345751 h 501932"/>
                <a:gd name="connsiteX81" fmla="*/ 241995 w 273101"/>
                <a:gd name="connsiteY81" fmla="*/ 378187 h 501932"/>
                <a:gd name="connsiteX82" fmla="*/ 271059 w 273101"/>
                <a:gd name="connsiteY82" fmla="*/ 414670 h 501932"/>
                <a:gd name="connsiteX83" fmla="*/ 273573 w 273101"/>
                <a:gd name="connsiteY83" fmla="*/ 464827 h 501932"/>
                <a:gd name="connsiteX84" fmla="*/ 265725 w 273101"/>
                <a:gd name="connsiteY84" fmla="*/ 421783 h 501932"/>
                <a:gd name="connsiteX85" fmla="*/ 216672 w 273101"/>
                <a:gd name="connsiteY85" fmla="*/ 353354 h 501932"/>
                <a:gd name="connsiteX86" fmla="*/ 221393 w 273101"/>
                <a:gd name="connsiteY86" fmla="*/ 340171 h 501932"/>
                <a:gd name="connsiteX87" fmla="*/ 213790 w 273101"/>
                <a:gd name="connsiteY87" fmla="*/ 325210 h 501932"/>
                <a:gd name="connsiteX88" fmla="*/ 213729 w 273101"/>
                <a:gd name="connsiteY88" fmla="*/ 308226 h 501932"/>
                <a:gd name="connsiteX89" fmla="*/ 156582 w 273101"/>
                <a:gd name="connsiteY89" fmla="*/ 256107 h 501932"/>
                <a:gd name="connsiteX90" fmla="*/ 164737 w 273101"/>
                <a:gd name="connsiteY90" fmla="*/ 249056 h 501932"/>
                <a:gd name="connsiteX91" fmla="*/ 159709 w 273101"/>
                <a:gd name="connsiteY91" fmla="*/ 240104 h 501932"/>
                <a:gd name="connsiteX92" fmla="*/ 142112 w 273101"/>
                <a:gd name="connsiteY92" fmla="*/ 228883 h 501932"/>
                <a:gd name="connsiteX93" fmla="*/ 132792 w 273101"/>
                <a:gd name="connsiteY93" fmla="*/ 234708 h 501932"/>
                <a:gd name="connsiteX94" fmla="*/ 127764 w 273101"/>
                <a:gd name="connsiteY94" fmla="*/ 230048 h 501932"/>
                <a:gd name="connsiteX95" fmla="*/ 134999 w 273101"/>
                <a:gd name="connsiteY95" fmla="*/ 247462 h 501932"/>
                <a:gd name="connsiteX96" fmla="*/ 126967 w 273101"/>
                <a:gd name="connsiteY96" fmla="*/ 249424 h 501932"/>
                <a:gd name="connsiteX97" fmla="*/ 128500 w 273101"/>
                <a:gd name="connsiteY97" fmla="*/ 277445 h 501932"/>
                <a:gd name="connsiteX98" fmla="*/ 138494 w 273101"/>
                <a:gd name="connsiteY98" fmla="*/ 288176 h 501932"/>
                <a:gd name="connsiteX99" fmla="*/ 138555 w 273101"/>
                <a:gd name="connsiteY99" fmla="*/ 299458 h 501932"/>
                <a:gd name="connsiteX100" fmla="*/ 123410 w 273101"/>
                <a:gd name="connsiteY100" fmla="*/ 292836 h 501932"/>
                <a:gd name="connsiteX101" fmla="*/ 124882 w 273101"/>
                <a:gd name="connsiteY101" fmla="*/ 282412 h 501932"/>
                <a:gd name="connsiteX102" fmla="*/ 116972 w 273101"/>
                <a:gd name="connsiteY102" fmla="*/ 269842 h 501932"/>
                <a:gd name="connsiteX103" fmla="*/ 94776 w 273101"/>
                <a:gd name="connsiteY103" fmla="*/ 259173 h 501932"/>
                <a:gd name="connsiteX104" fmla="*/ 92568 w 273101"/>
                <a:gd name="connsiteY104" fmla="*/ 247952 h 501932"/>
                <a:gd name="connsiteX105" fmla="*/ 62033 w 273101"/>
                <a:gd name="connsiteY105" fmla="*/ 246787 h 501932"/>
                <a:gd name="connsiteX106" fmla="*/ 40450 w 273101"/>
                <a:gd name="connsiteY106" fmla="*/ 234033 h 501932"/>
                <a:gd name="connsiteX107" fmla="*/ 31804 w 273101"/>
                <a:gd name="connsiteY107" fmla="*/ 242066 h 501932"/>
                <a:gd name="connsiteX108" fmla="*/ 13532 w 273101"/>
                <a:gd name="connsiteY108" fmla="*/ 234218 h 501932"/>
                <a:gd name="connsiteX109" fmla="*/ 15740 w 273101"/>
                <a:gd name="connsiteY109" fmla="*/ 217417 h 501932"/>
                <a:gd name="connsiteX110" fmla="*/ 4151 w 273101"/>
                <a:gd name="connsiteY110" fmla="*/ 196079 h 501932"/>
                <a:gd name="connsiteX111" fmla="*/ 11631 w 273101"/>
                <a:gd name="connsiteY111" fmla="*/ 198654 h 501932"/>
                <a:gd name="connsiteX112" fmla="*/ 31498 w 273101"/>
                <a:gd name="connsiteY112" fmla="*/ 191235 h 501932"/>
                <a:gd name="connsiteX113" fmla="*/ 48053 w 273101"/>
                <a:gd name="connsiteY113" fmla="*/ 173085 h 501932"/>
                <a:gd name="connsiteX114" fmla="*/ 41247 w 273101"/>
                <a:gd name="connsiteY114" fmla="*/ 163949 h 501932"/>
                <a:gd name="connsiteX115" fmla="*/ 50874 w 273101"/>
                <a:gd name="connsiteY115" fmla="*/ 152790 h 50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273101" h="501932">
                  <a:moveTo>
                    <a:pt x="131811" y="432268"/>
                  </a:moveTo>
                  <a:lnTo>
                    <a:pt x="130891" y="443366"/>
                  </a:lnTo>
                  <a:lnTo>
                    <a:pt x="137390" y="438829"/>
                  </a:lnTo>
                  <a:lnTo>
                    <a:pt x="148918" y="448149"/>
                  </a:lnTo>
                  <a:lnTo>
                    <a:pt x="149040" y="464214"/>
                  </a:lnTo>
                  <a:lnTo>
                    <a:pt x="140701" y="481014"/>
                  </a:lnTo>
                  <a:lnTo>
                    <a:pt x="146036" y="482486"/>
                  </a:lnTo>
                  <a:lnTo>
                    <a:pt x="142296" y="501800"/>
                  </a:lnTo>
                  <a:lnTo>
                    <a:pt x="132424" y="495607"/>
                  </a:lnTo>
                  <a:lnTo>
                    <a:pt x="131749" y="488311"/>
                  </a:lnTo>
                  <a:lnTo>
                    <a:pt x="114765" y="483344"/>
                  </a:lnTo>
                  <a:lnTo>
                    <a:pt x="122797" y="475925"/>
                  </a:lnTo>
                  <a:lnTo>
                    <a:pt x="114029" y="461638"/>
                  </a:lnTo>
                  <a:lnTo>
                    <a:pt x="124023" y="418349"/>
                  </a:lnTo>
                  <a:lnTo>
                    <a:pt x="131811" y="432268"/>
                  </a:lnTo>
                  <a:close/>
                  <a:moveTo>
                    <a:pt x="92200" y="387262"/>
                  </a:moveTo>
                  <a:lnTo>
                    <a:pt x="108817" y="391002"/>
                  </a:lnTo>
                  <a:lnTo>
                    <a:pt x="99191" y="396459"/>
                  </a:lnTo>
                  <a:lnTo>
                    <a:pt x="98700" y="406147"/>
                  </a:lnTo>
                  <a:lnTo>
                    <a:pt x="90729" y="396827"/>
                  </a:lnTo>
                  <a:lnTo>
                    <a:pt x="80796" y="396827"/>
                  </a:lnTo>
                  <a:lnTo>
                    <a:pt x="92200" y="387262"/>
                  </a:lnTo>
                  <a:close/>
                  <a:moveTo>
                    <a:pt x="11938" y="258070"/>
                  </a:moveTo>
                  <a:lnTo>
                    <a:pt x="31375" y="260890"/>
                  </a:lnTo>
                  <a:lnTo>
                    <a:pt x="43332" y="270210"/>
                  </a:lnTo>
                  <a:lnTo>
                    <a:pt x="57005" y="297250"/>
                  </a:lnTo>
                  <a:lnTo>
                    <a:pt x="61910" y="297250"/>
                  </a:lnTo>
                  <a:lnTo>
                    <a:pt x="82022" y="327663"/>
                  </a:lnTo>
                  <a:lnTo>
                    <a:pt x="77423" y="338025"/>
                  </a:lnTo>
                  <a:lnTo>
                    <a:pt x="55350" y="317546"/>
                  </a:lnTo>
                  <a:lnTo>
                    <a:pt x="50260" y="320428"/>
                  </a:lnTo>
                  <a:lnTo>
                    <a:pt x="53265" y="332875"/>
                  </a:lnTo>
                  <a:lnTo>
                    <a:pt x="35299" y="328092"/>
                  </a:lnTo>
                  <a:lnTo>
                    <a:pt x="25918" y="331587"/>
                  </a:lnTo>
                  <a:lnTo>
                    <a:pt x="18008" y="323984"/>
                  </a:lnTo>
                  <a:lnTo>
                    <a:pt x="19051" y="299703"/>
                  </a:lnTo>
                  <a:lnTo>
                    <a:pt x="472" y="260277"/>
                  </a:lnTo>
                  <a:lnTo>
                    <a:pt x="11938" y="258070"/>
                  </a:lnTo>
                  <a:close/>
                  <a:moveTo>
                    <a:pt x="50874" y="152790"/>
                  </a:moveTo>
                  <a:lnTo>
                    <a:pt x="32479" y="138687"/>
                  </a:lnTo>
                  <a:lnTo>
                    <a:pt x="30149" y="128264"/>
                  </a:lnTo>
                  <a:lnTo>
                    <a:pt x="39162" y="116062"/>
                  </a:lnTo>
                  <a:lnTo>
                    <a:pt x="28493" y="103369"/>
                  </a:lnTo>
                  <a:lnTo>
                    <a:pt x="24017" y="85036"/>
                  </a:lnTo>
                  <a:lnTo>
                    <a:pt x="46275" y="67745"/>
                  </a:lnTo>
                  <a:lnTo>
                    <a:pt x="52958" y="67377"/>
                  </a:lnTo>
                  <a:lnTo>
                    <a:pt x="62646" y="79334"/>
                  </a:lnTo>
                  <a:lnTo>
                    <a:pt x="72641" y="78843"/>
                  </a:lnTo>
                  <a:lnTo>
                    <a:pt x="58048" y="64250"/>
                  </a:lnTo>
                  <a:lnTo>
                    <a:pt x="63627" y="59467"/>
                  </a:lnTo>
                  <a:lnTo>
                    <a:pt x="56821" y="32917"/>
                  </a:lnTo>
                  <a:lnTo>
                    <a:pt x="80305" y="8268"/>
                  </a:lnTo>
                  <a:lnTo>
                    <a:pt x="94040" y="8882"/>
                  </a:lnTo>
                  <a:lnTo>
                    <a:pt x="101888" y="-132"/>
                  </a:lnTo>
                  <a:lnTo>
                    <a:pt x="108878" y="2198"/>
                  </a:lnTo>
                  <a:lnTo>
                    <a:pt x="108878" y="2198"/>
                  </a:lnTo>
                  <a:lnTo>
                    <a:pt x="103851" y="22310"/>
                  </a:lnTo>
                  <a:lnTo>
                    <a:pt x="109308" y="36964"/>
                  </a:lnTo>
                  <a:lnTo>
                    <a:pt x="118199" y="43648"/>
                  </a:lnTo>
                  <a:lnTo>
                    <a:pt x="137942" y="44138"/>
                  </a:lnTo>
                  <a:lnTo>
                    <a:pt x="153394" y="60080"/>
                  </a:lnTo>
                  <a:lnTo>
                    <a:pt x="164799" y="61736"/>
                  </a:lnTo>
                  <a:lnTo>
                    <a:pt x="164124" y="72282"/>
                  </a:lnTo>
                  <a:lnTo>
                    <a:pt x="171543" y="73754"/>
                  </a:lnTo>
                  <a:lnTo>
                    <a:pt x="180863" y="87734"/>
                  </a:lnTo>
                  <a:lnTo>
                    <a:pt x="177859" y="91720"/>
                  </a:lnTo>
                  <a:lnTo>
                    <a:pt x="192329" y="105086"/>
                  </a:lnTo>
                  <a:lnTo>
                    <a:pt x="198951" y="103186"/>
                  </a:lnTo>
                  <a:lnTo>
                    <a:pt x="195334" y="113487"/>
                  </a:lnTo>
                  <a:lnTo>
                    <a:pt x="203121" y="114897"/>
                  </a:lnTo>
                  <a:lnTo>
                    <a:pt x="202140" y="122132"/>
                  </a:lnTo>
                  <a:lnTo>
                    <a:pt x="214219" y="126669"/>
                  </a:lnTo>
                  <a:lnTo>
                    <a:pt x="221638" y="138687"/>
                  </a:lnTo>
                  <a:lnTo>
                    <a:pt x="222006" y="149663"/>
                  </a:lnTo>
                  <a:lnTo>
                    <a:pt x="206064" y="154384"/>
                  </a:lnTo>
                  <a:lnTo>
                    <a:pt x="197541" y="164747"/>
                  </a:lnTo>
                  <a:lnTo>
                    <a:pt x="188405" y="245377"/>
                  </a:lnTo>
                  <a:lnTo>
                    <a:pt x="201588" y="272295"/>
                  </a:lnTo>
                  <a:lnTo>
                    <a:pt x="216243" y="287685"/>
                  </a:lnTo>
                  <a:lnTo>
                    <a:pt x="220412" y="322267"/>
                  </a:lnTo>
                  <a:lnTo>
                    <a:pt x="234699" y="345751"/>
                  </a:lnTo>
                  <a:lnTo>
                    <a:pt x="241995" y="378187"/>
                  </a:lnTo>
                  <a:lnTo>
                    <a:pt x="271059" y="414670"/>
                  </a:lnTo>
                  <a:lnTo>
                    <a:pt x="273573" y="464827"/>
                  </a:lnTo>
                  <a:lnTo>
                    <a:pt x="265725" y="421783"/>
                  </a:lnTo>
                  <a:lnTo>
                    <a:pt x="216672" y="353354"/>
                  </a:lnTo>
                  <a:lnTo>
                    <a:pt x="221393" y="340171"/>
                  </a:lnTo>
                  <a:lnTo>
                    <a:pt x="213790" y="325210"/>
                  </a:lnTo>
                  <a:lnTo>
                    <a:pt x="213729" y="308226"/>
                  </a:lnTo>
                  <a:lnTo>
                    <a:pt x="156582" y="256107"/>
                  </a:lnTo>
                  <a:lnTo>
                    <a:pt x="164737" y="249056"/>
                  </a:lnTo>
                  <a:lnTo>
                    <a:pt x="159709" y="240104"/>
                  </a:lnTo>
                  <a:lnTo>
                    <a:pt x="142112" y="228883"/>
                  </a:lnTo>
                  <a:lnTo>
                    <a:pt x="132792" y="234708"/>
                  </a:lnTo>
                  <a:lnTo>
                    <a:pt x="127764" y="230048"/>
                  </a:lnTo>
                  <a:lnTo>
                    <a:pt x="134999" y="247462"/>
                  </a:lnTo>
                  <a:lnTo>
                    <a:pt x="126967" y="249424"/>
                  </a:lnTo>
                  <a:lnTo>
                    <a:pt x="128500" y="277445"/>
                  </a:lnTo>
                  <a:lnTo>
                    <a:pt x="138494" y="288176"/>
                  </a:lnTo>
                  <a:lnTo>
                    <a:pt x="138555" y="299458"/>
                  </a:lnTo>
                  <a:lnTo>
                    <a:pt x="123410" y="292836"/>
                  </a:lnTo>
                  <a:lnTo>
                    <a:pt x="124882" y="282412"/>
                  </a:lnTo>
                  <a:lnTo>
                    <a:pt x="116972" y="269842"/>
                  </a:lnTo>
                  <a:lnTo>
                    <a:pt x="94776" y="259173"/>
                  </a:lnTo>
                  <a:lnTo>
                    <a:pt x="92568" y="247952"/>
                  </a:lnTo>
                  <a:lnTo>
                    <a:pt x="62033" y="246787"/>
                  </a:lnTo>
                  <a:lnTo>
                    <a:pt x="40450" y="234033"/>
                  </a:lnTo>
                  <a:lnTo>
                    <a:pt x="31804" y="242066"/>
                  </a:lnTo>
                  <a:lnTo>
                    <a:pt x="13532" y="234218"/>
                  </a:lnTo>
                  <a:lnTo>
                    <a:pt x="15740" y="217417"/>
                  </a:lnTo>
                  <a:lnTo>
                    <a:pt x="4151" y="196079"/>
                  </a:lnTo>
                  <a:lnTo>
                    <a:pt x="11631" y="198654"/>
                  </a:lnTo>
                  <a:lnTo>
                    <a:pt x="31498" y="191235"/>
                  </a:lnTo>
                  <a:lnTo>
                    <a:pt x="48053" y="173085"/>
                  </a:lnTo>
                  <a:lnTo>
                    <a:pt x="41247" y="163949"/>
                  </a:lnTo>
                  <a:lnTo>
                    <a:pt x="50874" y="15279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รูปแบบอิสระ: รูปร่าง 22">
              <a:extLst>
                <a:ext uri="{FF2B5EF4-FFF2-40B4-BE49-F238E27FC236}">
                  <a16:creationId xmlns:a16="http://schemas.microsoft.com/office/drawing/2014/main" id="{97E814A0-4113-A722-E432-2F6F72A52673}"/>
                </a:ext>
              </a:extLst>
            </p:cNvPr>
            <p:cNvSpPr/>
            <p:nvPr/>
          </p:nvSpPr>
          <p:spPr>
            <a:xfrm>
              <a:off x="5831789" y="3082319"/>
              <a:ext cx="471273" cy="336256"/>
            </a:xfrm>
            <a:custGeom>
              <a:avLst/>
              <a:gdLst>
                <a:gd name="connsiteX0" fmla="*/ 27530 w 471273"/>
                <a:gd name="connsiteY0" fmla="*/ 7003 h 336256"/>
                <a:gd name="connsiteX1" fmla="*/ 81488 w 471273"/>
                <a:gd name="connsiteY1" fmla="*/ -110 h 336256"/>
                <a:gd name="connsiteX2" fmla="*/ 119749 w 471273"/>
                <a:gd name="connsiteY2" fmla="*/ 3017 h 336256"/>
                <a:gd name="connsiteX3" fmla="*/ 119749 w 471273"/>
                <a:gd name="connsiteY3" fmla="*/ 3017 h 336256"/>
                <a:gd name="connsiteX4" fmla="*/ 129253 w 471273"/>
                <a:gd name="connsiteY4" fmla="*/ 18714 h 336256"/>
                <a:gd name="connsiteX5" fmla="*/ 123306 w 471273"/>
                <a:gd name="connsiteY5" fmla="*/ 35392 h 336256"/>
                <a:gd name="connsiteX6" fmla="*/ 129621 w 471273"/>
                <a:gd name="connsiteY6" fmla="*/ 36496 h 336256"/>
                <a:gd name="connsiteX7" fmla="*/ 120485 w 471273"/>
                <a:gd name="connsiteY7" fmla="*/ 39684 h 336256"/>
                <a:gd name="connsiteX8" fmla="*/ 129253 w 471273"/>
                <a:gd name="connsiteY8" fmla="*/ 48146 h 336256"/>
                <a:gd name="connsiteX9" fmla="*/ 124777 w 471273"/>
                <a:gd name="connsiteY9" fmla="*/ 52745 h 336256"/>
                <a:gd name="connsiteX10" fmla="*/ 154454 w 471273"/>
                <a:gd name="connsiteY10" fmla="*/ 38581 h 336256"/>
                <a:gd name="connsiteX11" fmla="*/ 166165 w 471273"/>
                <a:gd name="connsiteY11" fmla="*/ 46858 h 336256"/>
                <a:gd name="connsiteX12" fmla="*/ 177999 w 471273"/>
                <a:gd name="connsiteY12" fmla="*/ 41524 h 336256"/>
                <a:gd name="connsiteX13" fmla="*/ 204610 w 471273"/>
                <a:gd name="connsiteY13" fmla="*/ 49679 h 336256"/>
                <a:gd name="connsiteX14" fmla="*/ 219939 w 471273"/>
                <a:gd name="connsiteY14" fmla="*/ 44222 h 336256"/>
                <a:gd name="connsiteX15" fmla="*/ 220798 w 471273"/>
                <a:gd name="connsiteY15" fmla="*/ 54584 h 336256"/>
                <a:gd name="connsiteX16" fmla="*/ 257158 w 471273"/>
                <a:gd name="connsiteY16" fmla="*/ 65008 h 336256"/>
                <a:gd name="connsiteX17" fmla="*/ 281133 w 471273"/>
                <a:gd name="connsiteY17" fmla="*/ 84751 h 336256"/>
                <a:gd name="connsiteX18" fmla="*/ 291372 w 471273"/>
                <a:gd name="connsiteY18" fmla="*/ 76535 h 336256"/>
                <a:gd name="connsiteX19" fmla="*/ 307682 w 471273"/>
                <a:gd name="connsiteY19" fmla="*/ 101920 h 336256"/>
                <a:gd name="connsiteX20" fmla="*/ 328039 w 471273"/>
                <a:gd name="connsiteY20" fmla="*/ 97137 h 336256"/>
                <a:gd name="connsiteX21" fmla="*/ 339383 w 471273"/>
                <a:gd name="connsiteY21" fmla="*/ 100939 h 336256"/>
                <a:gd name="connsiteX22" fmla="*/ 352443 w 471273"/>
                <a:gd name="connsiteY22" fmla="*/ 78313 h 336256"/>
                <a:gd name="connsiteX23" fmla="*/ 372248 w 471273"/>
                <a:gd name="connsiteY23" fmla="*/ 69239 h 336256"/>
                <a:gd name="connsiteX24" fmla="*/ 389232 w 471273"/>
                <a:gd name="connsiteY24" fmla="*/ 87633 h 336256"/>
                <a:gd name="connsiteX25" fmla="*/ 393402 w 471273"/>
                <a:gd name="connsiteY25" fmla="*/ 118904 h 336256"/>
                <a:gd name="connsiteX26" fmla="*/ 402599 w 471273"/>
                <a:gd name="connsiteY26" fmla="*/ 114490 h 336256"/>
                <a:gd name="connsiteX27" fmla="*/ 408915 w 471273"/>
                <a:gd name="connsiteY27" fmla="*/ 117923 h 336256"/>
                <a:gd name="connsiteX28" fmla="*/ 408853 w 471273"/>
                <a:gd name="connsiteY28" fmla="*/ 143185 h 336256"/>
                <a:gd name="connsiteX29" fmla="*/ 419829 w 471273"/>
                <a:gd name="connsiteY29" fmla="*/ 146742 h 336256"/>
                <a:gd name="connsiteX30" fmla="*/ 431111 w 471273"/>
                <a:gd name="connsiteY30" fmla="*/ 166731 h 336256"/>
                <a:gd name="connsiteX31" fmla="*/ 439573 w 471273"/>
                <a:gd name="connsiteY31" fmla="*/ 164953 h 336256"/>
                <a:gd name="connsiteX32" fmla="*/ 439573 w 471273"/>
                <a:gd name="connsiteY32" fmla="*/ 164953 h 336256"/>
                <a:gd name="connsiteX33" fmla="*/ 433932 w 471273"/>
                <a:gd name="connsiteY33" fmla="*/ 181140 h 336256"/>
                <a:gd name="connsiteX34" fmla="*/ 418725 w 471273"/>
                <a:gd name="connsiteY34" fmla="*/ 185126 h 336256"/>
                <a:gd name="connsiteX35" fmla="*/ 432215 w 471273"/>
                <a:gd name="connsiteY35" fmla="*/ 193158 h 336256"/>
                <a:gd name="connsiteX36" fmla="*/ 440860 w 471273"/>
                <a:gd name="connsiteY36" fmla="*/ 210940 h 336256"/>
                <a:gd name="connsiteX37" fmla="*/ 448648 w 471273"/>
                <a:gd name="connsiteY37" fmla="*/ 211737 h 336256"/>
                <a:gd name="connsiteX38" fmla="*/ 449997 w 471273"/>
                <a:gd name="connsiteY38" fmla="*/ 225226 h 336256"/>
                <a:gd name="connsiteX39" fmla="*/ 465939 w 471273"/>
                <a:gd name="connsiteY39" fmla="*/ 240433 h 336256"/>
                <a:gd name="connsiteX40" fmla="*/ 471764 w 471273"/>
                <a:gd name="connsiteY40" fmla="*/ 271826 h 336256"/>
                <a:gd name="connsiteX41" fmla="*/ 471764 w 471273"/>
                <a:gd name="connsiteY41" fmla="*/ 271826 h 336256"/>
                <a:gd name="connsiteX42" fmla="*/ 454166 w 471273"/>
                <a:gd name="connsiteY42" fmla="*/ 288811 h 336256"/>
                <a:gd name="connsiteX43" fmla="*/ 437182 w 471273"/>
                <a:gd name="connsiteY43" fmla="*/ 291263 h 336256"/>
                <a:gd name="connsiteX44" fmla="*/ 431234 w 471273"/>
                <a:gd name="connsiteY44" fmla="*/ 316648 h 336256"/>
                <a:gd name="connsiteX45" fmla="*/ 427984 w 471273"/>
                <a:gd name="connsiteY45" fmla="*/ 312724 h 336256"/>
                <a:gd name="connsiteX46" fmla="*/ 423937 w 471273"/>
                <a:gd name="connsiteY46" fmla="*/ 318549 h 336256"/>
                <a:gd name="connsiteX47" fmla="*/ 421791 w 471273"/>
                <a:gd name="connsiteY47" fmla="*/ 306899 h 336256"/>
                <a:gd name="connsiteX48" fmla="*/ 414127 w 471273"/>
                <a:gd name="connsiteY48" fmla="*/ 308187 h 336256"/>
                <a:gd name="connsiteX49" fmla="*/ 382120 w 471273"/>
                <a:gd name="connsiteY49" fmla="*/ 334798 h 336256"/>
                <a:gd name="connsiteX50" fmla="*/ 360107 w 471273"/>
                <a:gd name="connsiteY50" fmla="*/ 336147 h 336256"/>
                <a:gd name="connsiteX51" fmla="*/ 360107 w 471273"/>
                <a:gd name="connsiteY51" fmla="*/ 336147 h 336256"/>
                <a:gd name="connsiteX52" fmla="*/ 338892 w 471273"/>
                <a:gd name="connsiteY52" fmla="*/ 297088 h 336256"/>
                <a:gd name="connsiteX53" fmla="*/ 296094 w 471273"/>
                <a:gd name="connsiteY53" fmla="*/ 272317 h 336256"/>
                <a:gd name="connsiteX54" fmla="*/ 286283 w 471273"/>
                <a:gd name="connsiteY54" fmla="*/ 239881 h 336256"/>
                <a:gd name="connsiteX55" fmla="*/ 265620 w 471273"/>
                <a:gd name="connsiteY55" fmla="*/ 233013 h 336256"/>
                <a:gd name="connsiteX56" fmla="*/ 249861 w 471273"/>
                <a:gd name="connsiteY56" fmla="*/ 240433 h 336256"/>
                <a:gd name="connsiteX57" fmla="*/ 238334 w 471273"/>
                <a:gd name="connsiteY57" fmla="*/ 230254 h 336256"/>
                <a:gd name="connsiteX58" fmla="*/ 237782 w 471273"/>
                <a:gd name="connsiteY58" fmla="*/ 220260 h 336256"/>
                <a:gd name="connsiteX59" fmla="*/ 214482 w 471273"/>
                <a:gd name="connsiteY59" fmla="*/ 218849 h 336256"/>
                <a:gd name="connsiteX60" fmla="*/ 166962 w 471273"/>
                <a:gd name="connsiteY60" fmla="*/ 172311 h 336256"/>
                <a:gd name="connsiteX61" fmla="*/ 125145 w 471273"/>
                <a:gd name="connsiteY61" fmla="*/ 159312 h 336256"/>
                <a:gd name="connsiteX62" fmla="*/ 115886 w 471273"/>
                <a:gd name="connsiteY62" fmla="*/ 172494 h 336256"/>
                <a:gd name="connsiteX63" fmla="*/ 101600 w 471273"/>
                <a:gd name="connsiteY63" fmla="*/ 178749 h 336256"/>
                <a:gd name="connsiteX64" fmla="*/ 81059 w 471273"/>
                <a:gd name="connsiteY64" fmla="*/ 176725 h 336256"/>
                <a:gd name="connsiteX65" fmla="*/ 92034 w 471273"/>
                <a:gd name="connsiteY65" fmla="*/ 193955 h 336256"/>
                <a:gd name="connsiteX66" fmla="*/ 66282 w 471273"/>
                <a:gd name="connsiteY66" fmla="*/ 216519 h 336256"/>
                <a:gd name="connsiteX67" fmla="*/ 53651 w 471273"/>
                <a:gd name="connsiteY67" fmla="*/ 213576 h 336256"/>
                <a:gd name="connsiteX68" fmla="*/ 53651 w 471273"/>
                <a:gd name="connsiteY68" fmla="*/ 213576 h 336256"/>
                <a:gd name="connsiteX69" fmla="*/ 53283 w 471273"/>
                <a:gd name="connsiteY69" fmla="*/ 208548 h 336256"/>
                <a:gd name="connsiteX70" fmla="*/ 38199 w 471273"/>
                <a:gd name="connsiteY70" fmla="*/ 216887 h 336256"/>
                <a:gd name="connsiteX71" fmla="*/ 490 w 471273"/>
                <a:gd name="connsiteY71" fmla="*/ 209959 h 336256"/>
                <a:gd name="connsiteX72" fmla="*/ 490 w 471273"/>
                <a:gd name="connsiteY72" fmla="*/ 209959 h 336256"/>
                <a:gd name="connsiteX73" fmla="*/ 1961 w 471273"/>
                <a:gd name="connsiteY73" fmla="*/ 203275 h 336256"/>
                <a:gd name="connsiteX74" fmla="*/ 9932 w 471273"/>
                <a:gd name="connsiteY74" fmla="*/ 205237 h 336256"/>
                <a:gd name="connsiteX75" fmla="*/ 17229 w 471273"/>
                <a:gd name="connsiteY75" fmla="*/ 174579 h 336256"/>
                <a:gd name="connsiteX76" fmla="*/ 23606 w 471273"/>
                <a:gd name="connsiteY76" fmla="*/ 178320 h 336256"/>
                <a:gd name="connsiteX77" fmla="*/ 27837 w 471273"/>
                <a:gd name="connsiteY77" fmla="*/ 171636 h 336256"/>
                <a:gd name="connsiteX78" fmla="*/ 24648 w 471273"/>
                <a:gd name="connsiteY78" fmla="*/ 162807 h 336256"/>
                <a:gd name="connsiteX79" fmla="*/ 31454 w 471273"/>
                <a:gd name="connsiteY79" fmla="*/ 161764 h 336256"/>
                <a:gd name="connsiteX80" fmla="*/ 47580 w 471273"/>
                <a:gd name="connsiteY80" fmla="*/ 140855 h 336256"/>
                <a:gd name="connsiteX81" fmla="*/ 41387 w 471273"/>
                <a:gd name="connsiteY81" fmla="*/ 136747 h 336256"/>
                <a:gd name="connsiteX82" fmla="*/ 44269 w 471273"/>
                <a:gd name="connsiteY82" fmla="*/ 132333 h 336256"/>
                <a:gd name="connsiteX83" fmla="*/ 5395 w 471273"/>
                <a:gd name="connsiteY83" fmla="*/ 118107 h 336256"/>
                <a:gd name="connsiteX84" fmla="*/ 5395 w 471273"/>
                <a:gd name="connsiteY84" fmla="*/ 118107 h 336256"/>
                <a:gd name="connsiteX85" fmla="*/ 25507 w 471273"/>
                <a:gd name="connsiteY85" fmla="*/ 78743 h 336256"/>
                <a:gd name="connsiteX86" fmla="*/ 37218 w 471273"/>
                <a:gd name="connsiteY86" fmla="*/ 68564 h 336256"/>
                <a:gd name="connsiteX87" fmla="*/ 18333 w 471273"/>
                <a:gd name="connsiteY87" fmla="*/ 53235 h 336256"/>
                <a:gd name="connsiteX88" fmla="*/ 24158 w 471273"/>
                <a:gd name="connsiteY88" fmla="*/ 48882 h 336256"/>
                <a:gd name="connsiteX89" fmla="*/ 27346 w 471273"/>
                <a:gd name="connsiteY89" fmla="*/ 13135 h 336256"/>
                <a:gd name="connsiteX90" fmla="*/ 27346 w 471273"/>
                <a:gd name="connsiteY90" fmla="*/ 13135 h 336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471273" h="336256">
                  <a:moveTo>
                    <a:pt x="27530" y="7003"/>
                  </a:moveTo>
                  <a:lnTo>
                    <a:pt x="81488" y="-110"/>
                  </a:lnTo>
                  <a:lnTo>
                    <a:pt x="119749" y="3017"/>
                  </a:lnTo>
                  <a:lnTo>
                    <a:pt x="119749" y="3017"/>
                  </a:lnTo>
                  <a:lnTo>
                    <a:pt x="129253" y="18714"/>
                  </a:lnTo>
                  <a:lnTo>
                    <a:pt x="123306" y="35392"/>
                  </a:lnTo>
                  <a:lnTo>
                    <a:pt x="129621" y="36496"/>
                  </a:lnTo>
                  <a:lnTo>
                    <a:pt x="120485" y="39684"/>
                  </a:lnTo>
                  <a:lnTo>
                    <a:pt x="129253" y="48146"/>
                  </a:lnTo>
                  <a:lnTo>
                    <a:pt x="124777" y="52745"/>
                  </a:lnTo>
                  <a:lnTo>
                    <a:pt x="154454" y="38581"/>
                  </a:lnTo>
                  <a:lnTo>
                    <a:pt x="166165" y="46858"/>
                  </a:lnTo>
                  <a:lnTo>
                    <a:pt x="177999" y="41524"/>
                  </a:lnTo>
                  <a:lnTo>
                    <a:pt x="204610" y="49679"/>
                  </a:lnTo>
                  <a:lnTo>
                    <a:pt x="219939" y="44222"/>
                  </a:lnTo>
                  <a:lnTo>
                    <a:pt x="220798" y="54584"/>
                  </a:lnTo>
                  <a:lnTo>
                    <a:pt x="257158" y="65008"/>
                  </a:lnTo>
                  <a:lnTo>
                    <a:pt x="281133" y="84751"/>
                  </a:lnTo>
                  <a:lnTo>
                    <a:pt x="291372" y="76535"/>
                  </a:lnTo>
                  <a:lnTo>
                    <a:pt x="307682" y="101920"/>
                  </a:lnTo>
                  <a:lnTo>
                    <a:pt x="328039" y="97137"/>
                  </a:lnTo>
                  <a:lnTo>
                    <a:pt x="339383" y="100939"/>
                  </a:lnTo>
                  <a:lnTo>
                    <a:pt x="352443" y="78313"/>
                  </a:lnTo>
                  <a:lnTo>
                    <a:pt x="372248" y="69239"/>
                  </a:lnTo>
                  <a:lnTo>
                    <a:pt x="389232" y="87633"/>
                  </a:lnTo>
                  <a:lnTo>
                    <a:pt x="393402" y="118904"/>
                  </a:lnTo>
                  <a:lnTo>
                    <a:pt x="402599" y="114490"/>
                  </a:lnTo>
                  <a:lnTo>
                    <a:pt x="408915" y="117923"/>
                  </a:lnTo>
                  <a:lnTo>
                    <a:pt x="408853" y="143185"/>
                  </a:lnTo>
                  <a:lnTo>
                    <a:pt x="419829" y="146742"/>
                  </a:lnTo>
                  <a:lnTo>
                    <a:pt x="431111" y="166731"/>
                  </a:lnTo>
                  <a:lnTo>
                    <a:pt x="439573" y="164953"/>
                  </a:lnTo>
                  <a:lnTo>
                    <a:pt x="439573" y="164953"/>
                  </a:lnTo>
                  <a:lnTo>
                    <a:pt x="433932" y="181140"/>
                  </a:lnTo>
                  <a:lnTo>
                    <a:pt x="418725" y="185126"/>
                  </a:lnTo>
                  <a:lnTo>
                    <a:pt x="432215" y="193158"/>
                  </a:lnTo>
                  <a:lnTo>
                    <a:pt x="440860" y="210940"/>
                  </a:lnTo>
                  <a:lnTo>
                    <a:pt x="448648" y="211737"/>
                  </a:lnTo>
                  <a:lnTo>
                    <a:pt x="449997" y="225226"/>
                  </a:lnTo>
                  <a:lnTo>
                    <a:pt x="465939" y="240433"/>
                  </a:lnTo>
                  <a:lnTo>
                    <a:pt x="471764" y="271826"/>
                  </a:lnTo>
                  <a:lnTo>
                    <a:pt x="471764" y="271826"/>
                  </a:lnTo>
                  <a:lnTo>
                    <a:pt x="454166" y="288811"/>
                  </a:lnTo>
                  <a:lnTo>
                    <a:pt x="437182" y="291263"/>
                  </a:lnTo>
                  <a:lnTo>
                    <a:pt x="431234" y="316648"/>
                  </a:lnTo>
                  <a:lnTo>
                    <a:pt x="427984" y="312724"/>
                  </a:lnTo>
                  <a:lnTo>
                    <a:pt x="423937" y="318549"/>
                  </a:lnTo>
                  <a:lnTo>
                    <a:pt x="421791" y="306899"/>
                  </a:lnTo>
                  <a:lnTo>
                    <a:pt x="414127" y="308187"/>
                  </a:lnTo>
                  <a:lnTo>
                    <a:pt x="382120" y="334798"/>
                  </a:lnTo>
                  <a:lnTo>
                    <a:pt x="360107" y="336147"/>
                  </a:lnTo>
                  <a:lnTo>
                    <a:pt x="360107" y="336147"/>
                  </a:lnTo>
                  <a:lnTo>
                    <a:pt x="338892" y="297088"/>
                  </a:lnTo>
                  <a:lnTo>
                    <a:pt x="296094" y="272317"/>
                  </a:lnTo>
                  <a:lnTo>
                    <a:pt x="286283" y="239881"/>
                  </a:lnTo>
                  <a:lnTo>
                    <a:pt x="265620" y="233013"/>
                  </a:lnTo>
                  <a:lnTo>
                    <a:pt x="249861" y="240433"/>
                  </a:lnTo>
                  <a:lnTo>
                    <a:pt x="238334" y="230254"/>
                  </a:lnTo>
                  <a:lnTo>
                    <a:pt x="237782" y="220260"/>
                  </a:lnTo>
                  <a:lnTo>
                    <a:pt x="214482" y="218849"/>
                  </a:lnTo>
                  <a:lnTo>
                    <a:pt x="166962" y="172311"/>
                  </a:lnTo>
                  <a:lnTo>
                    <a:pt x="125145" y="159312"/>
                  </a:lnTo>
                  <a:lnTo>
                    <a:pt x="115886" y="172494"/>
                  </a:lnTo>
                  <a:lnTo>
                    <a:pt x="101600" y="178749"/>
                  </a:lnTo>
                  <a:lnTo>
                    <a:pt x="81059" y="176725"/>
                  </a:lnTo>
                  <a:lnTo>
                    <a:pt x="92034" y="193955"/>
                  </a:lnTo>
                  <a:lnTo>
                    <a:pt x="66282" y="216519"/>
                  </a:lnTo>
                  <a:lnTo>
                    <a:pt x="53651" y="213576"/>
                  </a:lnTo>
                  <a:lnTo>
                    <a:pt x="53651" y="213576"/>
                  </a:lnTo>
                  <a:lnTo>
                    <a:pt x="53283" y="208548"/>
                  </a:lnTo>
                  <a:lnTo>
                    <a:pt x="38199" y="216887"/>
                  </a:lnTo>
                  <a:lnTo>
                    <a:pt x="490" y="209959"/>
                  </a:lnTo>
                  <a:lnTo>
                    <a:pt x="490" y="209959"/>
                  </a:lnTo>
                  <a:lnTo>
                    <a:pt x="1961" y="203275"/>
                  </a:lnTo>
                  <a:lnTo>
                    <a:pt x="9932" y="205237"/>
                  </a:lnTo>
                  <a:lnTo>
                    <a:pt x="17229" y="174579"/>
                  </a:lnTo>
                  <a:lnTo>
                    <a:pt x="23606" y="178320"/>
                  </a:lnTo>
                  <a:lnTo>
                    <a:pt x="27837" y="171636"/>
                  </a:lnTo>
                  <a:lnTo>
                    <a:pt x="24648" y="162807"/>
                  </a:lnTo>
                  <a:lnTo>
                    <a:pt x="31454" y="161764"/>
                  </a:lnTo>
                  <a:lnTo>
                    <a:pt x="47580" y="140855"/>
                  </a:lnTo>
                  <a:lnTo>
                    <a:pt x="41387" y="136747"/>
                  </a:lnTo>
                  <a:lnTo>
                    <a:pt x="44269" y="132333"/>
                  </a:lnTo>
                  <a:lnTo>
                    <a:pt x="5395" y="118107"/>
                  </a:lnTo>
                  <a:lnTo>
                    <a:pt x="5395" y="118107"/>
                  </a:lnTo>
                  <a:lnTo>
                    <a:pt x="25507" y="78743"/>
                  </a:lnTo>
                  <a:lnTo>
                    <a:pt x="37218" y="68564"/>
                  </a:lnTo>
                  <a:lnTo>
                    <a:pt x="18333" y="53235"/>
                  </a:lnTo>
                  <a:lnTo>
                    <a:pt x="24158" y="48882"/>
                  </a:lnTo>
                  <a:lnTo>
                    <a:pt x="27346" y="13135"/>
                  </a:lnTo>
                  <a:lnTo>
                    <a:pt x="27346" y="1313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รูปแบบอิสระ: รูปร่าง 23">
              <a:extLst>
                <a:ext uri="{FF2B5EF4-FFF2-40B4-BE49-F238E27FC236}">
                  <a16:creationId xmlns:a16="http://schemas.microsoft.com/office/drawing/2014/main" id="{6B5C347D-9072-1BAB-9F08-85160F424997}"/>
                </a:ext>
              </a:extLst>
            </p:cNvPr>
            <p:cNvSpPr/>
            <p:nvPr/>
          </p:nvSpPr>
          <p:spPr>
            <a:xfrm>
              <a:off x="5951049" y="2876665"/>
              <a:ext cx="400699" cy="372494"/>
            </a:xfrm>
            <a:custGeom>
              <a:avLst/>
              <a:gdLst>
                <a:gd name="connsiteX0" fmla="*/ 122505 w 400699"/>
                <a:gd name="connsiteY0" fmla="*/ 30617 h 372494"/>
                <a:gd name="connsiteX1" fmla="*/ 128637 w 400699"/>
                <a:gd name="connsiteY1" fmla="*/ 17127 h 372494"/>
                <a:gd name="connsiteX2" fmla="*/ 124099 w 400699"/>
                <a:gd name="connsiteY2" fmla="*/ 6887 h 372494"/>
                <a:gd name="connsiteX3" fmla="*/ 145376 w 400699"/>
                <a:gd name="connsiteY3" fmla="*/ -103 h 372494"/>
                <a:gd name="connsiteX4" fmla="*/ 164445 w 400699"/>
                <a:gd name="connsiteY4" fmla="*/ 15839 h 372494"/>
                <a:gd name="connsiteX5" fmla="*/ 187929 w 400699"/>
                <a:gd name="connsiteY5" fmla="*/ 9892 h 372494"/>
                <a:gd name="connsiteX6" fmla="*/ 200560 w 400699"/>
                <a:gd name="connsiteY6" fmla="*/ 14306 h 372494"/>
                <a:gd name="connsiteX7" fmla="*/ 200131 w 400699"/>
                <a:gd name="connsiteY7" fmla="*/ 19641 h 372494"/>
                <a:gd name="connsiteX8" fmla="*/ 250165 w 400699"/>
                <a:gd name="connsiteY8" fmla="*/ 65383 h 372494"/>
                <a:gd name="connsiteX9" fmla="*/ 253476 w 400699"/>
                <a:gd name="connsiteY9" fmla="*/ 48092 h 372494"/>
                <a:gd name="connsiteX10" fmla="*/ 269725 w 400699"/>
                <a:gd name="connsiteY10" fmla="*/ 43493 h 372494"/>
                <a:gd name="connsiteX11" fmla="*/ 279964 w 400699"/>
                <a:gd name="connsiteY11" fmla="*/ 48276 h 372494"/>
                <a:gd name="connsiteX12" fmla="*/ 291308 w 400699"/>
                <a:gd name="connsiteY12" fmla="*/ 40734 h 372494"/>
                <a:gd name="connsiteX13" fmla="*/ 290633 w 400699"/>
                <a:gd name="connsiteY13" fmla="*/ 46497 h 372494"/>
                <a:gd name="connsiteX14" fmla="*/ 311358 w 400699"/>
                <a:gd name="connsiteY14" fmla="*/ 60600 h 372494"/>
                <a:gd name="connsiteX15" fmla="*/ 325216 w 400699"/>
                <a:gd name="connsiteY15" fmla="*/ 55572 h 372494"/>
                <a:gd name="connsiteX16" fmla="*/ 335271 w 400699"/>
                <a:gd name="connsiteY16" fmla="*/ 67774 h 372494"/>
                <a:gd name="connsiteX17" fmla="*/ 340606 w 400699"/>
                <a:gd name="connsiteY17" fmla="*/ 60539 h 372494"/>
                <a:gd name="connsiteX18" fmla="*/ 355076 w 400699"/>
                <a:gd name="connsiteY18" fmla="*/ 62991 h 372494"/>
                <a:gd name="connsiteX19" fmla="*/ 356793 w 400699"/>
                <a:gd name="connsiteY19" fmla="*/ 73170 h 372494"/>
                <a:gd name="connsiteX20" fmla="*/ 336866 w 400699"/>
                <a:gd name="connsiteY20" fmla="*/ 88376 h 372494"/>
                <a:gd name="connsiteX21" fmla="*/ 353237 w 400699"/>
                <a:gd name="connsiteY21" fmla="*/ 93772 h 372494"/>
                <a:gd name="connsiteX22" fmla="*/ 343733 w 400699"/>
                <a:gd name="connsiteY22" fmla="*/ 99352 h 372494"/>
                <a:gd name="connsiteX23" fmla="*/ 401186 w 400699"/>
                <a:gd name="connsiteY23" fmla="*/ 131849 h 372494"/>
                <a:gd name="connsiteX24" fmla="*/ 401186 w 400699"/>
                <a:gd name="connsiteY24" fmla="*/ 131849 h 372494"/>
                <a:gd name="connsiteX25" fmla="*/ 398181 w 400699"/>
                <a:gd name="connsiteY25" fmla="*/ 151961 h 372494"/>
                <a:gd name="connsiteX26" fmla="*/ 376660 w 400699"/>
                <a:gd name="connsiteY26" fmla="*/ 163427 h 372494"/>
                <a:gd name="connsiteX27" fmla="*/ 374084 w 400699"/>
                <a:gd name="connsiteY27" fmla="*/ 178756 h 372494"/>
                <a:gd name="connsiteX28" fmla="*/ 337417 w 400699"/>
                <a:gd name="connsiteY28" fmla="*/ 186175 h 372494"/>
                <a:gd name="connsiteX29" fmla="*/ 330366 w 400699"/>
                <a:gd name="connsiteY29" fmla="*/ 192307 h 372494"/>
                <a:gd name="connsiteX30" fmla="*/ 336927 w 400699"/>
                <a:gd name="connsiteY30" fmla="*/ 223578 h 372494"/>
                <a:gd name="connsiteX31" fmla="*/ 320739 w 400699"/>
                <a:gd name="connsiteY31" fmla="*/ 223210 h 372494"/>
                <a:gd name="connsiteX32" fmla="*/ 317551 w 400699"/>
                <a:gd name="connsiteY32" fmla="*/ 245284 h 372494"/>
                <a:gd name="connsiteX33" fmla="*/ 327545 w 400699"/>
                <a:gd name="connsiteY33" fmla="*/ 257424 h 372494"/>
                <a:gd name="connsiteX34" fmla="*/ 326258 w 400699"/>
                <a:gd name="connsiteY34" fmla="*/ 273857 h 372494"/>
                <a:gd name="connsiteX35" fmla="*/ 335394 w 400699"/>
                <a:gd name="connsiteY35" fmla="*/ 279743 h 372494"/>
                <a:gd name="connsiteX36" fmla="*/ 333187 w 400699"/>
                <a:gd name="connsiteY36" fmla="*/ 294949 h 372494"/>
                <a:gd name="connsiteX37" fmla="*/ 323560 w 400699"/>
                <a:gd name="connsiteY37" fmla="*/ 299977 h 372494"/>
                <a:gd name="connsiteX38" fmla="*/ 332941 w 400699"/>
                <a:gd name="connsiteY38" fmla="*/ 306661 h 372494"/>
                <a:gd name="connsiteX39" fmla="*/ 332757 w 400699"/>
                <a:gd name="connsiteY39" fmla="*/ 343634 h 372494"/>
                <a:gd name="connsiteX40" fmla="*/ 338215 w 400699"/>
                <a:gd name="connsiteY40" fmla="*/ 356510 h 372494"/>
                <a:gd name="connsiteX41" fmla="*/ 334474 w 400699"/>
                <a:gd name="connsiteY41" fmla="*/ 354671 h 372494"/>
                <a:gd name="connsiteX42" fmla="*/ 331531 w 400699"/>
                <a:gd name="connsiteY42" fmla="*/ 364359 h 372494"/>
                <a:gd name="connsiteX43" fmla="*/ 320678 w 400699"/>
                <a:gd name="connsiteY43" fmla="*/ 362152 h 372494"/>
                <a:gd name="connsiteX44" fmla="*/ 320310 w 400699"/>
                <a:gd name="connsiteY44" fmla="*/ 370613 h 372494"/>
                <a:gd name="connsiteX45" fmla="*/ 320310 w 400699"/>
                <a:gd name="connsiteY45" fmla="*/ 370613 h 372494"/>
                <a:gd name="connsiteX46" fmla="*/ 311849 w 400699"/>
                <a:gd name="connsiteY46" fmla="*/ 372391 h 372494"/>
                <a:gd name="connsiteX47" fmla="*/ 300566 w 400699"/>
                <a:gd name="connsiteY47" fmla="*/ 352402 h 372494"/>
                <a:gd name="connsiteX48" fmla="*/ 289591 w 400699"/>
                <a:gd name="connsiteY48" fmla="*/ 348846 h 372494"/>
                <a:gd name="connsiteX49" fmla="*/ 289652 w 400699"/>
                <a:gd name="connsiteY49" fmla="*/ 323584 h 372494"/>
                <a:gd name="connsiteX50" fmla="*/ 283337 w 400699"/>
                <a:gd name="connsiteY50" fmla="*/ 320150 h 372494"/>
                <a:gd name="connsiteX51" fmla="*/ 274139 w 400699"/>
                <a:gd name="connsiteY51" fmla="*/ 324565 h 372494"/>
                <a:gd name="connsiteX52" fmla="*/ 269970 w 400699"/>
                <a:gd name="connsiteY52" fmla="*/ 293294 h 372494"/>
                <a:gd name="connsiteX53" fmla="*/ 252985 w 400699"/>
                <a:gd name="connsiteY53" fmla="*/ 274899 h 372494"/>
                <a:gd name="connsiteX54" fmla="*/ 233180 w 400699"/>
                <a:gd name="connsiteY54" fmla="*/ 283974 h 372494"/>
                <a:gd name="connsiteX55" fmla="*/ 220120 w 400699"/>
                <a:gd name="connsiteY55" fmla="*/ 306599 h 372494"/>
                <a:gd name="connsiteX56" fmla="*/ 208777 w 400699"/>
                <a:gd name="connsiteY56" fmla="*/ 302798 h 372494"/>
                <a:gd name="connsiteX57" fmla="*/ 188420 w 400699"/>
                <a:gd name="connsiteY57" fmla="*/ 307580 h 372494"/>
                <a:gd name="connsiteX58" fmla="*/ 172110 w 400699"/>
                <a:gd name="connsiteY58" fmla="*/ 282196 h 372494"/>
                <a:gd name="connsiteX59" fmla="*/ 161870 w 400699"/>
                <a:gd name="connsiteY59" fmla="*/ 290412 h 372494"/>
                <a:gd name="connsiteX60" fmla="*/ 137895 w 400699"/>
                <a:gd name="connsiteY60" fmla="*/ 270668 h 372494"/>
                <a:gd name="connsiteX61" fmla="*/ 101535 w 400699"/>
                <a:gd name="connsiteY61" fmla="*/ 260245 h 372494"/>
                <a:gd name="connsiteX62" fmla="*/ 100677 w 400699"/>
                <a:gd name="connsiteY62" fmla="*/ 249882 h 372494"/>
                <a:gd name="connsiteX63" fmla="*/ 85348 w 400699"/>
                <a:gd name="connsiteY63" fmla="*/ 255339 h 372494"/>
                <a:gd name="connsiteX64" fmla="*/ 58737 w 400699"/>
                <a:gd name="connsiteY64" fmla="*/ 247184 h 372494"/>
                <a:gd name="connsiteX65" fmla="*/ 46903 w 400699"/>
                <a:gd name="connsiteY65" fmla="*/ 252519 h 372494"/>
                <a:gd name="connsiteX66" fmla="*/ 35191 w 400699"/>
                <a:gd name="connsiteY66" fmla="*/ 244241 h 372494"/>
                <a:gd name="connsiteX67" fmla="*/ 5514 w 400699"/>
                <a:gd name="connsiteY67" fmla="*/ 258405 h 372494"/>
                <a:gd name="connsiteX68" fmla="*/ 9991 w 400699"/>
                <a:gd name="connsiteY68" fmla="*/ 253806 h 372494"/>
                <a:gd name="connsiteX69" fmla="*/ 1222 w 400699"/>
                <a:gd name="connsiteY69" fmla="*/ 245345 h 372494"/>
                <a:gd name="connsiteX70" fmla="*/ 10358 w 400699"/>
                <a:gd name="connsiteY70" fmla="*/ 242156 h 372494"/>
                <a:gd name="connsiteX71" fmla="*/ 4043 w 400699"/>
                <a:gd name="connsiteY71" fmla="*/ 241053 h 372494"/>
                <a:gd name="connsiteX72" fmla="*/ 9991 w 400699"/>
                <a:gd name="connsiteY72" fmla="*/ 224375 h 372494"/>
                <a:gd name="connsiteX73" fmla="*/ 487 w 400699"/>
                <a:gd name="connsiteY73" fmla="*/ 208678 h 372494"/>
                <a:gd name="connsiteX74" fmla="*/ 487 w 400699"/>
                <a:gd name="connsiteY74" fmla="*/ 208678 h 372494"/>
                <a:gd name="connsiteX75" fmla="*/ 1406 w 400699"/>
                <a:gd name="connsiteY75" fmla="*/ 195188 h 372494"/>
                <a:gd name="connsiteX76" fmla="*/ 24890 w 400699"/>
                <a:gd name="connsiteY76" fmla="*/ 189731 h 372494"/>
                <a:gd name="connsiteX77" fmla="*/ 32064 w 400699"/>
                <a:gd name="connsiteY77" fmla="*/ 172256 h 372494"/>
                <a:gd name="connsiteX78" fmla="*/ 53464 w 400699"/>
                <a:gd name="connsiteY78" fmla="*/ 169497 h 372494"/>
                <a:gd name="connsiteX79" fmla="*/ 61005 w 400699"/>
                <a:gd name="connsiteY79" fmla="*/ 174157 h 372494"/>
                <a:gd name="connsiteX80" fmla="*/ 69467 w 400699"/>
                <a:gd name="connsiteY80" fmla="*/ 164776 h 372494"/>
                <a:gd name="connsiteX81" fmla="*/ 75844 w 400699"/>
                <a:gd name="connsiteY81" fmla="*/ 165818 h 372494"/>
                <a:gd name="connsiteX82" fmla="*/ 63151 w 400699"/>
                <a:gd name="connsiteY82" fmla="*/ 132707 h 372494"/>
                <a:gd name="connsiteX83" fmla="*/ 97979 w 400699"/>
                <a:gd name="connsiteY83" fmla="*/ 108794 h 372494"/>
                <a:gd name="connsiteX84" fmla="*/ 101658 w 400699"/>
                <a:gd name="connsiteY84" fmla="*/ 80282 h 372494"/>
                <a:gd name="connsiteX85" fmla="*/ 115515 w 400699"/>
                <a:gd name="connsiteY85" fmla="*/ 88683 h 372494"/>
                <a:gd name="connsiteX86" fmla="*/ 149484 w 400699"/>
                <a:gd name="connsiteY86" fmla="*/ 82612 h 372494"/>
                <a:gd name="connsiteX87" fmla="*/ 149116 w 400699"/>
                <a:gd name="connsiteY87" fmla="*/ 54039 h 372494"/>
                <a:gd name="connsiteX88" fmla="*/ 140287 w 400699"/>
                <a:gd name="connsiteY88" fmla="*/ 40918 h 3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400699" h="372494">
                  <a:moveTo>
                    <a:pt x="122505" y="30617"/>
                  </a:moveTo>
                  <a:lnTo>
                    <a:pt x="128637" y="17127"/>
                  </a:lnTo>
                  <a:lnTo>
                    <a:pt x="124099" y="6887"/>
                  </a:lnTo>
                  <a:lnTo>
                    <a:pt x="145376" y="-103"/>
                  </a:lnTo>
                  <a:lnTo>
                    <a:pt x="164445" y="15839"/>
                  </a:lnTo>
                  <a:lnTo>
                    <a:pt x="187929" y="9892"/>
                  </a:lnTo>
                  <a:lnTo>
                    <a:pt x="200560" y="14306"/>
                  </a:lnTo>
                  <a:lnTo>
                    <a:pt x="200131" y="19641"/>
                  </a:lnTo>
                  <a:lnTo>
                    <a:pt x="250165" y="65383"/>
                  </a:lnTo>
                  <a:lnTo>
                    <a:pt x="253476" y="48092"/>
                  </a:lnTo>
                  <a:lnTo>
                    <a:pt x="269725" y="43493"/>
                  </a:lnTo>
                  <a:lnTo>
                    <a:pt x="279964" y="48276"/>
                  </a:lnTo>
                  <a:lnTo>
                    <a:pt x="291308" y="40734"/>
                  </a:lnTo>
                  <a:lnTo>
                    <a:pt x="290633" y="46497"/>
                  </a:lnTo>
                  <a:lnTo>
                    <a:pt x="311358" y="60600"/>
                  </a:lnTo>
                  <a:lnTo>
                    <a:pt x="325216" y="55572"/>
                  </a:lnTo>
                  <a:lnTo>
                    <a:pt x="335271" y="67774"/>
                  </a:lnTo>
                  <a:lnTo>
                    <a:pt x="340606" y="60539"/>
                  </a:lnTo>
                  <a:lnTo>
                    <a:pt x="355076" y="62991"/>
                  </a:lnTo>
                  <a:lnTo>
                    <a:pt x="356793" y="73170"/>
                  </a:lnTo>
                  <a:lnTo>
                    <a:pt x="336866" y="88376"/>
                  </a:lnTo>
                  <a:lnTo>
                    <a:pt x="353237" y="93772"/>
                  </a:lnTo>
                  <a:lnTo>
                    <a:pt x="343733" y="99352"/>
                  </a:lnTo>
                  <a:lnTo>
                    <a:pt x="401186" y="131849"/>
                  </a:lnTo>
                  <a:lnTo>
                    <a:pt x="401186" y="131849"/>
                  </a:lnTo>
                  <a:lnTo>
                    <a:pt x="398181" y="151961"/>
                  </a:lnTo>
                  <a:lnTo>
                    <a:pt x="376660" y="163427"/>
                  </a:lnTo>
                  <a:lnTo>
                    <a:pt x="374084" y="178756"/>
                  </a:lnTo>
                  <a:lnTo>
                    <a:pt x="337417" y="186175"/>
                  </a:lnTo>
                  <a:lnTo>
                    <a:pt x="330366" y="192307"/>
                  </a:lnTo>
                  <a:lnTo>
                    <a:pt x="336927" y="223578"/>
                  </a:lnTo>
                  <a:lnTo>
                    <a:pt x="320739" y="223210"/>
                  </a:lnTo>
                  <a:lnTo>
                    <a:pt x="317551" y="245284"/>
                  </a:lnTo>
                  <a:lnTo>
                    <a:pt x="327545" y="257424"/>
                  </a:lnTo>
                  <a:lnTo>
                    <a:pt x="326258" y="273857"/>
                  </a:lnTo>
                  <a:lnTo>
                    <a:pt x="335394" y="279743"/>
                  </a:lnTo>
                  <a:lnTo>
                    <a:pt x="333187" y="294949"/>
                  </a:lnTo>
                  <a:lnTo>
                    <a:pt x="323560" y="299977"/>
                  </a:lnTo>
                  <a:lnTo>
                    <a:pt x="332941" y="306661"/>
                  </a:lnTo>
                  <a:lnTo>
                    <a:pt x="332757" y="343634"/>
                  </a:lnTo>
                  <a:lnTo>
                    <a:pt x="338215" y="356510"/>
                  </a:lnTo>
                  <a:lnTo>
                    <a:pt x="334474" y="354671"/>
                  </a:lnTo>
                  <a:lnTo>
                    <a:pt x="331531" y="364359"/>
                  </a:lnTo>
                  <a:lnTo>
                    <a:pt x="320678" y="362152"/>
                  </a:lnTo>
                  <a:lnTo>
                    <a:pt x="320310" y="370613"/>
                  </a:lnTo>
                  <a:lnTo>
                    <a:pt x="320310" y="370613"/>
                  </a:lnTo>
                  <a:lnTo>
                    <a:pt x="311849" y="372391"/>
                  </a:lnTo>
                  <a:lnTo>
                    <a:pt x="300566" y="352402"/>
                  </a:lnTo>
                  <a:lnTo>
                    <a:pt x="289591" y="348846"/>
                  </a:lnTo>
                  <a:lnTo>
                    <a:pt x="289652" y="323584"/>
                  </a:lnTo>
                  <a:lnTo>
                    <a:pt x="283337" y="320150"/>
                  </a:lnTo>
                  <a:lnTo>
                    <a:pt x="274139" y="324565"/>
                  </a:lnTo>
                  <a:lnTo>
                    <a:pt x="269970" y="293294"/>
                  </a:lnTo>
                  <a:lnTo>
                    <a:pt x="252985" y="274899"/>
                  </a:lnTo>
                  <a:lnTo>
                    <a:pt x="233180" y="283974"/>
                  </a:lnTo>
                  <a:lnTo>
                    <a:pt x="220120" y="306599"/>
                  </a:lnTo>
                  <a:lnTo>
                    <a:pt x="208777" y="302798"/>
                  </a:lnTo>
                  <a:lnTo>
                    <a:pt x="188420" y="307580"/>
                  </a:lnTo>
                  <a:lnTo>
                    <a:pt x="172110" y="282196"/>
                  </a:lnTo>
                  <a:lnTo>
                    <a:pt x="161870" y="290412"/>
                  </a:lnTo>
                  <a:lnTo>
                    <a:pt x="137895" y="270668"/>
                  </a:lnTo>
                  <a:lnTo>
                    <a:pt x="101535" y="260245"/>
                  </a:lnTo>
                  <a:lnTo>
                    <a:pt x="100677" y="249882"/>
                  </a:lnTo>
                  <a:lnTo>
                    <a:pt x="85348" y="255339"/>
                  </a:lnTo>
                  <a:lnTo>
                    <a:pt x="58737" y="247184"/>
                  </a:lnTo>
                  <a:lnTo>
                    <a:pt x="46903" y="252519"/>
                  </a:lnTo>
                  <a:lnTo>
                    <a:pt x="35191" y="244241"/>
                  </a:lnTo>
                  <a:lnTo>
                    <a:pt x="5514" y="258405"/>
                  </a:lnTo>
                  <a:lnTo>
                    <a:pt x="9991" y="253806"/>
                  </a:lnTo>
                  <a:lnTo>
                    <a:pt x="1222" y="245345"/>
                  </a:lnTo>
                  <a:lnTo>
                    <a:pt x="10358" y="242156"/>
                  </a:lnTo>
                  <a:lnTo>
                    <a:pt x="4043" y="241053"/>
                  </a:lnTo>
                  <a:lnTo>
                    <a:pt x="9991" y="224375"/>
                  </a:lnTo>
                  <a:lnTo>
                    <a:pt x="487" y="208678"/>
                  </a:lnTo>
                  <a:lnTo>
                    <a:pt x="487" y="208678"/>
                  </a:lnTo>
                  <a:lnTo>
                    <a:pt x="1406" y="195188"/>
                  </a:lnTo>
                  <a:lnTo>
                    <a:pt x="24890" y="189731"/>
                  </a:lnTo>
                  <a:lnTo>
                    <a:pt x="32064" y="172256"/>
                  </a:lnTo>
                  <a:lnTo>
                    <a:pt x="53464" y="169497"/>
                  </a:lnTo>
                  <a:lnTo>
                    <a:pt x="61005" y="174157"/>
                  </a:lnTo>
                  <a:lnTo>
                    <a:pt x="69467" y="164776"/>
                  </a:lnTo>
                  <a:lnTo>
                    <a:pt x="75844" y="165818"/>
                  </a:lnTo>
                  <a:lnTo>
                    <a:pt x="63151" y="132707"/>
                  </a:lnTo>
                  <a:lnTo>
                    <a:pt x="97979" y="108794"/>
                  </a:lnTo>
                  <a:lnTo>
                    <a:pt x="101658" y="80282"/>
                  </a:lnTo>
                  <a:lnTo>
                    <a:pt x="115515" y="88683"/>
                  </a:lnTo>
                  <a:lnTo>
                    <a:pt x="149484" y="82612"/>
                  </a:lnTo>
                  <a:lnTo>
                    <a:pt x="149116" y="54039"/>
                  </a:lnTo>
                  <a:lnTo>
                    <a:pt x="140287" y="4091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รูปแบบอิสระ: รูปร่าง 24">
              <a:extLst>
                <a:ext uri="{FF2B5EF4-FFF2-40B4-BE49-F238E27FC236}">
                  <a16:creationId xmlns:a16="http://schemas.microsoft.com/office/drawing/2014/main" id="{0A9BA0A0-4888-EA3E-4530-7FDF93D46F64}"/>
                </a:ext>
              </a:extLst>
            </p:cNvPr>
            <p:cNvSpPr/>
            <p:nvPr/>
          </p:nvSpPr>
          <p:spPr>
            <a:xfrm>
              <a:off x="5858830" y="2855389"/>
              <a:ext cx="241216" cy="234042"/>
            </a:xfrm>
            <a:custGeom>
              <a:avLst/>
              <a:gdLst>
                <a:gd name="connsiteX0" fmla="*/ 135695 w 241216"/>
                <a:gd name="connsiteY0" fmla="*/ 13758 h 234042"/>
                <a:gd name="connsiteX1" fmla="*/ 150594 w 241216"/>
                <a:gd name="connsiteY1" fmla="*/ -99 h 234042"/>
                <a:gd name="connsiteX2" fmla="*/ 153415 w 241216"/>
                <a:gd name="connsiteY2" fmla="*/ 9405 h 234042"/>
                <a:gd name="connsiteX3" fmla="*/ 162428 w 241216"/>
                <a:gd name="connsiteY3" fmla="*/ 6032 h 234042"/>
                <a:gd name="connsiteX4" fmla="*/ 164942 w 241216"/>
                <a:gd name="connsiteY4" fmla="*/ 16946 h 234042"/>
                <a:gd name="connsiteX5" fmla="*/ 186955 w 241216"/>
                <a:gd name="connsiteY5" fmla="*/ 26880 h 234042"/>
                <a:gd name="connsiteX6" fmla="*/ 210500 w 241216"/>
                <a:gd name="connsiteY6" fmla="*/ 54227 h 234042"/>
                <a:gd name="connsiteX7" fmla="*/ 214731 w 241216"/>
                <a:gd name="connsiteY7" fmla="*/ 51897 h 234042"/>
                <a:gd name="connsiteX8" fmla="*/ 214731 w 241216"/>
                <a:gd name="connsiteY8" fmla="*/ 51897 h 234042"/>
                <a:gd name="connsiteX9" fmla="*/ 232512 w 241216"/>
                <a:gd name="connsiteY9" fmla="*/ 62198 h 234042"/>
                <a:gd name="connsiteX10" fmla="*/ 241342 w 241216"/>
                <a:gd name="connsiteY10" fmla="*/ 75319 h 234042"/>
                <a:gd name="connsiteX11" fmla="*/ 241710 w 241216"/>
                <a:gd name="connsiteY11" fmla="*/ 103892 h 234042"/>
                <a:gd name="connsiteX12" fmla="*/ 207741 w 241216"/>
                <a:gd name="connsiteY12" fmla="*/ 109963 h 234042"/>
                <a:gd name="connsiteX13" fmla="*/ 193883 w 241216"/>
                <a:gd name="connsiteY13" fmla="*/ 101562 h 234042"/>
                <a:gd name="connsiteX14" fmla="*/ 190204 w 241216"/>
                <a:gd name="connsiteY14" fmla="*/ 130074 h 234042"/>
                <a:gd name="connsiteX15" fmla="*/ 155377 w 241216"/>
                <a:gd name="connsiteY15" fmla="*/ 153987 h 234042"/>
                <a:gd name="connsiteX16" fmla="*/ 168069 w 241216"/>
                <a:gd name="connsiteY16" fmla="*/ 187098 h 234042"/>
                <a:gd name="connsiteX17" fmla="*/ 161692 w 241216"/>
                <a:gd name="connsiteY17" fmla="*/ 186056 h 234042"/>
                <a:gd name="connsiteX18" fmla="*/ 153231 w 241216"/>
                <a:gd name="connsiteY18" fmla="*/ 195437 h 234042"/>
                <a:gd name="connsiteX19" fmla="*/ 145689 w 241216"/>
                <a:gd name="connsiteY19" fmla="*/ 190777 h 234042"/>
                <a:gd name="connsiteX20" fmla="*/ 124290 w 241216"/>
                <a:gd name="connsiteY20" fmla="*/ 193536 h 234042"/>
                <a:gd name="connsiteX21" fmla="*/ 117116 w 241216"/>
                <a:gd name="connsiteY21" fmla="*/ 211011 h 234042"/>
                <a:gd name="connsiteX22" fmla="*/ 93632 w 241216"/>
                <a:gd name="connsiteY22" fmla="*/ 216468 h 234042"/>
                <a:gd name="connsiteX23" fmla="*/ 92712 w 241216"/>
                <a:gd name="connsiteY23" fmla="*/ 229958 h 234042"/>
                <a:gd name="connsiteX24" fmla="*/ 92712 w 241216"/>
                <a:gd name="connsiteY24" fmla="*/ 229958 h 234042"/>
                <a:gd name="connsiteX25" fmla="*/ 54451 w 241216"/>
                <a:gd name="connsiteY25" fmla="*/ 226831 h 234042"/>
                <a:gd name="connsiteX26" fmla="*/ 493 w 241216"/>
                <a:gd name="connsiteY26" fmla="*/ 233943 h 234042"/>
                <a:gd name="connsiteX27" fmla="*/ 493 w 241216"/>
                <a:gd name="connsiteY27" fmla="*/ 233943 h 234042"/>
                <a:gd name="connsiteX28" fmla="*/ 554 w 241216"/>
                <a:gd name="connsiteY28" fmla="*/ 123697 h 234042"/>
                <a:gd name="connsiteX29" fmla="*/ 13676 w 241216"/>
                <a:gd name="connsiteY29" fmla="*/ 116585 h 234042"/>
                <a:gd name="connsiteX30" fmla="*/ 15945 w 241216"/>
                <a:gd name="connsiteY30" fmla="*/ 101256 h 234042"/>
                <a:gd name="connsiteX31" fmla="*/ 15945 w 241216"/>
                <a:gd name="connsiteY31" fmla="*/ 101256 h 234042"/>
                <a:gd name="connsiteX32" fmla="*/ 15209 w 241216"/>
                <a:gd name="connsiteY32" fmla="*/ 86540 h 234042"/>
                <a:gd name="connsiteX33" fmla="*/ 30844 w 241216"/>
                <a:gd name="connsiteY33" fmla="*/ 95186 h 234042"/>
                <a:gd name="connsiteX34" fmla="*/ 59785 w 241216"/>
                <a:gd name="connsiteY34" fmla="*/ 71150 h 234042"/>
                <a:gd name="connsiteX35" fmla="*/ 59295 w 241216"/>
                <a:gd name="connsiteY35" fmla="*/ 41595 h 234042"/>
                <a:gd name="connsiteX36" fmla="*/ 71681 w 241216"/>
                <a:gd name="connsiteY36" fmla="*/ 54840 h 234042"/>
                <a:gd name="connsiteX37" fmla="*/ 88175 w 241216"/>
                <a:gd name="connsiteY37" fmla="*/ 55330 h 234042"/>
                <a:gd name="connsiteX38" fmla="*/ 98353 w 241216"/>
                <a:gd name="connsiteY38" fmla="*/ 60236 h 234042"/>
                <a:gd name="connsiteX39" fmla="*/ 103810 w 241216"/>
                <a:gd name="connsiteY39" fmla="*/ 71947 h 234042"/>
                <a:gd name="connsiteX40" fmla="*/ 109697 w 241216"/>
                <a:gd name="connsiteY40" fmla="*/ 69678 h 234042"/>
                <a:gd name="connsiteX41" fmla="*/ 112885 w 241216"/>
                <a:gd name="connsiteY41" fmla="*/ 61952 h 234042"/>
                <a:gd name="connsiteX42" fmla="*/ 123125 w 241216"/>
                <a:gd name="connsiteY42" fmla="*/ 59316 h 234042"/>
                <a:gd name="connsiteX43" fmla="*/ 122696 w 241216"/>
                <a:gd name="connsiteY43" fmla="*/ 35157 h 234042"/>
                <a:gd name="connsiteX44" fmla="*/ 130237 w 241216"/>
                <a:gd name="connsiteY44" fmla="*/ 34360 h 234042"/>
                <a:gd name="connsiteX45" fmla="*/ 128950 w 241216"/>
                <a:gd name="connsiteY45" fmla="*/ 17437 h 23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41216" h="234042">
                  <a:moveTo>
                    <a:pt x="135695" y="13758"/>
                  </a:moveTo>
                  <a:lnTo>
                    <a:pt x="150594" y="-99"/>
                  </a:lnTo>
                  <a:lnTo>
                    <a:pt x="153415" y="9405"/>
                  </a:lnTo>
                  <a:lnTo>
                    <a:pt x="162428" y="6032"/>
                  </a:lnTo>
                  <a:lnTo>
                    <a:pt x="164942" y="16946"/>
                  </a:lnTo>
                  <a:lnTo>
                    <a:pt x="186955" y="26880"/>
                  </a:lnTo>
                  <a:lnTo>
                    <a:pt x="210500" y="54227"/>
                  </a:lnTo>
                  <a:lnTo>
                    <a:pt x="214731" y="51897"/>
                  </a:lnTo>
                  <a:lnTo>
                    <a:pt x="214731" y="51897"/>
                  </a:lnTo>
                  <a:lnTo>
                    <a:pt x="232512" y="62198"/>
                  </a:lnTo>
                  <a:lnTo>
                    <a:pt x="241342" y="75319"/>
                  </a:lnTo>
                  <a:lnTo>
                    <a:pt x="241710" y="103892"/>
                  </a:lnTo>
                  <a:lnTo>
                    <a:pt x="207741" y="109963"/>
                  </a:lnTo>
                  <a:lnTo>
                    <a:pt x="193883" y="101562"/>
                  </a:lnTo>
                  <a:lnTo>
                    <a:pt x="190204" y="130074"/>
                  </a:lnTo>
                  <a:lnTo>
                    <a:pt x="155377" y="153987"/>
                  </a:lnTo>
                  <a:lnTo>
                    <a:pt x="168069" y="187098"/>
                  </a:lnTo>
                  <a:lnTo>
                    <a:pt x="161692" y="186056"/>
                  </a:lnTo>
                  <a:lnTo>
                    <a:pt x="153231" y="195437"/>
                  </a:lnTo>
                  <a:lnTo>
                    <a:pt x="145689" y="190777"/>
                  </a:lnTo>
                  <a:lnTo>
                    <a:pt x="124290" y="193536"/>
                  </a:lnTo>
                  <a:lnTo>
                    <a:pt x="117116" y="211011"/>
                  </a:lnTo>
                  <a:lnTo>
                    <a:pt x="93632" y="216468"/>
                  </a:lnTo>
                  <a:lnTo>
                    <a:pt x="92712" y="229958"/>
                  </a:lnTo>
                  <a:lnTo>
                    <a:pt x="92712" y="229958"/>
                  </a:lnTo>
                  <a:lnTo>
                    <a:pt x="54451" y="226831"/>
                  </a:lnTo>
                  <a:lnTo>
                    <a:pt x="493" y="233943"/>
                  </a:lnTo>
                  <a:lnTo>
                    <a:pt x="493" y="233943"/>
                  </a:lnTo>
                  <a:lnTo>
                    <a:pt x="554" y="123697"/>
                  </a:lnTo>
                  <a:lnTo>
                    <a:pt x="13676" y="116585"/>
                  </a:lnTo>
                  <a:lnTo>
                    <a:pt x="15945" y="101256"/>
                  </a:lnTo>
                  <a:lnTo>
                    <a:pt x="15945" y="101256"/>
                  </a:lnTo>
                  <a:lnTo>
                    <a:pt x="15209" y="86540"/>
                  </a:lnTo>
                  <a:lnTo>
                    <a:pt x="30844" y="95186"/>
                  </a:lnTo>
                  <a:lnTo>
                    <a:pt x="59785" y="71150"/>
                  </a:lnTo>
                  <a:lnTo>
                    <a:pt x="59295" y="41595"/>
                  </a:lnTo>
                  <a:lnTo>
                    <a:pt x="71681" y="54840"/>
                  </a:lnTo>
                  <a:lnTo>
                    <a:pt x="88175" y="55330"/>
                  </a:lnTo>
                  <a:lnTo>
                    <a:pt x="98353" y="60236"/>
                  </a:lnTo>
                  <a:lnTo>
                    <a:pt x="103810" y="71947"/>
                  </a:lnTo>
                  <a:lnTo>
                    <a:pt x="109697" y="69678"/>
                  </a:lnTo>
                  <a:lnTo>
                    <a:pt x="112885" y="61952"/>
                  </a:lnTo>
                  <a:lnTo>
                    <a:pt x="123125" y="59316"/>
                  </a:lnTo>
                  <a:lnTo>
                    <a:pt x="122696" y="35157"/>
                  </a:lnTo>
                  <a:lnTo>
                    <a:pt x="130237" y="34360"/>
                  </a:lnTo>
                  <a:lnTo>
                    <a:pt x="128950" y="17437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รูปแบบอิสระ: รูปร่าง 25">
              <a:extLst>
                <a:ext uri="{FF2B5EF4-FFF2-40B4-BE49-F238E27FC236}">
                  <a16:creationId xmlns:a16="http://schemas.microsoft.com/office/drawing/2014/main" id="{10822029-9B36-3F7B-44F0-AE41427F078F}"/>
                </a:ext>
              </a:extLst>
            </p:cNvPr>
            <p:cNvSpPr/>
            <p:nvPr/>
          </p:nvSpPr>
          <p:spPr>
            <a:xfrm>
              <a:off x="6250025" y="2989487"/>
              <a:ext cx="446624" cy="405481"/>
            </a:xfrm>
            <a:custGeom>
              <a:avLst/>
              <a:gdLst>
                <a:gd name="connsiteX0" fmla="*/ 102198 w 446624"/>
                <a:gd name="connsiteY0" fmla="*/ 19023 h 405481"/>
                <a:gd name="connsiteX1" fmla="*/ 126724 w 446624"/>
                <a:gd name="connsiteY1" fmla="*/ 23070 h 405481"/>
                <a:gd name="connsiteX2" fmla="*/ 127276 w 446624"/>
                <a:gd name="connsiteY2" fmla="*/ 10009 h 405481"/>
                <a:gd name="connsiteX3" fmla="*/ 134879 w 446624"/>
                <a:gd name="connsiteY3" fmla="*/ -108 h 405481"/>
                <a:gd name="connsiteX4" fmla="*/ 145793 w 446624"/>
                <a:gd name="connsiteY4" fmla="*/ 10009 h 405481"/>
                <a:gd name="connsiteX5" fmla="*/ 147755 w 446624"/>
                <a:gd name="connsiteY5" fmla="*/ 21476 h 405481"/>
                <a:gd name="connsiteX6" fmla="*/ 168787 w 446624"/>
                <a:gd name="connsiteY6" fmla="*/ 20678 h 405481"/>
                <a:gd name="connsiteX7" fmla="*/ 170749 w 446624"/>
                <a:gd name="connsiteY7" fmla="*/ 28220 h 405481"/>
                <a:gd name="connsiteX8" fmla="*/ 177678 w 446624"/>
                <a:gd name="connsiteY8" fmla="*/ 25584 h 405481"/>
                <a:gd name="connsiteX9" fmla="*/ 185465 w 446624"/>
                <a:gd name="connsiteY9" fmla="*/ 31715 h 405481"/>
                <a:gd name="connsiteX10" fmla="*/ 206005 w 446624"/>
                <a:gd name="connsiteY10" fmla="*/ 27117 h 405481"/>
                <a:gd name="connsiteX11" fmla="*/ 206741 w 446624"/>
                <a:gd name="connsiteY11" fmla="*/ 13136 h 405481"/>
                <a:gd name="connsiteX12" fmla="*/ 217533 w 446624"/>
                <a:gd name="connsiteY12" fmla="*/ 21476 h 405481"/>
                <a:gd name="connsiteX13" fmla="*/ 236663 w 446624"/>
                <a:gd name="connsiteY13" fmla="*/ 18471 h 405481"/>
                <a:gd name="connsiteX14" fmla="*/ 236663 w 446624"/>
                <a:gd name="connsiteY14" fmla="*/ 18471 h 405481"/>
                <a:gd name="connsiteX15" fmla="*/ 236663 w 446624"/>
                <a:gd name="connsiteY15" fmla="*/ 18471 h 405481"/>
                <a:gd name="connsiteX16" fmla="*/ 236663 w 446624"/>
                <a:gd name="connsiteY16" fmla="*/ 18471 h 405481"/>
                <a:gd name="connsiteX17" fmla="*/ 236663 w 446624"/>
                <a:gd name="connsiteY17" fmla="*/ 18471 h 405481"/>
                <a:gd name="connsiteX18" fmla="*/ 236663 w 446624"/>
                <a:gd name="connsiteY18" fmla="*/ 18471 h 405481"/>
                <a:gd name="connsiteX19" fmla="*/ 254077 w 446624"/>
                <a:gd name="connsiteY19" fmla="*/ 27423 h 405481"/>
                <a:gd name="connsiteX20" fmla="*/ 257879 w 446624"/>
                <a:gd name="connsiteY20" fmla="*/ 23192 h 405481"/>
                <a:gd name="connsiteX21" fmla="*/ 285410 w 446624"/>
                <a:gd name="connsiteY21" fmla="*/ 25890 h 405481"/>
                <a:gd name="connsiteX22" fmla="*/ 309323 w 446624"/>
                <a:gd name="connsiteY22" fmla="*/ 10500 h 405481"/>
                <a:gd name="connsiteX23" fmla="*/ 320114 w 446624"/>
                <a:gd name="connsiteY23" fmla="*/ 19881 h 405481"/>
                <a:gd name="connsiteX24" fmla="*/ 329434 w 446624"/>
                <a:gd name="connsiteY24" fmla="*/ 12953 h 405481"/>
                <a:gd name="connsiteX25" fmla="*/ 345560 w 446624"/>
                <a:gd name="connsiteY25" fmla="*/ 27546 h 405481"/>
                <a:gd name="connsiteX26" fmla="*/ 375360 w 446624"/>
                <a:gd name="connsiteY26" fmla="*/ 22334 h 405481"/>
                <a:gd name="connsiteX27" fmla="*/ 385661 w 446624"/>
                <a:gd name="connsiteY27" fmla="*/ 10009 h 405481"/>
                <a:gd name="connsiteX28" fmla="*/ 388788 w 446624"/>
                <a:gd name="connsiteY28" fmla="*/ 15467 h 405481"/>
                <a:gd name="connsiteX29" fmla="*/ 393816 w 446624"/>
                <a:gd name="connsiteY29" fmla="*/ 10132 h 405481"/>
                <a:gd name="connsiteX30" fmla="*/ 417729 w 446624"/>
                <a:gd name="connsiteY30" fmla="*/ 19452 h 405481"/>
                <a:gd name="connsiteX31" fmla="*/ 420121 w 446624"/>
                <a:gd name="connsiteY31" fmla="*/ 9703 h 405481"/>
                <a:gd name="connsiteX32" fmla="*/ 429747 w 446624"/>
                <a:gd name="connsiteY32" fmla="*/ 13566 h 405481"/>
                <a:gd name="connsiteX33" fmla="*/ 442439 w 446624"/>
                <a:gd name="connsiteY33" fmla="*/ 8231 h 405481"/>
                <a:gd name="connsiteX34" fmla="*/ 442439 w 446624"/>
                <a:gd name="connsiteY34" fmla="*/ 8231 h 405481"/>
                <a:gd name="connsiteX35" fmla="*/ 447100 w 446624"/>
                <a:gd name="connsiteY35" fmla="*/ 20433 h 405481"/>
                <a:gd name="connsiteX36" fmla="*/ 430667 w 446624"/>
                <a:gd name="connsiteY36" fmla="*/ 47903 h 405481"/>
                <a:gd name="connsiteX37" fmla="*/ 435020 w 446624"/>
                <a:gd name="connsiteY37" fmla="*/ 75863 h 405481"/>
                <a:gd name="connsiteX38" fmla="*/ 416564 w 446624"/>
                <a:gd name="connsiteY38" fmla="*/ 81381 h 405481"/>
                <a:gd name="connsiteX39" fmla="*/ 381921 w 446624"/>
                <a:gd name="connsiteY39" fmla="*/ 111610 h 405481"/>
                <a:gd name="connsiteX40" fmla="*/ 375667 w 446624"/>
                <a:gd name="connsiteY40" fmla="*/ 144046 h 405481"/>
                <a:gd name="connsiteX41" fmla="*/ 357210 w 446624"/>
                <a:gd name="connsiteY41" fmla="*/ 170657 h 405481"/>
                <a:gd name="connsiteX42" fmla="*/ 360767 w 446624"/>
                <a:gd name="connsiteY42" fmla="*/ 178751 h 405481"/>
                <a:gd name="connsiteX43" fmla="*/ 302578 w 446624"/>
                <a:gd name="connsiteY43" fmla="*/ 207140 h 405481"/>
                <a:gd name="connsiteX44" fmla="*/ 286023 w 446624"/>
                <a:gd name="connsiteY44" fmla="*/ 224738 h 405481"/>
                <a:gd name="connsiteX45" fmla="*/ 296630 w 446624"/>
                <a:gd name="connsiteY45" fmla="*/ 240189 h 405481"/>
                <a:gd name="connsiteX46" fmla="*/ 316251 w 446624"/>
                <a:gd name="connsiteY46" fmla="*/ 248590 h 405481"/>
                <a:gd name="connsiteX47" fmla="*/ 295588 w 446624"/>
                <a:gd name="connsiteY47" fmla="*/ 250736 h 405481"/>
                <a:gd name="connsiteX48" fmla="*/ 290867 w 446624"/>
                <a:gd name="connsiteY48" fmla="*/ 261282 h 405481"/>
                <a:gd name="connsiteX49" fmla="*/ 276028 w 446624"/>
                <a:gd name="connsiteY49" fmla="*/ 267291 h 405481"/>
                <a:gd name="connsiteX50" fmla="*/ 256714 w 446624"/>
                <a:gd name="connsiteY50" fmla="*/ 263857 h 405481"/>
                <a:gd name="connsiteX51" fmla="*/ 239607 w 446624"/>
                <a:gd name="connsiteY51" fmla="*/ 269253 h 405481"/>
                <a:gd name="connsiteX52" fmla="*/ 209807 w 446624"/>
                <a:gd name="connsiteY52" fmla="*/ 261466 h 405481"/>
                <a:gd name="connsiteX53" fmla="*/ 198709 w 446624"/>
                <a:gd name="connsiteY53" fmla="*/ 269437 h 405481"/>
                <a:gd name="connsiteX54" fmla="*/ 196256 w 446624"/>
                <a:gd name="connsiteY54" fmla="*/ 278696 h 405481"/>
                <a:gd name="connsiteX55" fmla="*/ 208152 w 446624"/>
                <a:gd name="connsiteY55" fmla="*/ 298623 h 405481"/>
                <a:gd name="connsiteX56" fmla="*/ 200855 w 446624"/>
                <a:gd name="connsiteY56" fmla="*/ 358836 h 405481"/>
                <a:gd name="connsiteX57" fmla="*/ 204289 w 446624"/>
                <a:gd name="connsiteY57" fmla="*/ 379254 h 405481"/>
                <a:gd name="connsiteX58" fmla="*/ 204289 w 446624"/>
                <a:gd name="connsiteY58" fmla="*/ 379254 h 405481"/>
                <a:gd name="connsiteX59" fmla="*/ 195766 w 446624"/>
                <a:gd name="connsiteY59" fmla="*/ 371651 h 405481"/>
                <a:gd name="connsiteX60" fmla="*/ 186630 w 446624"/>
                <a:gd name="connsiteY60" fmla="*/ 384220 h 405481"/>
                <a:gd name="connsiteX61" fmla="*/ 178475 w 446624"/>
                <a:gd name="connsiteY61" fmla="*/ 378702 h 405481"/>
                <a:gd name="connsiteX62" fmla="*/ 176329 w 446624"/>
                <a:gd name="connsiteY62" fmla="*/ 395441 h 405481"/>
                <a:gd name="connsiteX63" fmla="*/ 142237 w 446624"/>
                <a:gd name="connsiteY63" fmla="*/ 396361 h 405481"/>
                <a:gd name="connsiteX64" fmla="*/ 135799 w 446624"/>
                <a:gd name="connsiteY64" fmla="*/ 377782 h 405481"/>
                <a:gd name="connsiteX65" fmla="*/ 121022 w 446624"/>
                <a:gd name="connsiteY65" fmla="*/ 379438 h 405481"/>
                <a:gd name="connsiteX66" fmla="*/ 111640 w 446624"/>
                <a:gd name="connsiteY66" fmla="*/ 363618 h 405481"/>
                <a:gd name="connsiteX67" fmla="*/ 102995 w 446624"/>
                <a:gd name="connsiteY67" fmla="*/ 393786 h 405481"/>
                <a:gd name="connsiteX68" fmla="*/ 69823 w 446624"/>
                <a:gd name="connsiteY68" fmla="*/ 405374 h 405481"/>
                <a:gd name="connsiteX69" fmla="*/ 72459 w 446624"/>
                <a:gd name="connsiteY69" fmla="*/ 385569 h 405481"/>
                <a:gd name="connsiteX70" fmla="*/ 63262 w 446624"/>
                <a:gd name="connsiteY70" fmla="*/ 383055 h 405481"/>
                <a:gd name="connsiteX71" fmla="*/ 53513 w 446624"/>
                <a:gd name="connsiteY71" fmla="*/ 364661 h 405481"/>
                <a:gd name="connsiteX72" fmla="*/ 53513 w 446624"/>
                <a:gd name="connsiteY72" fmla="*/ 364661 h 405481"/>
                <a:gd name="connsiteX73" fmla="*/ 47688 w 446624"/>
                <a:gd name="connsiteY73" fmla="*/ 333267 h 405481"/>
                <a:gd name="connsiteX74" fmla="*/ 31746 w 446624"/>
                <a:gd name="connsiteY74" fmla="*/ 318060 h 405481"/>
                <a:gd name="connsiteX75" fmla="*/ 30397 w 446624"/>
                <a:gd name="connsiteY75" fmla="*/ 304571 h 405481"/>
                <a:gd name="connsiteX76" fmla="*/ 22610 w 446624"/>
                <a:gd name="connsiteY76" fmla="*/ 303774 h 405481"/>
                <a:gd name="connsiteX77" fmla="*/ 13964 w 446624"/>
                <a:gd name="connsiteY77" fmla="*/ 285992 h 405481"/>
                <a:gd name="connsiteX78" fmla="*/ 475 w 446624"/>
                <a:gd name="connsiteY78" fmla="*/ 277960 h 405481"/>
                <a:gd name="connsiteX79" fmla="*/ 15681 w 446624"/>
                <a:gd name="connsiteY79" fmla="*/ 273974 h 405481"/>
                <a:gd name="connsiteX80" fmla="*/ 21322 w 446624"/>
                <a:gd name="connsiteY80" fmla="*/ 257787 h 405481"/>
                <a:gd name="connsiteX81" fmla="*/ 21322 w 446624"/>
                <a:gd name="connsiteY81" fmla="*/ 257787 h 405481"/>
                <a:gd name="connsiteX82" fmla="*/ 21690 w 446624"/>
                <a:gd name="connsiteY82" fmla="*/ 249325 h 405481"/>
                <a:gd name="connsiteX83" fmla="*/ 32543 w 446624"/>
                <a:gd name="connsiteY83" fmla="*/ 251533 h 405481"/>
                <a:gd name="connsiteX84" fmla="*/ 35486 w 446624"/>
                <a:gd name="connsiteY84" fmla="*/ 241845 h 405481"/>
                <a:gd name="connsiteX85" fmla="*/ 39226 w 446624"/>
                <a:gd name="connsiteY85" fmla="*/ 243684 h 405481"/>
                <a:gd name="connsiteX86" fmla="*/ 33769 w 446624"/>
                <a:gd name="connsiteY86" fmla="*/ 230808 h 405481"/>
                <a:gd name="connsiteX87" fmla="*/ 33953 w 446624"/>
                <a:gd name="connsiteY87" fmla="*/ 193834 h 405481"/>
                <a:gd name="connsiteX88" fmla="*/ 24572 w 446624"/>
                <a:gd name="connsiteY88" fmla="*/ 187151 h 405481"/>
                <a:gd name="connsiteX89" fmla="*/ 34198 w 446624"/>
                <a:gd name="connsiteY89" fmla="*/ 182123 h 405481"/>
                <a:gd name="connsiteX90" fmla="*/ 36406 w 446624"/>
                <a:gd name="connsiteY90" fmla="*/ 166917 h 405481"/>
                <a:gd name="connsiteX91" fmla="*/ 27270 w 446624"/>
                <a:gd name="connsiteY91" fmla="*/ 161031 h 405481"/>
                <a:gd name="connsiteX92" fmla="*/ 28557 w 446624"/>
                <a:gd name="connsiteY92" fmla="*/ 144598 h 405481"/>
                <a:gd name="connsiteX93" fmla="*/ 18563 w 446624"/>
                <a:gd name="connsiteY93" fmla="*/ 132457 h 405481"/>
                <a:gd name="connsiteX94" fmla="*/ 21751 w 446624"/>
                <a:gd name="connsiteY94" fmla="*/ 110384 h 405481"/>
                <a:gd name="connsiteX95" fmla="*/ 37939 w 446624"/>
                <a:gd name="connsiteY95" fmla="*/ 110751 h 405481"/>
                <a:gd name="connsiteX96" fmla="*/ 31378 w 446624"/>
                <a:gd name="connsiteY96" fmla="*/ 79480 h 405481"/>
                <a:gd name="connsiteX97" fmla="*/ 38429 w 446624"/>
                <a:gd name="connsiteY97" fmla="*/ 73349 h 405481"/>
                <a:gd name="connsiteX98" fmla="*/ 75096 w 446624"/>
                <a:gd name="connsiteY98" fmla="*/ 65930 h 405481"/>
                <a:gd name="connsiteX99" fmla="*/ 77671 w 446624"/>
                <a:gd name="connsiteY99" fmla="*/ 50601 h 405481"/>
                <a:gd name="connsiteX100" fmla="*/ 99193 w 446624"/>
                <a:gd name="connsiteY100" fmla="*/ 39135 h 40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446624" h="405481">
                  <a:moveTo>
                    <a:pt x="102198" y="19023"/>
                  </a:moveTo>
                  <a:lnTo>
                    <a:pt x="126724" y="23070"/>
                  </a:lnTo>
                  <a:lnTo>
                    <a:pt x="127276" y="10009"/>
                  </a:lnTo>
                  <a:lnTo>
                    <a:pt x="134879" y="-108"/>
                  </a:lnTo>
                  <a:lnTo>
                    <a:pt x="145793" y="10009"/>
                  </a:lnTo>
                  <a:lnTo>
                    <a:pt x="147755" y="21476"/>
                  </a:lnTo>
                  <a:lnTo>
                    <a:pt x="168787" y="20678"/>
                  </a:lnTo>
                  <a:lnTo>
                    <a:pt x="170749" y="28220"/>
                  </a:lnTo>
                  <a:lnTo>
                    <a:pt x="177678" y="25584"/>
                  </a:lnTo>
                  <a:lnTo>
                    <a:pt x="185465" y="31715"/>
                  </a:lnTo>
                  <a:lnTo>
                    <a:pt x="206005" y="27117"/>
                  </a:lnTo>
                  <a:lnTo>
                    <a:pt x="206741" y="13136"/>
                  </a:lnTo>
                  <a:lnTo>
                    <a:pt x="217533" y="21476"/>
                  </a:lnTo>
                  <a:lnTo>
                    <a:pt x="236663" y="18471"/>
                  </a:lnTo>
                  <a:lnTo>
                    <a:pt x="236663" y="18471"/>
                  </a:lnTo>
                  <a:lnTo>
                    <a:pt x="236663" y="18471"/>
                  </a:lnTo>
                  <a:lnTo>
                    <a:pt x="236663" y="18471"/>
                  </a:lnTo>
                  <a:lnTo>
                    <a:pt x="236663" y="18471"/>
                  </a:lnTo>
                  <a:lnTo>
                    <a:pt x="236663" y="18471"/>
                  </a:lnTo>
                  <a:lnTo>
                    <a:pt x="254077" y="27423"/>
                  </a:lnTo>
                  <a:lnTo>
                    <a:pt x="257879" y="23192"/>
                  </a:lnTo>
                  <a:lnTo>
                    <a:pt x="285410" y="25890"/>
                  </a:lnTo>
                  <a:lnTo>
                    <a:pt x="309323" y="10500"/>
                  </a:lnTo>
                  <a:lnTo>
                    <a:pt x="320114" y="19881"/>
                  </a:lnTo>
                  <a:lnTo>
                    <a:pt x="329434" y="12953"/>
                  </a:lnTo>
                  <a:lnTo>
                    <a:pt x="345560" y="27546"/>
                  </a:lnTo>
                  <a:lnTo>
                    <a:pt x="375360" y="22334"/>
                  </a:lnTo>
                  <a:lnTo>
                    <a:pt x="385661" y="10009"/>
                  </a:lnTo>
                  <a:lnTo>
                    <a:pt x="388788" y="15467"/>
                  </a:lnTo>
                  <a:lnTo>
                    <a:pt x="393816" y="10132"/>
                  </a:lnTo>
                  <a:lnTo>
                    <a:pt x="417729" y="19452"/>
                  </a:lnTo>
                  <a:lnTo>
                    <a:pt x="420121" y="9703"/>
                  </a:lnTo>
                  <a:lnTo>
                    <a:pt x="429747" y="13566"/>
                  </a:lnTo>
                  <a:lnTo>
                    <a:pt x="442439" y="8231"/>
                  </a:lnTo>
                  <a:lnTo>
                    <a:pt x="442439" y="8231"/>
                  </a:lnTo>
                  <a:lnTo>
                    <a:pt x="447100" y="20433"/>
                  </a:lnTo>
                  <a:lnTo>
                    <a:pt x="430667" y="47903"/>
                  </a:lnTo>
                  <a:lnTo>
                    <a:pt x="435020" y="75863"/>
                  </a:lnTo>
                  <a:lnTo>
                    <a:pt x="416564" y="81381"/>
                  </a:lnTo>
                  <a:lnTo>
                    <a:pt x="381921" y="111610"/>
                  </a:lnTo>
                  <a:lnTo>
                    <a:pt x="375667" y="144046"/>
                  </a:lnTo>
                  <a:lnTo>
                    <a:pt x="357210" y="170657"/>
                  </a:lnTo>
                  <a:lnTo>
                    <a:pt x="360767" y="178751"/>
                  </a:lnTo>
                  <a:lnTo>
                    <a:pt x="302578" y="207140"/>
                  </a:lnTo>
                  <a:lnTo>
                    <a:pt x="286023" y="224738"/>
                  </a:lnTo>
                  <a:lnTo>
                    <a:pt x="296630" y="240189"/>
                  </a:lnTo>
                  <a:lnTo>
                    <a:pt x="316251" y="248590"/>
                  </a:lnTo>
                  <a:lnTo>
                    <a:pt x="295588" y="250736"/>
                  </a:lnTo>
                  <a:lnTo>
                    <a:pt x="290867" y="261282"/>
                  </a:lnTo>
                  <a:lnTo>
                    <a:pt x="276028" y="267291"/>
                  </a:lnTo>
                  <a:lnTo>
                    <a:pt x="256714" y="263857"/>
                  </a:lnTo>
                  <a:lnTo>
                    <a:pt x="239607" y="269253"/>
                  </a:lnTo>
                  <a:lnTo>
                    <a:pt x="209807" y="261466"/>
                  </a:lnTo>
                  <a:lnTo>
                    <a:pt x="198709" y="269437"/>
                  </a:lnTo>
                  <a:lnTo>
                    <a:pt x="196256" y="278696"/>
                  </a:lnTo>
                  <a:lnTo>
                    <a:pt x="208152" y="298623"/>
                  </a:lnTo>
                  <a:lnTo>
                    <a:pt x="200855" y="358836"/>
                  </a:lnTo>
                  <a:lnTo>
                    <a:pt x="204289" y="379254"/>
                  </a:lnTo>
                  <a:lnTo>
                    <a:pt x="204289" y="379254"/>
                  </a:lnTo>
                  <a:lnTo>
                    <a:pt x="195766" y="371651"/>
                  </a:lnTo>
                  <a:lnTo>
                    <a:pt x="186630" y="384220"/>
                  </a:lnTo>
                  <a:lnTo>
                    <a:pt x="178475" y="378702"/>
                  </a:lnTo>
                  <a:lnTo>
                    <a:pt x="176329" y="395441"/>
                  </a:lnTo>
                  <a:lnTo>
                    <a:pt x="142237" y="396361"/>
                  </a:lnTo>
                  <a:lnTo>
                    <a:pt x="135799" y="377782"/>
                  </a:lnTo>
                  <a:lnTo>
                    <a:pt x="121022" y="379438"/>
                  </a:lnTo>
                  <a:lnTo>
                    <a:pt x="111640" y="363618"/>
                  </a:lnTo>
                  <a:lnTo>
                    <a:pt x="102995" y="393786"/>
                  </a:lnTo>
                  <a:lnTo>
                    <a:pt x="69823" y="405374"/>
                  </a:lnTo>
                  <a:lnTo>
                    <a:pt x="72459" y="385569"/>
                  </a:lnTo>
                  <a:lnTo>
                    <a:pt x="63262" y="383055"/>
                  </a:lnTo>
                  <a:lnTo>
                    <a:pt x="53513" y="364661"/>
                  </a:lnTo>
                  <a:lnTo>
                    <a:pt x="53513" y="364661"/>
                  </a:lnTo>
                  <a:lnTo>
                    <a:pt x="47688" y="333267"/>
                  </a:lnTo>
                  <a:lnTo>
                    <a:pt x="31746" y="318060"/>
                  </a:lnTo>
                  <a:lnTo>
                    <a:pt x="30397" y="304571"/>
                  </a:lnTo>
                  <a:lnTo>
                    <a:pt x="22610" y="303774"/>
                  </a:lnTo>
                  <a:lnTo>
                    <a:pt x="13964" y="285992"/>
                  </a:lnTo>
                  <a:lnTo>
                    <a:pt x="475" y="277960"/>
                  </a:lnTo>
                  <a:lnTo>
                    <a:pt x="15681" y="273974"/>
                  </a:lnTo>
                  <a:lnTo>
                    <a:pt x="21322" y="257787"/>
                  </a:lnTo>
                  <a:lnTo>
                    <a:pt x="21322" y="257787"/>
                  </a:lnTo>
                  <a:lnTo>
                    <a:pt x="21690" y="249325"/>
                  </a:lnTo>
                  <a:lnTo>
                    <a:pt x="32543" y="251533"/>
                  </a:lnTo>
                  <a:lnTo>
                    <a:pt x="35486" y="241845"/>
                  </a:lnTo>
                  <a:lnTo>
                    <a:pt x="39226" y="243684"/>
                  </a:lnTo>
                  <a:lnTo>
                    <a:pt x="33769" y="230808"/>
                  </a:lnTo>
                  <a:lnTo>
                    <a:pt x="33953" y="193834"/>
                  </a:lnTo>
                  <a:lnTo>
                    <a:pt x="24572" y="187151"/>
                  </a:lnTo>
                  <a:lnTo>
                    <a:pt x="34198" y="182123"/>
                  </a:lnTo>
                  <a:lnTo>
                    <a:pt x="36406" y="166917"/>
                  </a:lnTo>
                  <a:lnTo>
                    <a:pt x="27270" y="161031"/>
                  </a:lnTo>
                  <a:lnTo>
                    <a:pt x="28557" y="144598"/>
                  </a:lnTo>
                  <a:lnTo>
                    <a:pt x="18563" y="132457"/>
                  </a:lnTo>
                  <a:lnTo>
                    <a:pt x="21751" y="110384"/>
                  </a:lnTo>
                  <a:lnTo>
                    <a:pt x="37939" y="110751"/>
                  </a:lnTo>
                  <a:lnTo>
                    <a:pt x="31378" y="79480"/>
                  </a:lnTo>
                  <a:lnTo>
                    <a:pt x="38429" y="73349"/>
                  </a:lnTo>
                  <a:lnTo>
                    <a:pt x="75096" y="65930"/>
                  </a:lnTo>
                  <a:lnTo>
                    <a:pt x="77671" y="50601"/>
                  </a:lnTo>
                  <a:lnTo>
                    <a:pt x="99193" y="3913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รูปแบบอิสระ: รูปร่าง 26">
              <a:extLst>
                <a:ext uri="{FF2B5EF4-FFF2-40B4-BE49-F238E27FC236}">
                  <a16:creationId xmlns:a16="http://schemas.microsoft.com/office/drawing/2014/main" id="{66874444-598A-E011-D866-B27F928CD6B5}"/>
                </a:ext>
              </a:extLst>
            </p:cNvPr>
            <p:cNvSpPr/>
            <p:nvPr/>
          </p:nvSpPr>
          <p:spPr>
            <a:xfrm>
              <a:off x="7288594" y="2180607"/>
              <a:ext cx="520449" cy="803238"/>
            </a:xfrm>
            <a:custGeom>
              <a:avLst/>
              <a:gdLst>
                <a:gd name="connsiteX0" fmla="*/ 288619 w 520449"/>
                <a:gd name="connsiteY0" fmla="*/ 1754 h 803238"/>
                <a:gd name="connsiteX1" fmla="*/ 347483 w 520449"/>
                <a:gd name="connsiteY1" fmla="*/ 20395 h 803238"/>
                <a:gd name="connsiteX2" fmla="*/ 430075 w 520449"/>
                <a:gd name="connsiteY2" fmla="*/ 35233 h 803238"/>
                <a:gd name="connsiteX3" fmla="*/ 435348 w 520449"/>
                <a:gd name="connsiteY3" fmla="*/ 46025 h 803238"/>
                <a:gd name="connsiteX4" fmla="*/ 416218 w 520449"/>
                <a:gd name="connsiteY4" fmla="*/ 48232 h 803238"/>
                <a:gd name="connsiteX5" fmla="*/ 401502 w 520449"/>
                <a:gd name="connsiteY5" fmla="*/ 74659 h 803238"/>
                <a:gd name="connsiteX6" fmla="*/ 422349 w 520449"/>
                <a:gd name="connsiteY6" fmla="*/ 125551 h 803238"/>
                <a:gd name="connsiteX7" fmla="*/ 433079 w 520449"/>
                <a:gd name="connsiteY7" fmla="*/ 131622 h 803238"/>
                <a:gd name="connsiteX8" fmla="*/ 439089 w 520449"/>
                <a:gd name="connsiteY8" fmla="*/ 146092 h 803238"/>
                <a:gd name="connsiteX9" fmla="*/ 450003 w 520449"/>
                <a:gd name="connsiteY9" fmla="*/ 150139 h 803238"/>
                <a:gd name="connsiteX10" fmla="*/ 465822 w 520449"/>
                <a:gd name="connsiteY10" fmla="*/ 141309 h 803238"/>
                <a:gd name="connsiteX11" fmla="*/ 489306 w 520449"/>
                <a:gd name="connsiteY11" fmla="*/ 148913 h 803238"/>
                <a:gd name="connsiteX12" fmla="*/ 508253 w 520449"/>
                <a:gd name="connsiteY12" fmla="*/ 160747 h 803238"/>
                <a:gd name="connsiteX13" fmla="*/ 520884 w 520449"/>
                <a:gd name="connsiteY13" fmla="*/ 182698 h 803238"/>
                <a:gd name="connsiteX14" fmla="*/ 518738 w 520449"/>
                <a:gd name="connsiteY14" fmla="*/ 226784 h 803238"/>
                <a:gd name="connsiteX15" fmla="*/ 505065 w 520449"/>
                <a:gd name="connsiteY15" fmla="*/ 251617 h 803238"/>
                <a:gd name="connsiteX16" fmla="*/ 508928 w 520449"/>
                <a:gd name="connsiteY16" fmla="*/ 266210 h 803238"/>
                <a:gd name="connsiteX17" fmla="*/ 504329 w 520449"/>
                <a:gd name="connsiteY17" fmla="*/ 287180 h 803238"/>
                <a:gd name="connsiteX18" fmla="*/ 493108 w 520449"/>
                <a:gd name="connsiteY18" fmla="*/ 297788 h 803238"/>
                <a:gd name="connsiteX19" fmla="*/ 463676 w 520449"/>
                <a:gd name="connsiteY19" fmla="*/ 303429 h 803238"/>
                <a:gd name="connsiteX20" fmla="*/ 452946 w 520449"/>
                <a:gd name="connsiteY20" fmla="*/ 319187 h 803238"/>
                <a:gd name="connsiteX21" fmla="*/ 468520 w 520449"/>
                <a:gd name="connsiteY21" fmla="*/ 333473 h 803238"/>
                <a:gd name="connsiteX22" fmla="*/ 496971 w 520449"/>
                <a:gd name="connsiteY22" fmla="*/ 329365 h 803238"/>
                <a:gd name="connsiteX23" fmla="*/ 500220 w 520449"/>
                <a:gd name="connsiteY23" fmla="*/ 333780 h 803238"/>
                <a:gd name="connsiteX24" fmla="*/ 503777 w 520449"/>
                <a:gd name="connsiteY24" fmla="*/ 353156 h 803238"/>
                <a:gd name="connsiteX25" fmla="*/ 482991 w 520449"/>
                <a:gd name="connsiteY25" fmla="*/ 360268 h 803238"/>
                <a:gd name="connsiteX26" fmla="*/ 456502 w 520449"/>
                <a:gd name="connsiteY26" fmla="*/ 391172 h 803238"/>
                <a:gd name="connsiteX27" fmla="*/ 451903 w 520449"/>
                <a:gd name="connsiteY27" fmla="*/ 418948 h 803238"/>
                <a:gd name="connsiteX28" fmla="*/ 470973 w 520449"/>
                <a:gd name="connsiteY28" fmla="*/ 431088 h 803238"/>
                <a:gd name="connsiteX29" fmla="*/ 472260 w 520449"/>
                <a:gd name="connsiteY29" fmla="*/ 441083 h 803238"/>
                <a:gd name="connsiteX30" fmla="*/ 487957 w 520449"/>
                <a:gd name="connsiteY30" fmla="*/ 441941 h 803238"/>
                <a:gd name="connsiteX31" fmla="*/ 485934 w 520449"/>
                <a:gd name="connsiteY31" fmla="*/ 451384 h 803238"/>
                <a:gd name="connsiteX32" fmla="*/ 495990 w 520449"/>
                <a:gd name="connsiteY32" fmla="*/ 458497 h 803238"/>
                <a:gd name="connsiteX33" fmla="*/ 496848 w 520449"/>
                <a:gd name="connsiteY33" fmla="*/ 468368 h 803238"/>
                <a:gd name="connsiteX34" fmla="*/ 516101 w 520449"/>
                <a:gd name="connsiteY34" fmla="*/ 477811 h 803238"/>
                <a:gd name="connsiteX35" fmla="*/ 501202 w 520449"/>
                <a:gd name="connsiteY35" fmla="*/ 490749 h 803238"/>
                <a:gd name="connsiteX36" fmla="*/ 488386 w 520449"/>
                <a:gd name="connsiteY36" fmla="*/ 488664 h 803238"/>
                <a:gd name="connsiteX37" fmla="*/ 485689 w 520449"/>
                <a:gd name="connsiteY37" fmla="*/ 499333 h 803238"/>
                <a:gd name="connsiteX38" fmla="*/ 497155 w 520449"/>
                <a:gd name="connsiteY38" fmla="*/ 509634 h 803238"/>
                <a:gd name="connsiteX39" fmla="*/ 498504 w 520449"/>
                <a:gd name="connsiteY39" fmla="*/ 518280 h 803238"/>
                <a:gd name="connsiteX40" fmla="*/ 481458 w 520449"/>
                <a:gd name="connsiteY40" fmla="*/ 523737 h 803238"/>
                <a:gd name="connsiteX41" fmla="*/ 488509 w 520449"/>
                <a:gd name="connsiteY41" fmla="*/ 537042 h 803238"/>
                <a:gd name="connsiteX42" fmla="*/ 475265 w 520449"/>
                <a:gd name="connsiteY42" fmla="*/ 542315 h 803238"/>
                <a:gd name="connsiteX43" fmla="*/ 471279 w 520449"/>
                <a:gd name="connsiteY43" fmla="*/ 552801 h 803238"/>
                <a:gd name="connsiteX44" fmla="*/ 471954 w 520449"/>
                <a:gd name="connsiteY44" fmla="*/ 572238 h 803238"/>
                <a:gd name="connsiteX45" fmla="*/ 482991 w 520449"/>
                <a:gd name="connsiteY45" fmla="*/ 581742 h 803238"/>
                <a:gd name="connsiteX46" fmla="*/ 474958 w 520449"/>
                <a:gd name="connsiteY46" fmla="*/ 583581 h 803238"/>
                <a:gd name="connsiteX47" fmla="*/ 472935 w 520449"/>
                <a:gd name="connsiteY47" fmla="*/ 597071 h 803238"/>
                <a:gd name="connsiteX48" fmla="*/ 476798 w 520449"/>
                <a:gd name="connsiteY48" fmla="*/ 623498 h 803238"/>
                <a:gd name="connsiteX49" fmla="*/ 484033 w 520449"/>
                <a:gd name="connsiteY49" fmla="*/ 628709 h 803238"/>
                <a:gd name="connsiteX50" fmla="*/ 478453 w 520449"/>
                <a:gd name="connsiteY50" fmla="*/ 638704 h 803238"/>
                <a:gd name="connsiteX51" fmla="*/ 480415 w 520449"/>
                <a:gd name="connsiteY51" fmla="*/ 657221 h 803238"/>
                <a:gd name="connsiteX52" fmla="*/ 437372 w 520449"/>
                <a:gd name="connsiteY52" fmla="*/ 716207 h 803238"/>
                <a:gd name="connsiteX53" fmla="*/ 429401 w 520449"/>
                <a:gd name="connsiteY53" fmla="*/ 710076 h 803238"/>
                <a:gd name="connsiteX54" fmla="*/ 420020 w 520449"/>
                <a:gd name="connsiteY54" fmla="*/ 723994 h 803238"/>
                <a:gd name="connsiteX55" fmla="*/ 401256 w 520449"/>
                <a:gd name="connsiteY55" fmla="*/ 728961 h 803238"/>
                <a:gd name="connsiteX56" fmla="*/ 392305 w 520449"/>
                <a:gd name="connsiteY56" fmla="*/ 723565 h 803238"/>
                <a:gd name="connsiteX57" fmla="*/ 385499 w 520449"/>
                <a:gd name="connsiteY57" fmla="*/ 737055 h 803238"/>
                <a:gd name="connsiteX58" fmla="*/ 374400 w 520449"/>
                <a:gd name="connsiteY58" fmla="*/ 742328 h 803238"/>
                <a:gd name="connsiteX59" fmla="*/ 364651 w 520449"/>
                <a:gd name="connsiteY59" fmla="*/ 738281 h 803238"/>
                <a:gd name="connsiteX60" fmla="*/ 353859 w 520449"/>
                <a:gd name="connsiteY60" fmla="*/ 750789 h 803238"/>
                <a:gd name="connsiteX61" fmla="*/ 332154 w 520449"/>
                <a:gd name="connsiteY61" fmla="*/ 745578 h 803238"/>
                <a:gd name="connsiteX62" fmla="*/ 328597 w 520449"/>
                <a:gd name="connsiteY62" fmla="*/ 752874 h 803238"/>
                <a:gd name="connsiteX63" fmla="*/ 332522 w 520449"/>
                <a:gd name="connsiteY63" fmla="*/ 758638 h 803238"/>
                <a:gd name="connsiteX64" fmla="*/ 322098 w 520449"/>
                <a:gd name="connsiteY64" fmla="*/ 771269 h 803238"/>
                <a:gd name="connsiteX65" fmla="*/ 320013 w 520449"/>
                <a:gd name="connsiteY65" fmla="*/ 789357 h 803238"/>
                <a:gd name="connsiteX66" fmla="*/ 293586 w 520449"/>
                <a:gd name="connsiteY66" fmla="*/ 803153 h 803238"/>
                <a:gd name="connsiteX67" fmla="*/ 280219 w 520449"/>
                <a:gd name="connsiteY67" fmla="*/ 800946 h 803238"/>
                <a:gd name="connsiteX68" fmla="*/ 269244 w 520449"/>
                <a:gd name="connsiteY68" fmla="*/ 790032 h 803238"/>
                <a:gd name="connsiteX69" fmla="*/ 256183 w 520449"/>
                <a:gd name="connsiteY69" fmla="*/ 755695 h 803238"/>
                <a:gd name="connsiteX70" fmla="*/ 260169 w 520449"/>
                <a:gd name="connsiteY70" fmla="*/ 736196 h 803238"/>
                <a:gd name="connsiteX71" fmla="*/ 248151 w 520449"/>
                <a:gd name="connsiteY71" fmla="*/ 725773 h 803238"/>
                <a:gd name="connsiteX72" fmla="*/ 240180 w 520449"/>
                <a:gd name="connsiteY72" fmla="*/ 730555 h 803238"/>
                <a:gd name="connsiteX73" fmla="*/ 221601 w 520449"/>
                <a:gd name="connsiteY73" fmla="*/ 722523 h 803238"/>
                <a:gd name="connsiteX74" fmla="*/ 221601 w 520449"/>
                <a:gd name="connsiteY74" fmla="*/ 722523 h 803238"/>
                <a:gd name="connsiteX75" fmla="*/ 209706 w 520449"/>
                <a:gd name="connsiteY75" fmla="*/ 707255 h 803238"/>
                <a:gd name="connsiteX76" fmla="*/ 196952 w 520449"/>
                <a:gd name="connsiteY76" fmla="*/ 711977 h 803238"/>
                <a:gd name="connsiteX77" fmla="*/ 189349 w 520449"/>
                <a:gd name="connsiteY77" fmla="*/ 705232 h 803238"/>
                <a:gd name="connsiteX78" fmla="*/ 201367 w 520449"/>
                <a:gd name="connsiteY78" fmla="*/ 692049 h 803238"/>
                <a:gd name="connsiteX79" fmla="*/ 202716 w 520449"/>
                <a:gd name="connsiteY79" fmla="*/ 681564 h 803238"/>
                <a:gd name="connsiteX80" fmla="*/ 184137 w 520449"/>
                <a:gd name="connsiteY80" fmla="*/ 658509 h 803238"/>
                <a:gd name="connsiteX81" fmla="*/ 188245 w 520449"/>
                <a:gd name="connsiteY81" fmla="*/ 635086 h 803238"/>
                <a:gd name="connsiteX82" fmla="*/ 197443 w 520449"/>
                <a:gd name="connsiteY82" fmla="*/ 613074 h 803238"/>
                <a:gd name="connsiteX83" fmla="*/ 214305 w 520449"/>
                <a:gd name="connsiteY83" fmla="*/ 615404 h 803238"/>
                <a:gd name="connsiteX84" fmla="*/ 208418 w 520449"/>
                <a:gd name="connsiteY84" fmla="*/ 595415 h 803238"/>
                <a:gd name="connsiteX85" fmla="*/ 185854 w 520449"/>
                <a:gd name="connsiteY85" fmla="*/ 572851 h 803238"/>
                <a:gd name="connsiteX86" fmla="*/ 176779 w 520449"/>
                <a:gd name="connsiteY86" fmla="*/ 548754 h 803238"/>
                <a:gd name="connsiteX87" fmla="*/ 179784 w 520449"/>
                <a:gd name="connsiteY87" fmla="*/ 540353 h 803238"/>
                <a:gd name="connsiteX88" fmla="*/ 188613 w 520449"/>
                <a:gd name="connsiteY88" fmla="*/ 537042 h 803238"/>
                <a:gd name="connsiteX89" fmla="*/ 179048 w 520449"/>
                <a:gd name="connsiteY89" fmla="*/ 511964 h 803238"/>
                <a:gd name="connsiteX90" fmla="*/ 128953 w 520449"/>
                <a:gd name="connsiteY90" fmla="*/ 488235 h 803238"/>
                <a:gd name="connsiteX91" fmla="*/ 129259 w 520449"/>
                <a:gd name="connsiteY91" fmla="*/ 465916 h 803238"/>
                <a:gd name="connsiteX92" fmla="*/ 123250 w 520449"/>
                <a:gd name="connsiteY92" fmla="*/ 453837 h 803238"/>
                <a:gd name="connsiteX93" fmla="*/ 129811 w 520449"/>
                <a:gd name="connsiteY93" fmla="*/ 449360 h 803238"/>
                <a:gd name="connsiteX94" fmla="*/ 132877 w 520449"/>
                <a:gd name="connsiteY94" fmla="*/ 432560 h 803238"/>
                <a:gd name="connsiteX95" fmla="*/ 126255 w 520449"/>
                <a:gd name="connsiteY95" fmla="*/ 431824 h 803238"/>
                <a:gd name="connsiteX96" fmla="*/ 130976 w 520449"/>
                <a:gd name="connsiteY96" fmla="*/ 425447 h 803238"/>
                <a:gd name="connsiteX97" fmla="*/ 123680 w 520449"/>
                <a:gd name="connsiteY97" fmla="*/ 425447 h 803238"/>
                <a:gd name="connsiteX98" fmla="*/ 127359 w 520449"/>
                <a:gd name="connsiteY98" fmla="*/ 415453 h 803238"/>
                <a:gd name="connsiteX99" fmla="*/ 150597 w 520449"/>
                <a:gd name="connsiteY99" fmla="*/ 397365 h 803238"/>
                <a:gd name="connsiteX100" fmla="*/ 134962 w 520449"/>
                <a:gd name="connsiteY100" fmla="*/ 400308 h 803238"/>
                <a:gd name="connsiteX101" fmla="*/ 143423 w 520449"/>
                <a:gd name="connsiteY101" fmla="*/ 386573 h 803238"/>
                <a:gd name="connsiteX102" fmla="*/ 136924 w 520449"/>
                <a:gd name="connsiteY102" fmla="*/ 388964 h 803238"/>
                <a:gd name="connsiteX103" fmla="*/ 137721 w 520449"/>
                <a:gd name="connsiteY103" fmla="*/ 382894 h 803238"/>
                <a:gd name="connsiteX104" fmla="*/ 128585 w 520449"/>
                <a:gd name="connsiteY104" fmla="*/ 382649 h 803238"/>
                <a:gd name="connsiteX105" fmla="*/ 128401 w 520449"/>
                <a:gd name="connsiteY105" fmla="*/ 375536 h 803238"/>
                <a:gd name="connsiteX106" fmla="*/ 134471 w 520449"/>
                <a:gd name="connsiteY106" fmla="*/ 372961 h 803238"/>
                <a:gd name="connsiteX107" fmla="*/ 127175 w 520449"/>
                <a:gd name="connsiteY107" fmla="*/ 371735 h 803238"/>
                <a:gd name="connsiteX108" fmla="*/ 121534 w 520449"/>
                <a:gd name="connsiteY108" fmla="*/ 358307 h 803238"/>
                <a:gd name="connsiteX109" fmla="*/ 115831 w 520449"/>
                <a:gd name="connsiteY109" fmla="*/ 363028 h 803238"/>
                <a:gd name="connsiteX110" fmla="*/ 121104 w 520449"/>
                <a:gd name="connsiteY110" fmla="*/ 369221 h 803238"/>
                <a:gd name="connsiteX111" fmla="*/ 113379 w 520449"/>
                <a:gd name="connsiteY111" fmla="*/ 365664 h 803238"/>
                <a:gd name="connsiteX112" fmla="*/ 112888 w 520449"/>
                <a:gd name="connsiteY112" fmla="*/ 359042 h 803238"/>
                <a:gd name="connsiteX113" fmla="*/ 97620 w 520449"/>
                <a:gd name="connsiteY113" fmla="*/ 357141 h 803238"/>
                <a:gd name="connsiteX114" fmla="*/ 97007 w 520449"/>
                <a:gd name="connsiteY114" fmla="*/ 351439 h 803238"/>
                <a:gd name="connsiteX115" fmla="*/ 85418 w 520449"/>
                <a:gd name="connsiteY115" fmla="*/ 360023 h 803238"/>
                <a:gd name="connsiteX116" fmla="*/ 85418 w 520449"/>
                <a:gd name="connsiteY116" fmla="*/ 360023 h 803238"/>
                <a:gd name="connsiteX117" fmla="*/ 64203 w 520449"/>
                <a:gd name="connsiteY117" fmla="*/ 360391 h 803238"/>
                <a:gd name="connsiteX118" fmla="*/ 54270 w 520449"/>
                <a:gd name="connsiteY118" fmla="*/ 353953 h 803238"/>
                <a:gd name="connsiteX119" fmla="*/ 54270 w 520449"/>
                <a:gd name="connsiteY119" fmla="*/ 353953 h 803238"/>
                <a:gd name="connsiteX120" fmla="*/ 13802 w 520449"/>
                <a:gd name="connsiteY120" fmla="*/ 344326 h 803238"/>
                <a:gd name="connsiteX121" fmla="*/ 13802 w 520449"/>
                <a:gd name="connsiteY121" fmla="*/ 344326 h 803238"/>
                <a:gd name="connsiteX122" fmla="*/ 19688 w 520449"/>
                <a:gd name="connsiteY122" fmla="*/ 313239 h 803238"/>
                <a:gd name="connsiteX123" fmla="*/ 15212 w 520449"/>
                <a:gd name="connsiteY123" fmla="*/ 303183 h 803238"/>
                <a:gd name="connsiteX124" fmla="*/ 4666 w 520449"/>
                <a:gd name="connsiteY124" fmla="*/ 300363 h 803238"/>
                <a:gd name="connsiteX125" fmla="*/ 8406 w 520449"/>
                <a:gd name="connsiteY125" fmla="*/ 294293 h 803238"/>
                <a:gd name="connsiteX126" fmla="*/ 435 w 520449"/>
                <a:gd name="connsiteY126" fmla="*/ 272771 h 803238"/>
                <a:gd name="connsiteX127" fmla="*/ 11349 w 520449"/>
                <a:gd name="connsiteY127" fmla="*/ 235859 h 803238"/>
                <a:gd name="connsiteX128" fmla="*/ 44582 w 520449"/>
                <a:gd name="connsiteY128" fmla="*/ 239108 h 803238"/>
                <a:gd name="connsiteX129" fmla="*/ 57336 w 520449"/>
                <a:gd name="connsiteY129" fmla="*/ 227949 h 803238"/>
                <a:gd name="connsiteX130" fmla="*/ 57336 w 520449"/>
                <a:gd name="connsiteY130" fmla="*/ 227949 h 803238"/>
                <a:gd name="connsiteX131" fmla="*/ 72665 w 520449"/>
                <a:gd name="connsiteY131" fmla="*/ 236840 h 803238"/>
                <a:gd name="connsiteX132" fmla="*/ 88668 w 520449"/>
                <a:gd name="connsiteY132" fmla="*/ 226355 h 803238"/>
                <a:gd name="connsiteX133" fmla="*/ 85357 w 520449"/>
                <a:gd name="connsiteY133" fmla="*/ 210964 h 803238"/>
                <a:gd name="connsiteX134" fmla="*/ 110190 w 520449"/>
                <a:gd name="connsiteY134" fmla="*/ 192202 h 803238"/>
                <a:gd name="connsiteX135" fmla="*/ 95168 w 520449"/>
                <a:gd name="connsiteY135" fmla="*/ 181349 h 803238"/>
                <a:gd name="connsiteX136" fmla="*/ 104181 w 520449"/>
                <a:gd name="connsiteY136" fmla="*/ 174543 h 803238"/>
                <a:gd name="connsiteX137" fmla="*/ 147715 w 520449"/>
                <a:gd name="connsiteY137" fmla="*/ 191895 h 803238"/>
                <a:gd name="connsiteX138" fmla="*/ 153357 w 520449"/>
                <a:gd name="connsiteY138" fmla="*/ 187480 h 803238"/>
                <a:gd name="connsiteX139" fmla="*/ 154951 w 520449"/>
                <a:gd name="connsiteY139" fmla="*/ 194225 h 803238"/>
                <a:gd name="connsiteX140" fmla="*/ 171996 w 520449"/>
                <a:gd name="connsiteY140" fmla="*/ 203484 h 803238"/>
                <a:gd name="connsiteX141" fmla="*/ 175737 w 520449"/>
                <a:gd name="connsiteY141" fmla="*/ 214521 h 803238"/>
                <a:gd name="connsiteX142" fmla="*/ 181868 w 520449"/>
                <a:gd name="connsiteY142" fmla="*/ 209677 h 803238"/>
                <a:gd name="connsiteX143" fmla="*/ 186958 w 520449"/>
                <a:gd name="connsiteY143" fmla="*/ 218568 h 803238"/>
                <a:gd name="connsiteX144" fmla="*/ 202777 w 520449"/>
                <a:gd name="connsiteY144" fmla="*/ 221020 h 803238"/>
                <a:gd name="connsiteX145" fmla="*/ 208909 w 520449"/>
                <a:gd name="connsiteY145" fmla="*/ 228194 h 803238"/>
                <a:gd name="connsiteX146" fmla="*/ 203881 w 520449"/>
                <a:gd name="connsiteY146" fmla="*/ 233958 h 803238"/>
                <a:gd name="connsiteX147" fmla="*/ 210626 w 520449"/>
                <a:gd name="connsiteY147" fmla="*/ 238802 h 803238"/>
                <a:gd name="connsiteX148" fmla="*/ 216573 w 520449"/>
                <a:gd name="connsiteY148" fmla="*/ 227826 h 803238"/>
                <a:gd name="connsiteX149" fmla="*/ 212404 w 520449"/>
                <a:gd name="connsiteY149" fmla="*/ 223473 h 803238"/>
                <a:gd name="connsiteX150" fmla="*/ 231350 w 520449"/>
                <a:gd name="connsiteY150" fmla="*/ 203974 h 803238"/>
                <a:gd name="connsiteX151" fmla="*/ 230369 w 520449"/>
                <a:gd name="connsiteY151" fmla="*/ 193796 h 803238"/>
                <a:gd name="connsiteX152" fmla="*/ 216757 w 520449"/>
                <a:gd name="connsiteY152" fmla="*/ 190056 h 803238"/>
                <a:gd name="connsiteX153" fmla="*/ 222214 w 520449"/>
                <a:gd name="connsiteY153" fmla="*/ 142658 h 803238"/>
                <a:gd name="connsiteX154" fmla="*/ 243000 w 520449"/>
                <a:gd name="connsiteY154" fmla="*/ 131683 h 803238"/>
                <a:gd name="connsiteX155" fmla="*/ 244656 w 520449"/>
                <a:gd name="connsiteY155" fmla="*/ 101148 h 803238"/>
                <a:gd name="connsiteX156" fmla="*/ 255570 w 520449"/>
                <a:gd name="connsiteY156" fmla="*/ 79380 h 803238"/>
                <a:gd name="connsiteX157" fmla="*/ 248028 w 520449"/>
                <a:gd name="connsiteY157" fmla="*/ 76989 h 803238"/>
                <a:gd name="connsiteX158" fmla="*/ 263664 w 520449"/>
                <a:gd name="connsiteY158" fmla="*/ 56448 h 803238"/>
                <a:gd name="connsiteX159" fmla="*/ 262070 w 520449"/>
                <a:gd name="connsiteY159" fmla="*/ 29531 h 803238"/>
                <a:gd name="connsiteX160" fmla="*/ 276602 w 520449"/>
                <a:gd name="connsiteY160" fmla="*/ 2000 h 803238"/>
                <a:gd name="connsiteX161" fmla="*/ 284818 w 520449"/>
                <a:gd name="connsiteY161" fmla="*/ -85 h 803238"/>
                <a:gd name="connsiteX162" fmla="*/ 284818 w 520449"/>
                <a:gd name="connsiteY162" fmla="*/ -85 h 80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</a:cxnLst>
              <a:rect l="l" t="t" r="r" b="b"/>
              <a:pathLst>
                <a:path w="520449" h="803238">
                  <a:moveTo>
                    <a:pt x="288619" y="1754"/>
                  </a:moveTo>
                  <a:lnTo>
                    <a:pt x="347483" y="20395"/>
                  </a:lnTo>
                  <a:lnTo>
                    <a:pt x="430075" y="35233"/>
                  </a:lnTo>
                  <a:lnTo>
                    <a:pt x="435348" y="46025"/>
                  </a:lnTo>
                  <a:lnTo>
                    <a:pt x="416218" y="48232"/>
                  </a:lnTo>
                  <a:lnTo>
                    <a:pt x="401502" y="74659"/>
                  </a:lnTo>
                  <a:lnTo>
                    <a:pt x="422349" y="125551"/>
                  </a:lnTo>
                  <a:lnTo>
                    <a:pt x="433079" y="131622"/>
                  </a:lnTo>
                  <a:lnTo>
                    <a:pt x="439089" y="146092"/>
                  </a:lnTo>
                  <a:lnTo>
                    <a:pt x="450003" y="150139"/>
                  </a:lnTo>
                  <a:lnTo>
                    <a:pt x="465822" y="141309"/>
                  </a:lnTo>
                  <a:lnTo>
                    <a:pt x="489306" y="148913"/>
                  </a:lnTo>
                  <a:lnTo>
                    <a:pt x="508253" y="160747"/>
                  </a:lnTo>
                  <a:lnTo>
                    <a:pt x="520884" y="182698"/>
                  </a:lnTo>
                  <a:lnTo>
                    <a:pt x="518738" y="226784"/>
                  </a:lnTo>
                  <a:lnTo>
                    <a:pt x="505065" y="251617"/>
                  </a:lnTo>
                  <a:lnTo>
                    <a:pt x="508928" y="266210"/>
                  </a:lnTo>
                  <a:lnTo>
                    <a:pt x="504329" y="287180"/>
                  </a:lnTo>
                  <a:lnTo>
                    <a:pt x="493108" y="297788"/>
                  </a:lnTo>
                  <a:lnTo>
                    <a:pt x="463676" y="303429"/>
                  </a:lnTo>
                  <a:lnTo>
                    <a:pt x="452946" y="319187"/>
                  </a:lnTo>
                  <a:lnTo>
                    <a:pt x="468520" y="333473"/>
                  </a:lnTo>
                  <a:lnTo>
                    <a:pt x="496971" y="329365"/>
                  </a:lnTo>
                  <a:lnTo>
                    <a:pt x="500220" y="333780"/>
                  </a:lnTo>
                  <a:lnTo>
                    <a:pt x="503777" y="353156"/>
                  </a:lnTo>
                  <a:lnTo>
                    <a:pt x="482991" y="360268"/>
                  </a:lnTo>
                  <a:lnTo>
                    <a:pt x="456502" y="391172"/>
                  </a:lnTo>
                  <a:lnTo>
                    <a:pt x="451903" y="418948"/>
                  </a:lnTo>
                  <a:lnTo>
                    <a:pt x="470973" y="431088"/>
                  </a:lnTo>
                  <a:lnTo>
                    <a:pt x="472260" y="441083"/>
                  </a:lnTo>
                  <a:lnTo>
                    <a:pt x="487957" y="441941"/>
                  </a:lnTo>
                  <a:lnTo>
                    <a:pt x="485934" y="451384"/>
                  </a:lnTo>
                  <a:lnTo>
                    <a:pt x="495990" y="458497"/>
                  </a:lnTo>
                  <a:lnTo>
                    <a:pt x="496848" y="468368"/>
                  </a:lnTo>
                  <a:lnTo>
                    <a:pt x="516101" y="477811"/>
                  </a:lnTo>
                  <a:lnTo>
                    <a:pt x="501202" y="490749"/>
                  </a:lnTo>
                  <a:lnTo>
                    <a:pt x="488386" y="488664"/>
                  </a:lnTo>
                  <a:lnTo>
                    <a:pt x="485689" y="499333"/>
                  </a:lnTo>
                  <a:lnTo>
                    <a:pt x="497155" y="509634"/>
                  </a:lnTo>
                  <a:lnTo>
                    <a:pt x="498504" y="518280"/>
                  </a:lnTo>
                  <a:lnTo>
                    <a:pt x="481458" y="523737"/>
                  </a:lnTo>
                  <a:lnTo>
                    <a:pt x="488509" y="537042"/>
                  </a:lnTo>
                  <a:lnTo>
                    <a:pt x="475265" y="542315"/>
                  </a:lnTo>
                  <a:lnTo>
                    <a:pt x="471279" y="552801"/>
                  </a:lnTo>
                  <a:lnTo>
                    <a:pt x="471954" y="572238"/>
                  </a:lnTo>
                  <a:lnTo>
                    <a:pt x="482991" y="581742"/>
                  </a:lnTo>
                  <a:lnTo>
                    <a:pt x="474958" y="583581"/>
                  </a:lnTo>
                  <a:lnTo>
                    <a:pt x="472935" y="597071"/>
                  </a:lnTo>
                  <a:lnTo>
                    <a:pt x="476798" y="623498"/>
                  </a:lnTo>
                  <a:lnTo>
                    <a:pt x="484033" y="628709"/>
                  </a:lnTo>
                  <a:lnTo>
                    <a:pt x="478453" y="638704"/>
                  </a:lnTo>
                  <a:lnTo>
                    <a:pt x="480415" y="657221"/>
                  </a:lnTo>
                  <a:lnTo>
                    <a:pt x="437372" y="716207"/>
                  </a:lnTo>
                  <a:lnTo>
                    <a:pt x="429401" y="710076"/>
                  </a:lnTo>
                  <a:lnTo>
                    <a:pt x="420020" y="723994"/>
                  </a:lnTo>
                  <a:lnTo>
                    <a:pt x="401256" y="728961"/>
                  </a:lnTo>
                  <a:lnTo>
                    <a:pt x="392305" y="723565"/>
                  </a:lnTo>
                  <a:lnTo>
                    <a:pt x="385499" y="737055"/>
                  </a:lnTo>
                  <a:lnTo>
                    <a:pt x="374400" y="742328"/>
                  </a:lnTo>
                  <a:lnTo>
                    <a:pt x="364651" y="738281"/>
                  </a:lnTo>
                  <a:lnTo>
                    <a:pt x="353859" y="750789"/>
                  </a:lnTo>
                  <a:lnTo>
                    <a:pt x="332154" y="745578"/>
                  </a:lnTo>
                  <a:lnTo>
                    <a:pt x="328597" y="752874"/>
                  </a:lnTo>
                  <a:lnTo>
                    <a:pt x="332522" y="758638"/>
                  </a:lnTo>
                  <a:lnTo>
                    <a:pt x="322098" y="771269"/>
                  </a:lnTo>
                  <a:lnTo>
                    <a:pt x="320013" y="789357"/>
                  </a:lnTo>
                  <a:lnTo>
                    <a:pt x="293586" y="803153"/>
                  </a:lnTo>
                  <a:lnTo>
                    <a:pt x="280219" y="800946"/>
                  </a:lnTo>
                  <a:lnTo>
                    <a:pt x="269244" y="790032"/>
                  </a:lnTo>
                  <a:lnTo>
                    <a:pt x="256183" y="755695"/>
                  </a:lnTo>
                  <a:lnTo>
                    <a:pt x="260169" y="736196"/>
                  </a:lnTo>
                  <a:lnTo>
                    <a:pt x="248151" y="725773"/>
                  </a:lnTo>
                  <a:lnTo>
                    <a:pt x="240180" y="730555"/>
                  </a:lnTo>
                  <a:lnTo>
                    <a:pt x="221601" y="722523"/>
                  </a:lnTo>
                  <a:lnTo>
                    <a:pt x="221601" y="722523"/>
                  </a:lnTo>
                  <a:lnTo>
                    <a:pt x="209706" y="707255"/>
                  </a:lnTo>
                  <a:lnTo>
                    <a:pt x="196952" y="711977"/>
                  </a:lnTo>
                  <a:lnTo>
                    <a:pt x="189349" y="705232"/>
                  </a:lnTo>
                  <a:lnTo>
                    <a:pt x="201367" y="692049"/>
                  </a:lnTo>
                  <a:lnTo>
                    <a:pt x="202716" y="681564"/>
                  </a:lnTo>
                  <a:lnTo>
                    <a:pt x="184137" y="658509"/>
                  </a:lnTo>
                  <a:lnTo>
                    <a:pt x="188245" y="635086"/>
                  </a:lnTo>
                  <a:lnTo>
                    <a:pt x="197443" y="613074"/>
                  </a:lnTo>
                  <a:lnTo>
                    <a:pt x="214305" y="615404"/>
                  </a:lnTo>
                  <a:lnTo>
                    <a:pt x="208418" y="595415"/>
                  </a:lnTo>
                  <a:lnTo>
                    <a:pt x="185854" y="572851"/>
                  </a:lnTo>
                  <a:lnTo>
                    <a:pt x="176779" y="548754"/>
                  </a:lnTo>
                  <a:lnTo>
                    <a:pt x="179784" y="540353"/>
                  </a:lnTo>
                  <a:lnTo>
                    <a:pt x="188613" y="537042"/>
                  </a:lnTo>
                  <a:lnTo>
                    <a:pt x="179048" y="511964"/>
                  </a:lnTo>
                  <a:lnTo>
                    <a:pt x="128953" y="488235"/>
                  </a:lnTo>
                  <a:lnTo>
                    <a:pt x="129259" y="465916"/>
                  </a:lnTo>
                  <a:lnTo>
                    <a:pt x="123250" y="453837"/>
                  </a:lnTo>
                  <a:lnTo>
                    <a:pt x="129811" y="449360"/>
                  </a:lnTo>
                  <a:lnTo>
                    <a:pt x="132877" y="432560"/>
                  </a:lnTo>
                  <a:lnTo>
                    <a:pt x="126255" y="431824"/>
                  </a:lnTo>
                  <a:lnTo>
                    <a:pt x="130976" y="425447"/>
                  </a:lnTo>
                  <a:lnTo>
                    <a:pt x="123680" y="425447"/>
                  </a:lnTo>
                  <a:lnTo>
                    <a:pt x="127359" y="415453"/>
                  </a:lnTo>
                  <a:lnTo>
                    <a:pt x="150597" y="397365"/>
                  </a:lnTo>
                  <a:lnTo>
                    <a:pt x="134962" y="400308"/>
                  </a:lnTo>
                  <a:lnTo>
                    <a:pt x="143423" y="386573"/>
                  </a:lnTo>
                  <a:lnTo>
                    <a:pt x="136924" y="388964"/>
                  </a:lnTo>
                  <a:lnTo>
                    <a:pt x="137721" y="382894"/>
                  </a:lnTo>
                  <a:lnTo>
                    <a:pt x="128585" y="382649"/>
                  </a:lnTo>
                  <a:lnTo>
                    <a:pt x="128401" y="375536"/>
                  </a:lnTo>
                  <a:lnTo>
                    <a:pt x="134471" y="372961"/>
                  </a:lnTo>
                  <a:lnTo>
                    <a:pt x="127175" y="371735"/>
                  </a:lnTo>
                  <a:lnTo>
                    <a:pt x="121534" y="358307"/>
                  </a:lnTo>
                  <a:lnTo>
                    <a:pt x="115831" y="363028"/>
                  </a:lnTo>
                  <a:lnTo>
                    <a:pt x="121104" y="369221"/>
                  </a:lnTo>
                  <a:lnTo>
                    <a:pt x="113379" y="365664"/>
                  </a:lnTo>
                  <a:lnTo>
                    <a:pt x="112888" y="359042"/>
                  </a:lnTo>
                  <a:lnTo>
                    <a:pt x="97620" y="357141"/>
                  </a:lnTo>
                  <a:lnTo>
                    <a:pt x="97007" y="351439"/>
                  </a:lnTo>
                  <a:lnTo>
                    <a:pt x="85418" y="360023"/>
                  </a:lnTo>
                  <a:lnTo>
                    <a:pt x="85418" y="360023"/>
                  </a:lnTo>
                  <a:lnTo>
                    <a:pt x="64203" y="360391"/>
                  </a:lnTo>
                  <a:lnTo>
                    <a:pt x="54270" y="353953"/>
                  </a:lnTo>
                  <a:lnTo>
                    <a:pt x="54270" y="353953"/>
                  </a:lnTo>
                  <a:lnTo>
                    <a:pt x="13802" y="344326"/>
                  </a:lnTo>
                  <a:lnTo>
                    <a:pt x="13802" y="344326"/>
                  </a:lnTo>
                  <a:lnTo>
                    <a:pt x="19688" y="313239"/>
                  </a:lnTo>
                  <a:lnTo>
                    <a:pt x="15212" y="303183"/>
                  </a:lnTo>
                  <a:lnTo>
                    <a:pt x="4666" y="300363"/>
                  </a:lnTo>
                  <a:lnTo>
                    <a:pt x="8406" y="294293"/>
                  </a:lnTo>
                  <a:lnTo>
                    <a:pt x="435" y="272771"/>
                  </a:lnTo>
                  <a:lnTo>
                    <a:pt x="11349" y="235859"/>
                  </a:lnTo>
                  <a:lnTo>
                    <a:pt x="44582" y="239108"/>
                  </a:lnTo>
                  <a:lnTo>
                    <a:pt x="57336" y="227949"/>
                  </a:lnTo>
                  <a:lnTo>
                    <a:pt x="57336" y="227949"/>
                  </a:lnTo>
                  <a:lnTo>
                    <a:pt x="72665" y="236840"/>
                  </a:lnTo>
                  <a:lnTo>
                    <a:pt x="88668" y="226355"/>
                  </a:lnTo>
                  <a:lnTo>
                    <a:pt x="85357" y="210964"/>
                  </a:lnTo>
                  <a:lnTo>
                    <a:pt x="110190" y="192202"/>
                  </a:lnTo>
                  <a:lnTo>
                    <a:pt x="95168" y="181349"/>
                  </a:lnTo>
                  <a:lnTo>
                    <a:pt x="104181" y="174543"/>
                  </a:lnTo>
                  <a:lnTo>
                    <a:pt x="147715" y="191895"/>
                  </a:lnTo>
                  <a:lnTo>
                    <a:pt x="153357" y="187480"/>
                  </a:lnTo>
                  <a:lnTo>
                    <a:pt x="154951" y="194225"/>
                  </a:lnTo>
                  <a:lnTo>
                    <a:pt x="171996" y="203484"/>
                  </a:lnTo>
                  <a:lnTo>
                    <a:pt x="175737" y="214521"/>
                  </a:lnTo>
                  <a:lnTo>
                    <a:pt x="181868" y="209677"/>
                  </a:lnTo>
                  <a:lnTo>
                    <a:pt x="186958" y="218568"/>
                  </a:lnTo>
                  <a:lnTo>
                    <a:pt x="202777" y="221020"/>
                  </a:lnTo>
                  <a:lnTo>
                    <a:pt x="208909" y="228194"/>
                  </a:lnTo>
                  <a:lnTo>
                    <a:pt x="203881" y="233958"/>
                  </a:lnTo>
                  <a:lnTo>
                    <a:pt x="210626" y="238802"/>
                  </a:lnTo>
                  <a:lnTo>
                    <a:pt x="216573" y="227826"/>
                  </a:lnTo>
                  <a:lnTo>
                    <a:pt x="212404" y="223473"/>
                  </a:lnTo>
                  <a:lnTo>
                    <a:pt x="231350" y="203974"/>
                  </a:lnTo>
                  <a:lnTo>
                    <a:pt x="230369" y="193796"/>
                  </a:lnTo>
                  <a:lnTo>
                    <a:pt x="216757" y="190056"/>
                  </a:lnTo>
                  <a:lnTo>
                    <a:pt x="222214" y="142658"/>
                  </a:lnTo>
                  <a:lnTo>
                    <a:pt x="243000" y="131683"/>
                  </a:lnTo>
                  <a:lnTo>
                    <a:pt x="244656" y="101148"/>
                  </a:lnTo>
                  <a:lnTo>
                    <a:pt x="255570" y="79380"/>
                  </a:lnTo>
                  <a:lnTo>
                    <a:pt x="248028" y="76989"/>
                  </a:lnTo>
                  <a:lnTo>
                    <a:pt x="263664" y="56448"/>
                  </a:lnTo>
                  <a:lnTo>
                    <a:pt x="262070" y="29531"/>
                  </a:lnTo>
                  <a:lnTo>
                    <a:pt x="276602" y="2000"/>
                  </a:lnTo>
                  <a:lnTo>
                    <a:pt x="284818" y="-85"/>
                  </a:lnTo>
                  <a:lnTo>
                    <a:pt x="284818" y="-8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รูปแบบอิสระ: รูปร่าง 27">
              <a:extLst>
                <a:ext uri="{FF2B5EF4-FFF2-40B4-BE49-F238E27FC236}">
                  <a16:creationId xmlns:a16="http://schemas.microsoft.com/office/drawing/2014/main" id="{0CF9D1C2-4990-11EE-CD51-251B70BFE416}"/>
                </a:ext>
              </a:extLst>
            </p:cNvPr>
            <p:cNvSpPr/>
            <p:nvPr/>
          </p:nvSpPr>
          <p:spPr>
            <a:xfrm>
              <a:off x="7134568" y="2072753"/>
              <a:ext cx="340793" cy="452266"/>
            </a:xfrm>
            <a:custGeom>
              <a:avLst/>
              <a:gdLst>
                <a:gd name="connsiteX0" fmla="*/ 145578 w 340793"/>
                <a:gd name="connsiteY0" fmla="*/ 10411 h 452266"/>
                <a:gd name="connsiteX1" fmla="*/ 163973 w 340793"/>
                <a:gd name="connsiteY1" fmla="*/ -74 h 452266"/>
                <a:gd name="connsiteX2" fmla="*/ 207753 w 340793"/>
                <a:gd name="connsiteY2" fmla="*/ 3114 h 452266"/>
                <a:gd name="connsiteX3" fmla="*/ 211677 w 340793"/>
                <a:gd name="connsiteY3" fmla="*/ 13906 h 452266"/>
                <a:gd name="connsiteX4" fmla="*/ 228355 w 340793"/>
                <a:gd name="connsiteY4" fmla="*/ 16174 h 452266"/>
                <a:gd name="connsiteX5" fmla="*/ 239146 w 340793"/>
                <a:gd name="connsiteY5" fmla="*/ 43950 h 452266"/>
                <a:gd name="connsiteX6" fmla="*/ 248344 w 340793"/>
                <a:gd name="connsiteY6" fmla="*/ 46832 h 452266"/>
                <a:gd name="connsiteX7" fmla="*/ 254169 w 340793"/>
                <a:gd name="connsiteY7" fmla="*/ 56949 h 452266"/>
                <a:gd name="connsiteX8" fmla="*/ 266493 w 340793"/>
                <a:gd name="connsiteY8" fmla="*/ 57440 h 452266"/>
                <a:gd name="connsiteX9" fmla="*/ 275997 w 340793"/>
                <a:gd name="connsiteY9" fmla="*/ 45238 h 452266"/>
                <a:gd name="connsiteX10" fmla="*/ 291326 w 340793"/>
                <a:gd name="connsiteY10" fmla="*/ 60690 h 452266"/>
                <a:gd name="connsiteX11" fmla="*/ 317876 w 340793"/>
                <a:gd name="connsiteY11" fmla="*/ 65840 h 452266"/>
                <a:gd name="connsiteX12" fmla="*/ 317876 w 340793"/>
                <a:gd name="connsiteY12" fmla="*/ 65840 h 452266"/>
                <a:gd name="connsiteX13" fmla="*/ 327503 w 340793"/>
                <a:gd name="connsiteY13" fmla="*/ 82518 h 452266"/>
                <a:gd name="connsiteX14" fmla="*/ 341237 w 340793"/>
                <a:gd name="connsiteY14" fmla="*/ 82947 h 452266"/>
                <a:gd name="connsiteX15" fmla="*/ 338110 w 340793"/>
                <a:gd name="connsiteY15" fmla="*/ 107412 h 452266"/>
                <a:gd name="connsiteX16" fmla="*/ 258522 w 340793"/>
                <a:gd name="connsiteY16" fmla="*/ 96682 h 452266"/>
                <a:gd name="connsiteX17" fmla="*/ 232586 w 340793"/>
                <a:gd name="connsiteY17" fmla="*/ 107412 h 452266"/>
                <a:gd name="connsiteX18" fmla="*/ 213762 w 340793"/>
                <a:gd name="connsiteY18" fmla="*/ 138377 h 452266"/>
                <a:gd name="connsiteX19" fmla="*/ 219832 w 340793"/>
                <a:gd name="connsiteY19" fmla="*/ 150333 h 452266"/>
                <a:gd name="connsiteX20" fmla="*/ 208918 w 340793"/>
                <a:gd name="connsiteY20" fmla="*/ 157017 h 452266"/>
                <a:gd name="connsiteX21" fmla="*/ 208550 w 340793"/>
                <a:gd name="connsiteY21" fmla="*/ 170506 h 452266"/>
                <a:gd name="connsiteX22" fmla="*/ 188193 w 340793"/>
                <a:gd name="connsiteY22" fmla="*/ 191538 h 452266"/>
                <a:gd name="connsiteX23" fmla="*/ 185679 w 340793"/>
                <a:gd name="connsiteY23" fmla="*/ 205886 h 452266"/>
                <a:gd name="connsiteX24" fmla="*/ 190830 w 340793"/>
                <a:gd name="connsiteY24" fmla="*/ 216125 h 452266"/>
                <a:gd name="connsiteX25" fmla="*/ 180345 w 340793"/>
                <a:gd name="connsiteY25" fmla="*/ 229063 h 452266"/>
                <a:gd name="connsiteX26" fmla="*/ 174029 w 340793"/>
                <a:gd name="connsiteY26" fmla="*/ 278422 h 452266"/>
                <a:gd name="connsiteX27" fmla="*/ 182981 w 340793"/>
                <a:gd name="connsiteY27" fmla="*/ 277564 h 452266"/>
                <a:gd name="connsiteX28" fmla="*/ 182184 w 340793"/>
                <a:gd name="connsiteY28" fmla="*/ 312269 h 452266"/>
                <a:gd name="connsiteX29" fmla="*/ 192424 w 340793"/>
                <a:gd name="connsiteY29" fmla="*/ 308222 h 452266"/>
                <a:gd name="connsiteX30" fmla="*/ 190216 w 340793"/>
                <a:gd name="connsiteY30" fmla="*/ 322999 h 452266"/>
                <a:gd name="connsiteX31" fmla="*/ 209040 w 340793"/>
                <a:gd name="connsiteY31" fmla="*/ 325819 h 452266"/>
                <a:gd name="connsiteX32" fmla="*/ 211370 w 340793"/>
                <a:gd name="connsiteY32" fmla="*/ 335814 h 452266"/>
                <a:gd name="connsiteX33" fmla="*/ 211370 w 340793"/>
                <a:gd name="connsiteY33" fmla="*/ 335814 h 452266"/>
                <a:gd name="connsiteX34" fmla="*/ 198617 w 340793"/>
                <a:gd name="connsiteY34" fmla="*/ 346974 h 452266"/>
                <a:gd name="connsiteX35" fmla="*/ 165383 w 340793"/>
                <a:gd name="connsiteY35" fmla="*/ 343724 h 452266"/>
                <a:gd name="connsiteX36" fmla="*/ 154469 w 340793"/>
                <a:gd name="connsiteY36" fmla="*/ 380636 h 452266"/>
                <a:gd name="connsiteX37" fmla="*/ 162440 w 340793"/>
                <a:gd name="connsiteY37" fmla="*/ 402158 h 452266"/>
                <a:gd name="connsiteX38" fmla="*/ 158700 w 340793"/>
                <a:gd name="connsiteY38" fmla="*/ 408228 h 452266"/>
                <a:gd name="connsiteX39" fmla="*/ 169246 w 340793"/>
                <a:gd name="connsiteY39" fmla="*/ 411049 h 452266"/>
                <a:gd name="connsiteX40" fmla="*/ 173722 w 340793"/>
                <a:gd name="connsiteY40" fmla="*/ 421104 h 452266"/>
                <a:gd name="connsiteX41" fmla="*/ 167836 w 340793"/>
                <a:gd name="connsiteY41" fmla="*/ 452192 h 452266"/>
                <a:gd name="connsiteX42" fmla="*/ 167836 w 340793"/>
                <a:gd name="connsiteY42" fmla="*/ 452192 h 452266"/>
                <a:gd name="connsiteX43" fmla="*/ 158761 w 340793"/>
                <a:gd name="connsiteY43" fmla="*/ 450352 h 452266"/>
                <a:gd name="connsiteX44" fmla="*/ 147173 w 340793"/>
                <a:gd name="connsiteY44" fmla="*/ 429075 h 452266"/>
                <a:gd name="connsiteX45" fmla="*/ 126509 w 340793"/>
                <a:gd name="connsiteY45" fmla="*/ 429811 h 452266"/>
                <a:gd name="connsiteX46" fmla="*/ 101983 w 340793"/>
                <a:gd name="connsiteY46" fmla="*/ 416138 h 452266"/>
                <a:gd name="connsiteX47" fmla="*/ 96035 w 340793"/>
                <a:gd name="connsiteY47" fmla="*/ 398663 h 452266"/>
                <a:gd name="connsiteX48" fmla="*/ 75556 w 340793"/>
                <a:gd name="connsiteY48" fmla="*/ 371806 h 452266"/>
                <a:gd name="connsiteX49" fmla="*/ 56670 w 340793"/>
                <a:gd name="connsiteY49" fmla="*/ 359175 h 452266"/>
                <a:gd name="connsiteX50" fmla="*/ 51091 w 340793"/>
                <a:gd name="connsiteY50" fmla="*/ 335691 h 452266"/>
                <a:gd name="connsiteX51" fmla="*/ 51091 w 340793"/>
                <a:gd name="connsiteY51" fmla="*/ 335691 h 452266"/>
                <a:gd name="connsiteX52" fmla="*/ 51029 w 340793"/>
                <a:gd name="connsiteY52" fmla="*/ 329560 h 452266"/>
                <a:gd name="connsiteX53" fmla="*/ 66726 w 340793"/>
                <a:gd name="connsiteY53" fmla="*/ 318952 h 452266"/>
                <a:gd name="connsiteX54" fmla="*/ 88187 w 340793"/>
                <a:gd name="connsiteY54" fmla="*/ 313004 h 452266"/>
                <a:gd name="connsiteX55" fmla="*/ 77150 w 340793"/>
                <a:gd name="connsiteY55" fmla="*/ 315948 h 452266"/>
                <a:gd name="connsiteX56" fmla="*/ 79296 w 340793"/>
                <a:gd name="connsiteY56" fmla="*/ 306566 h 452266"/>
                <a:gd name="connsiteX57" fmla="*/ 70405 w 340793"/>
                <a:gd name="connsiteY57" fmla="*/ 305279 h 452266"/>
                <a:gd name="connsiteX58" fmla="*/ 71448 w 340793"/>
                <a:gd name="connsiteY58" fmla="*/ 294364 h 452266"/>
                <a:gd name="connsiteX59" fmla="*/ 77702 w 340793"/>
                <a:gd name="connsiteY59" fmla="*/ 291789 h 452266"/>
                <a:gd name="connsiteX60" fmla="*/ 63293 w 340793"/>
                <a:gd name="connsiteY60" fmla="*/ 281120 h 452266"/>
                <a:gd name="connsiteX61" fmla="*/ 61269 w 340793"/>
                <a:gd name="connsiteY61" fmla="*/ 271616 h 452266"/>
                <a:gd name="connsiteX62" fmla="*/ 53237 w 340793"/>
                <a:gd name="connsiteY62" fmla="*/ 278913 h 452266"/>
                <a:gd name="connsiteX63" fmla="*/ 49129 w 340793"/>
                <a:gd name="connsiteY63" fmla="*/ 275970 h 452266"/>
                <a:gd name="connsiteX64" fmla="*/ 58939 w 340793"/>
                <a:gd name="connsiteY64" fmla="*/ 265117 h 452266"/>
                <a:gd name="connsiteX65" fmla="*/ 52807 w 340793"/>
                <a:gd name="connsiteY65" fmla="*/ 247887 h 452266"/>
                <a:gd name="connsiteX66" fmla="*/ 55199 w 340793"/>
                <a:gd name="connsiteY66" fmla="*/ 234520 h 452266"/>
                <a:gd name="connsiteX67" fmla="*/ 31224 w 340793"/>
                <a:gd name="connsiteY67" fmla="*/ 217903 h 452266"/>
                <a:gd name="connsiteX68" fmla="*/ 31960 w 340793"/>
                <a:gd name="connsiteY68" fmla="*/ 226672 h 452266"/>
                <a:gd name="connsiteX69" fmla="*/ 14853 w 340793"/>
                <a:gd name="connsiteY69" fmla="*/ 236176 h 452266"/>
                <a:gd name="connsiteX70" fmla="*/ 444 w 340793"/>
                <a:gd name="connsiteY70" fmla="*/ 236114 h 452266"/>
                <a:gd name="connsiteX71" fmla="*/ 5533 w 340793"/>
                <a:gd name="connsiteY71" fmla="*/ 215819 h 452266"/>
                <a:gd name="connsiteX72" fmla="*/ 11787 w 340793"/>
                <a:gd name="connsiteY72" fmla="*/ 212753 h 452266"/>
                <a:gd name="connsiteX73" fmla="*/ 8537 w 340793"/>
                <a:gd name="connsiteY73" fmla="*/ 206376 h 452266"/>
                <a:gd name="connsiteX74" fmla="*/ 15650 w 340793"/>
                <a:gd name="connsiteY74" fmla="*/ 205824 h 452266"/>
                <a:gd name="connsiteX75" fmla="*/ 6759 w 340793"/>
                <a:gd name="connsiteY75" fmla="*/ 198099 h 452266"/>
                <a:gd name="connsiteX76" fmla="*/ 6391 w 340793"/>
                <a:gd name="connsiteY76" fmla="*/ 187491 h 452266"/>
                <a:gd name="connsiteX77" fmla="*/ 15405 w 340793"/>
                <a:gd name="connsiteY77" fmla="*/ 174860 h 452266"/>
                <a:gd name="connsiteX78" fmla="*/ 11603 w 340793"/>
                <a:gd name="connsiteY78" fmla="*/ 166214 h 452266"/>
                <a:gd name="connsiteX79" fmla="*/ 6882 w 340793"/>
                <a:gd name="connsiteY79" fmla="*/ 171181 h 452266"/>
                <a:gd name="connsiteX80" fmla="*/ 5226 w 340793"/>
                <a:gd name="connsiteY80" fmla="*/ 167073 h 452266"/>
                <a:gd name="connsiteX81" fmla="*/ 12278 w 340793"/>
                <a:gd name="connsiteY81" fmla="*/ 156342 h 452266"/>
                <a:gd name="connsiteX82" fmla="*/ 43120 w 340793"/>
                <a:gd name="connsiteY82" fmla="*/ 156220 h 452266"/>
                <a:gd name="connsiteX83" fmla="*/ 47412 w 340793"/>
                <a:gd name="connsiteY83" fmla="*/ 132307 h 452266"/>
                <a:gd name="connsiteX84" fmla="*/ 39931 w 340793"/>
                <a:gd name="connsiteY84" fmla="*/ 117713 h 452266"/>
                <a:gd name="connsiteX85" fmla="*/ 45572 w 340793"/>
                <a:gd name="connsiteY85" fmla="*/ 103795 h 452266"/>
                <a:gd name="connsiteX86" fmla="*/ 58142 w 340793"/>
                <a:gd name="connsiteY86" fmla="*/ 102139 h 452266"/>
                <a:gd name="connsiteX87" fmla="*/ 72490 w 340793"/>
                <a:gd name="connsiteY87" fmla="*/ 86258 h 452266"/>
                <a:gd name="connsiteX88" fmla="*/ 94502 w 340793"/>
                <a:gd name="connsiteY88" fmla="*/ 78349 h 452266"/>
                <a:gd name="connsiteX89" fmla="*/ 104129 w 340793"/>
                <a:gd name="connsiteY89" fmla="*/ 55723 h 452266"/>
                <a:gd name="connsiteX90" fmla="*/ 115288 w 340793"/>
                <a:gd name="connsiteY90" fmla="*/ 52780 h 452266"/>
                <a:gd name="connsiteX91" fmla="*/ 137914 w 340793"/>
                <a:gd name="connsiteY91" fmla="*/ 32546 h 452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40793" h="452266">
                  <a:moveTo>
                    <a:pt x="145578" y="10411"/>
                  </a:moveTo>
                  <a:lnTo>
                    <a:pt x="163973" y="-74"/>
                  </a:lnTo>
                  <a:lnTo>
                    <a:pt x="207753" y="3114"/>
                  </a:lnTo>
                  <a:lnTo>
                    <a:pt x="211677" y="13906"/>
                  </a:lnTo>
                  <a:lnTo>
                    <a:pt x="228355" y="16174"/>
                  </a:lnTo>
                  <a:lnTo>
                    <a:pt x="239146" y="43950"/>
                  </a:lnTo>
                  <a:lnTo>
                    <a:pt x="248344" y="46832"/>
                  </a:lnTo>
                  <a:lnTo>
                    <a:pt x="254169" y="56949"/>
                  </a:lnTo>
                  <a:lnTo>
                    <a:pt x="266493" y="57440"/>
                  </a:lnTo>
                  <a:lnTo>
                    <a:pt x="275997" y="45238"/>
                  </a:lnTo>
                  <a:lnTo>
                    <a:pt x="291326" y="60690"/>
                  </a:lnTo>
                  <a:lnTo>
                    <a:pt x="317876" y="65840"/>
                  </a:lnTo>
                  <a:lnTo>
                    <a:pt x="317876" y="65840"/>
                  </a:lnTo>
                  <a:lnTo>
                    <a:pt x="327503" y="82518"/>
                  </a:lnTo>
                  <a:lnTo>
                    <a:pt x="341237" y="82947"/>
                  </a:lnTo>
                  <a:lnTo>
                    <a:pt x="338110" y="107412"/>
                  </a:lnTo>
                  <a:lnTo>
                    <a:pt x="258522" y="96682"/>
                  </a:lnTo>
                  <a:lnTo>
                    <a:pt x="232586" y="107412"/>
                  </a:lnTo>
                  <a:lnTo>
                    <a:pt x="213762" y="138377"/>
                  </a:lnTo>
                  <a:lnTo>
                    <a:pt x="219832" y="150333"/>
                  </a:lnTo>
                  <a:lnTo>
                    <a:pt x="208918" y="157017"/>
                  </a:lnTo>
                  <a:lnTo>
                    <a:pt x="208550" y="170506"/>
                  </a:lnTo>
                  <a:lnTo>
                    <a:pt x="188193" y="191538"/>
                  </a:lnTo>
                  <a:lnTo>
                    <a:pt x="185679" y="205886"/>
                  </a:lnTo>
                  <a:lnTo>
                    <a:pt x="190830" y="216125"/>
                  </a:lnTo>
                  <a:lnTo>
                    <a:pt x="180345" y="229063"/>
                  </a:lnTo>
                  <a:lnTo>
                    <a:pt x="174029" y="278422"/>
                  </a:lnTo>
                  <a:lnTo>
                    <a:pt x="182981" y="277564"/>
                  </a:lnTo>
                  <a:lnTo>
                    <a:pt x="182184" y="312269"/>
                  </a:lnTo>
                  <a:lnTo>
                    <a:pt x="192424" y="308222"/>
                  </a:lnTo>
                  <a:lnTo>
                    <a:pt x="190216" y="322999"/>
                  </a:lnTo>
                  <a:lnTo>
                    <a:pt x="209040" y="325819"/>
                  </a:lnTo>
                  <a:lnTo>
                    <a:pt x="211370" y="335814"/>
                  </a:lnTo>
                  <a:lnTo>
                    <a:pt x="211370" y="335814"/>
                  </a:lnTo>
                  <a:lnTo>
                    <a:pt x="198617" y="346974"/>
                  </a:lnTo>
                  <a:lnTo>
                    <a:pt x="165383" y="343724"/>
                  </a:lnTo>
                  <a:lnTo>
                    <a:pt x="154469" y="380636"/>
                  </a:lnTo>
                  <a:lnTo>
                    <a:pt x="162440" y="402158"/>
                  </a:lnTo>
                  <a:lnTo>
                    <a:pt x="158700" y="408228"/>
                  </a:lnTo>
                  <a:lnTo>
                    <a:pt x="169246" y="411049"/>
                  </a:lnTo>
                  <a:lnTo>
                    <a:pt x="173722" y="421104"/>
                  </a:lnTo>
                  <a:lnTo>
                    <a:pt x="167836" y="452192"/>
                  </a:lnTo>
                  <a:lnTo>
                    <a:pt x="167836" y="452192"/>
                  </a:lnTo>
                  <a:lnTo>
                    <a:pt x="158761" y="450352"/>
                  </a:lnTo>
                  <a:lnTo>
                    <a:pt x="147173" y="429075"/>
                  </a:lnTo>
                  <a:lnTo>
                    <a:pt x="126509" y="429811"/>
                  </a:lnTo>
                  <a:lnTo>
                    <a:pt x="101983" y="416138"/>
                  </a:lnTo>
                  <a:lnTo>
                    <a:pt x="96035" y="398663"/>
                  </a:lnTo>
                  <a:lnTo>
                    <a:pt x="75556" y="371806"/>
                  </a:lnTo>
                  <a:lnTo>
                    <a:pt x="56670" y="359175"/>
                  </a:lnTo>
                  <a:lnTo>
                    <a:pt x="51091" y="335691"/>
                  </a:lnTo>
                  <a:lnTo>
                    <a:pt x="51091" y="335691"/>
                  </a:lnTo>
                  <a:lnTo>
                    <a:pt x="51029" y="329560"/>
                  </a:lnTo>
                  <a:lnTo>
                    <a:pt x="66726" y="318952"/>
                  </a:lnTo>
                  <a:lnTo>
                    <a:pt x="88187" y="313004"/>
                  </a:lnTo>
                  <a:lnTo>
                    <a:pt x="77150" y="315948"/>
                  </a:lnTo>
                  <a:lnTo>
                    <a:pt x="79296" y="306566"/>
                  </a:lnTo>
                  <a:lnTo>
                    <a:pt x="70405" y="305279"/>
                  </a:lnTo>
                  <a:lnTo>
                    <a:pt x="71448" y="294364"/>
                  </a:lnTo>
                  <a:lnTo>
                    <a:pt x="77702" y="291789"/>
                  </a:lnTo>
                  <a:lnTo>
                    <a:pt x="63293" y="281120"/>
                  </a:lnTo>
                  <a:lnTo>
                    <a:pt x="61269" y="271616"/>
                  </a:lnTo>
                  <a:lnTo>
                    <a:pt x="53237" y="278913"/>
                  </a:lnTo>
                  <a:lnTo>
                    <a:pt x="49129" y="275970"/>
                  </a:lnTo>
                  <a:lnTo>
                    <a:pt x="58939" y="265117"/>
                  </a:lnTo>
                  <a:lnTo>
                    <a:pt x="52807" y="247887"/>
                  </a:lnTo>
                  <a:lnTo>
                    <a:pt x="55199" y="234520"/>
                  </a:lnTo>
                  <a:lnTo>
                    <a:pt x="31224" y="217903"/>
                  </a:lnTo>
                  <a:lnTo>
                    <a:pt x="31960" y="226672"/>
                  </a:lnTo>
                  <a:lnTo>
                    <a:pt x="14853" y="236176"/>
                  </a:lnTo>
                  <a:lnTo>
                    <a:pt x="444" y="236114"/>
                  </a:lnTo>
                  <a:lnTo>
                    <a:pt x="5533" y="215819"/>
                  </a:lnTo>
                  <a:lnTo>
                    <a:pt x="11787" y="212753"/>
                  </a:lnTo>
                  <a:lnTo>
                    <a:pt x="8537" y="206376"/>
                  </a:lnTo>
                  <a:lnTo>
                    <a:pt x="15650" y="205824"/>
                  </a:lnTo>
                  <a:lnTo>
                    <a:pt x="6759" y="198099"/>
                  </a:lnTo>
                  <a:lnTo>
                    <a:pt x="6391" y="187491"/>
                  </a:lnTo>
                  <a:lnTo>
                    <a:pt x="15405" y="174860"/>
                  </a:lnTo>
                  <a:lnTo>
                    <a:pt x="11603" y="166214"/>
                  </a:lnTo>
                  <a:lnTo>
                    <a:pt x="6882" y="171181"/>
                  </a:lnTo>
                  <a:lnTo>
                    <a:pt x="5226" y="167073"/>
                  </a:lnTo>
                  <a:lnTo>
                    <a:pt x="12278" y="156342"/>
                  </a:lnTo>
                  <a:lnTo>
                    <a:pt x="43120" y="156220"/>
                  </a:lnTo>
                  <a:lnTo>
                    <a:pt x="47412" y="132307"/>
                  </a:lnTo>
                  <a:lnTo>
                    <a:pt x="39931" y="117713"/>
                  </a:lnTo>
                  <a:lnTo>
                    <a:pt x="45572" y="103795"/>
                  </a:lnTo>
                  <a:lnTo>
                    <a:pt x="58142" y="102139"/>
                  </a:lnTo>
                  <a:lnTo>
                    <a:pt x="72490" y="86258"/>
                  </a:lnTo>
                  <a:lnTo>
                    <a:pt x="94502" y="78349"/>
                  </a:lnTo>
                  <a:lnTo>
                    <a:pt x="104129" y="55723"/>
                  </a:lnTo>
                  <a:lnTo>
                    <a:pt x="115288" y="52780"/>
                  </a:lnTo>
                  <a:lnTo>
                    <a:pt x="137914" y="3254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รูปแบบอิสระ: รูปร่าง 28">
              <a:extLst>
                <a:ext uri="{FF2B5EF4-FFF2-40B4-BE49-F238E27FC236}">
                  <a16:creationId xmlns:a16="http://schemas.microsoft.com/office/drawing/2014/main" id="{491539C6-0245-2D80-0022-5341D2521247}"/>
                </a:ext>
              </a:extLst>
            </p:cNvPr>
            <p:cNvSpPr/>
            <p:nvPr/>
          </p:nvSpPr>
          <p:spPr>
            <a:xfrm>
              <a:off x="6025241" y="1909469"/>
              <a:ext cx="472316" cy="604084"/>
            </a:xfrm>
            <a:custGeom>
              <a:avLst/>
              <a:gdLst>
                <a:gd name="connsiteX0" fmla="*/ 22679 w 472316"/>
                <a:gd name="connsiteY0" fmla="*/ 492111 h 604084"/>
                <a:gd name="connsiteX1" fmla="*/ 37517 w 472316"/>
                <a:gd name="connsiteY1" fmla="*/ 425277 h 604084"/>
                <a:gd name="connsiteX2" fmla="*/ 8208 w 472316"/>
                <a:gd name="connsiteY2" fmla="*/ 417183 h 604084"/>
                <a:gd name="connsiteX3" fmla="*/ 483 w 472316"/>
                <a:gd name="connsiteY3" fmla="*/ 402468 h 604084"/>
                <a:gd name="connsiteX4" fmla="*/ 6246 w 472316"/>
                <a:gd name="connsiteY4" fmla="*/ 396765 h 604084"/>
                <a:gd name="connsiteX5" fmla="*/ 6614 w 472316"/>
                <a:gd name="connsiteY5" fmla="*/ 363655 h 604084"/>
                <a:gd name="connsiteX6" fmla="*/ 24457 w 472316"/>
                <a:gd name="connsiteY6" fmla="*/ 347038 h 604084"/>
                <a:gd name="connsiteX7" fmla="*/ 18755 w 472316"/>
                <a:gd name="connsiteY7" fmla="*/ 345015 h 604084"/>
                <a:gd name="connsiteX8" fmla="*/ 24212 w 472316"/>
                <a:gd name="connsiteY8" fmla="*/ 326558 h 604084"/>
                <a:gd name="connsiteX9" fmla="*/ 17406 w 472316"/>
                <a:gd name="connsiteY9" fmla="*/ 328521 h 604084"/>
                <a:gd name="connsiteX10" fmla="*/ 10722 w 472316"/>
                <a:gd name="connsiteY10" fmla="*/ 318894 h 604084"/>
                <a:gd name="connsiteX11" fmla="*/ 3058 w 472316"/>
                <a:gd name="connsiteY11" fmla="*/ 295104 h 604084"/>
                <a:gd name="connsiteX12" fmla="*/ 10722 w 472316"/>
                <a:gd name="connsiteY12" fmla="*/ 247400 h 604084"/>
                <a:gd name="connsiteX13" fmla="*/ 19797 w 472316"/>
                <a:gd name="connsiteY13" fmla="*/ 233665 h 604084"/>
                <a:gd name="connsiteX14" fmla="*/ 27400 w 472316"/>
                <a:gd name="connsiteY14" fmla="*/ 231887 h 604084"/>
                <a:gd name="connsiteX15" fmla="*/ 24886 w 472316"/>
                <a:gd name="connsiteY15" fmla="*/ 209445 h 604084"/>
                <a:gd name="connsiteX16" fmla="*/ 15014 w 472316"/>
                <a:gd name="connsiteY16" fmla="*/ 204233 h 604084"/>
                <a:gd name="connsiteX17" fmla="*/ 24518 w 472316"/>
                <a:gd name="connsiteY17" fmla="*/ 197305 h 604084"/>
                <a:gd name="connsiteX18" fmla="*/ 28688 w 472316"/>
                <a:gd name="connsiteY18" fmla="*/ 160515 h 604084"/>
                <a:gd name="connsiteX19" fmla="*/ 39541 w 472316"/>
                <a:gd name="connsiteY19" fmla="*/ 150950 h 604084"/>
                <a:gd name="connsiteX20" fmla="*/ 35923 w 472316"/>
                <a:gd name="connsiteY20" fmla="*/ 142550 h 604084"/>
                <a:gd name="connsiteX21" fmla="*/ 65232 w 472316"/>
                <a:gd name="connsiteY21" fmla="*/ 107845 h 604084"/>
                <a:gd name="connsiteX22" fmla="*/ 61247 w 472316"/>
                <a:gd name="connsiteY22" fmla="*/ 98034 h 604084"/>
                <a:gd name="connsiteX23" fmla="*/ 65048 w 472316"/>
                <a:gd name="connsiteY23" fmla="*/ 86323 h 604084"/>
                <a:gd name="connsiteX24" fmla="*/ 84240 w 472316"/>
                <a:gd name="connsiteY24" fmla="*/ 77923 h 604084"/>
                <a:gd name="connsiteX25" fmla="*/ 74797 w 472316"/>
                <a:gd name="connsiteY25" fmla="*/ 68296 h 604084"/>
                <a:gd name="connsiteX26" fmla="*/ 76453 w 472316"/>
                <a:gd name="connsiteY26" fmla="*/ 51618 h 604084"/>
                <a:gd name="connsiteX27" fmla="*/ 87183 w 472316"/>
                <a:gd name="connsiteY27" fmla="*/ 47265 h 604084"/>
                <a:gd name="connsiteX28" fmla="*/ 80868 w 472316"/>
                <a:gd name="connsiteY28" fmla="*/ 21757 h 604084"/>
                <a:gd name="connsiteX29" fmla="*/ 106007 w 472316"/>
                <a:gd name="connsiteY29" fmla="*/ 34756 h 604084"/>
                <a:gd name="connsiteX30" fmla="*/ 108337 w 472316"/>
                <a:gd name="connsiteY30" fmla="*/ 24823 h 604084"/>
                <a:gd name="connsiteX31" fmla="*/ 98649 w 472316"/>
                <a:gd name="connsiteY31" fmla="*/ -71 h 604084"/>
                <a:gd name="connsiteX32" fmla="*/ 111710 w 472316"/>
                <a:gd name="connsiteY32" fmla="*/ 2136 h 604084"/>
                <a:gd name="connsiteX33" fmla="*/ 131637 w 472316"/>
                <a:gd name="connsiteY33" fmla="*/ 21267 h 604084"/>
                <a:gd name="connsiteX34" fmla="*/ 151871 w 472316"/>
                <a:gd name="connsiteY34" fmla="*/ 18140 h 604084"/>
                <a:gd name="connsiteX35" fmla="*/ 169898 w 472316"/>
                <a:gd name="connsiteY35" fmla="*/ 33775 h 604084"/>
                <a:gd name="connsiteX36" fmla="*/ 178850 w 472316"/>
                <a:gd name="connsiteY36" fmla="*/ 26540 h 604084"/>
                <a:gd name="connsiteX37" fmla="*/ 178850 w 472316"/>
                <a:gd name="connsiteY37" fmla="*/ 26540 h 604084"/>
                <a:gd name="connsiteX38" fmla="*/ 181364 w 472316"/>
                <a:gd name="connsiteY38" fmla="*/ 33530 h 604084"/>
                <a:gd name="connsiteX39" fmla="*/ 191604 w 472316"/>
                <a:gd name="connsiteY39" fmla="*/ 35860 h 604084"/>
                <a:gd name="connsiteX40" fmla="*/ 189949 w 472316"/>
                <a:gd name="connsiteY40" fmla="*/ 43708 h 604084"/>
                <a:gd name="connsiteX41" fmla="*/ 212574 w 472316"/>
                <a:gd name="connsiteY41" fmla="*/ 30893 h 604084"/>
                <a:gd name="connsiteX42" fmla="*/ 237468 w 472316"/>
                <a:gd name="connsiteY42" fmla="*/ 36780 h 604084"/>
                <a:gd name="connsiteX43" fmla="*/ 244152 w 472316"/>
                <a:gd name="connsiteY43" fmla="*/ 43831 h 604084"/>
                <a:gd name="connsiteX44" fmla="*/ 262240 w 472316"/>
                <a:gd name="connsiteY44" fmla="*/ 40949 h 604084"/>
                <a:gd name="connsiteX45" fmla="*/ 273829 w 472316"/>
                <a:gd name="connsiteY45" fmla="*/ 51066 h 604084"/>
                <a:gd name="connsiteX46" fmla="*/ 278795 w 472316"/>
                <a:gd name="connsiteY46" fmla="*/ 70074 h 604084"/>
                <a:gd name="connsiteX47" fmla="*/ 292837 w 472316"/>
                <a:gd name="connsiteY47" fmla="*/ 73692 h 604084"/>
                <a:gd name="connsiteX48" fmla="*/ 296761 w 472316"/>
                <a:gd name="connsiteY48" fmla="*/ 90247 h 604084"/>
                <a:gd name="connsiteX49" fmla="*/ 313623 w 472316"/>
                <a:gd name="connsiteY49" fmla="*/ 97666 h 604084"/>
                <a:gd name="connsiteX50" fmla="*/ 311415 w 472316"/>
                <a:gd name="connsiteY50" fmla="*/ 101345 h 604084"/>
                <a:gd name="connsiteX51" fmla="*/ 348389 w 472316"/>
                <a:gd name="connsiteY51" fmla="*/ 97421 h 604084"/>
                <a:gd name="connsiteX52" fmla="*/ 354520 w 472316"/>
                <a:gd name="connsiteY52" fmla="*/ 102510 h 604084"/>
                <a:gd name="connsiteX53" fmla="*/ 358813 w 472316"/>
                <a:gd name="connsiteY53" fmla="*/ 96072 h 604084"/>
                <a:gd name="connsiteX54" fmla="*/ 367274 w 472316"/>
                <a:gd name="connsiteY54" fmla="*/ 96931 h 604084"/>
                <a:gd name="connsiteX55" fmla="*/ 393763 w 472316"/>
                <a:gd name="connsiteY55" fmla="*/ 117901 h 604084"/>
                <a:gd name="connsiteX56" fmla="*/ 407313 w 472316"/>
                <a:gd name="connsiteY56" fmla="*/ 121947 h 604084"/>
                <a:gd name="connsiteX57" fmla="*/ 433986 w 472316"/>
                <a:gd name="connsiteY57" fmla="*/ 118698 h 604084"/>
                <a:gd name="connsiteX58" fmla="*/ 437542 w 472316"/>
                <a:gd name="connsiteY58" fmla="*/ 125994 h 604084"/>
                <a:gd name="connsiteX59" fmla="*/ 448334 w 472316"/>
                <a:gd name="connsiteY59" fmla="*/ 121457 h 604084"/>
                <a:gd name="connsiteX60" fmla="*/ 448947 w 472316"/>
                <a:gd name="connsiteY60" fmla="*/ 112566 h 604084"/>
                <a:gd name="connsiteX61" fmla="*/ 454404 w 472316"/>
                <a:gd name="connsiteY61" fmla="*/ 131268 h 604084"/>
                <a:gd name="connsiteX62" fmla="*/ 472799 w 472316"/>
                <a:gd name="connsiteY62" fmla="*/ 144941 h 604084"/>
                <a:gd name="connsiteX63" fmla="*/ 456673 w 472316"/>
                <a:gd name="connsiteY63" fmla="*/ 184858 h 604084"/>
                <a:gd name="connsiteX64" fmla="*/ 454281 w 472316"/>
                <a:gd name="connsiteY64" fmla="*/ 205950 h 604084"/>
                <a:gd name="connsiteX65" fmla="*/ 399158 w 472316"/>
                <a:gd name="connsiteY65" fmla="*/ 280081 h 604084"/>
                <a:gd name="connsiteX66" fmla="*/ 408356 w 472316"/>
                <a:gd name="connsiteY66" fmla="*/ 296146 h 604084"/>
                <a:gd name="connsiteX67" fmla="*/ 423256 w 472316"/>
                <a:gd name="connsiteY67" fmla="*/ 296269 h 604084"/>
                <a:gd name="connsiteX68" fmla="*/ 430062 w 472316"/>
                <a:gd name="connsiteY68" fmla="*/ 310371 h 604084"/>
                <a:gd name="connsiteX69" fmla="*/ 442938 w 472316"/>
                <a:gd name="connsiteY69" fmla="*/ 315583 h 604084"/>
                <a:gd name="connsiteX70" fmla="*/ 433802 w 472316"/>
                <a:gd name="connsiteY70" fmla="*/ 327969 h 604084"/>
                <a:gd name="connsiteX71" fmla="*/ 437849 w 472316"/>
                <a:gd name="connsiteY71" fmla="*/ 336001 h 604084"/>
                <a:gd name="connsiteX72" fmla="*/ 429878 w 472316"/>
                <a:gd name="connsiteY72" fmla="*/ 342746 h 604084"/>
                <a:gd name="connsiteX73" fmla="*/ 429081 w 472316"/>
                <a:gd name="connsiteY73" fmla="*/ 355316 h 604084"/>
                <a:gd name="connsiteX74" fmla="*/ 415407 w 472316"/>
                <a:gd name="connsiteY74" fmla="*/ 369725 h 604084"/>
                <a:gd name="connsiteX75" fmla="*/ 418289 w 472316"/>
                <a:gd name="connsiteY75" fmla="*/ 396520 h 604084"/>
                <a:gd name="connsiteX76" fmla="*/ 418289 w 472316"/>
                <a:gd name="connsiteY76" fmla="*/ 396520 h 604084"/>
                <a:gd name="connsiteX77" fmla="*/ 412157 w 472316"/>
                <a:gd name="connsiteY77" fmla="*/ 394558 h 604084"/>
                <a:gd name="connsiteX78" fmla="*/ 403941 w 472316"/>
                <a:gd name="connsiteY78" fmla="*/ 404246 h 604084"/>
                <a:gd name="connsiteX79" fmla="*/ 389225 w 472316"/>
                <a:gd name="connsiteY79" fmla="*/ 405901 h 604084"/>
                <a:gd name="connsiteX80" fmla="*/ 386159 w 472316"/>
                <a:gd name="connsiteY80" fmla="*/ 418962 h 604084"/>
                <a:gd name="connsiteX81" fmla="*/ 378188 w 472316"/>
                <a:gd name="connsiteY81" fmla="*/ 421782 h 604084"/>
                <a:gd name="connsiteX82" fmla="*/ 367151 w 472316"/>
                <a:gd name="connsiteY82" fmla="*/ 416264 h 604084"/>
                <a:gd name="connsiteX83" fmla="*/ 365803 w 472316"/>
                <a:gd name="connsiteY83" fmla="*/ 423683 h 604084"/>
                <a:gd name="connsiteX84" fmla="*/ 347101 w 472316"/>
                <a:gd name="connsiteY84" fmla="*/ 422641 h 604084"/>
                <a:gd name="connsiteX85" fmla="*/ 349738 w 472316"/>
                <a:gd name="connsiteY85" fmla="*/ 429079 h 604084"/>
                <a:gd name="connsiteX86" fmla="*/ 341951 w 472316"/>
                <a:gd name="connsiteY86" fmla="*/ 437540 h 604084"/>
                <a:gd name="connsiteX87" fmla="*/ 343361 w 472316"/>
                <a:gd name="connsiteY87" fmla="*/ 446799 h 604084"/>
                <a:gd name="connsiteX88" fmla="*/ 335574 w 472316"/>
                <a:gd name="connsiteY88" fmla="*/ 452931 h 604084"/>
                <a:gd name="connsiteX89" fmla="*/ 335513 w 472316"/>
                <a:gd name="connsiteY89" fmla="*/ 461392 h 604084"/>
                <a:gd name="connsiteX90" fmla="*/ 313684 w 472316"/>
                <a:gd name="connsiteY90" fmla="*/ 473349 h 604084"/>
                <a:gd name="connsiteX91" fmla="*/ 299091 w 472316"/>
                <a:gd name="connsiteY91" fmla="*/ 506153 h 604084"/>
                <a:gd name="connsiteX92" fmla="*/ 296945 w 472316"/>
                <a:gd name="connsiteY92" fmla="*/ 537117 h 604084"/>
                <a:gd name="connsiteX93" fmla="*/ 287134 w 472316"/>
                <a:gd name="connsiteY93" fmla="*/ 544782 h 604084"/>
                <a:gd name="connsiteX94" fmla="*/ 281432 w 472316"/>
                <a:gd name="connsiteY94" fmla="*/ 541164 h 604084"/>
                <a:gd name="connsiteX95" fmla="*/ 254514 w 472316"/>
                <a:gd name="connsiteY95" fmla="*/ 546192 h 604084"/>
                <a:gd name="connsiteX96" fmla="*/ 233115 w 472316"/>
                <a:gd name="connsiteY96" fmla="*/ 573968 h 604084"/>
                <a:gd name="connsiteX97" fmla="*/ 203254 w 472316"/>
                <a:gd name="connsiteY97" fmla="*/ 556677 h 604084"/>
                <a:gd name="connsiteX98" fmla="*/ 187864 w 472316"/>
                <a:gd name="connsiteY98" fmla="*/ 576482 h 604084"/>
                <a:gd name="connsiteX99" fmla="*/ 141509 w 472316"/>
                <a:gd name="connsiteY99" fmla="*/ 567959 h 604084"/>
                <a:gd name="connsiteX100" fmla="*/ 126058 w 472316"/>
                <a:gd name="connsiteY100" fmla="*/ 584453 h 604084"/>
                <a:gd name="connsiteX101" fmla="*/ 116615 w 472316"/>
                <a:gd name="connsiteY101" fmla="*/ 577341 h 604084"/>
                <a:gd name="connsiteX102" fmla="*/ 85037 w 472316"/>
                <a:gd name="connsiteY102" fmla="*/ 579119 h 604084"/>
                <a:gd name="connsiteX103" fmla="*/ 73694 w 472316"/>
                <a:gd name="connsiteY103" fmla="*/ 586661 h 604084"/>
                <a:gd name="connsiteX104" fmla="*/ 50639 w 472316"/>
                <a:gd name="connsiteY104" fmla="*/ 580529 h 604084"/>
                <a:gd name="connsiteX105" fmla="*/ 39847 w 472316"/>
                <a:gd name="connsiteY105" fmla="*/ 604013 h 604084"/>
                <a:gd name="connsiteX106" fmla="*/ 28810 w 472316"/>
                <a:gd name="connsiteY106" fmla="*/ 598065 h 604084"/>
                <a:gd name="connsiteX107" fmla="*/ 28810 w 472316"/>
                <a:gd name="connsiteY107" fmla="*/ 598065 h 604084"/>
                <a:gd name="connsiteX108" fmla="*/ 24886 w 472316"/>
                <a:gd name="connsiteY108" fmla="*/ 578812 h 604084"/>
                <a:gd name="connsiteX109" fmla="*/ 28994 w 472316"/>
                <a:gd name="connsiteY109" fmla="*/ 532641 h 60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472316" h="604084">
                  <a:moveTo>
                    <a:pt x="22679" y="492111"/>
                  </a:moveTo>
                  <a:lnTo>
                    <a:pt x="37517" y="425277"/>
                  </a:lnTo>
                  <a:lnTo>
                    <a:pt x="8208" y="417183"/>
                  </a:lnTo>
                  <a:lnTo>
                    <a:pt x="483" y="402468"/>
                  </a:lnTo>
                  <a:lnTo>
                    <a:pt x="6246" y="396765"/>
                  </a:lnTo>
                  <a:lnTo>
                    <a:pt x="6614" y="363655"/>
                  </a:lnTo>
                  <a:lnTo>
                    <a:pt x="24457" y="347038"/>
                  </a:lnTo>
                  <a:lnTo>
                    <a:pt x="18755" y="345015"/>
                  </a:lnTo>
                  <a:lnTo>
                    <a:pt x="24212" y="326558"/>
                  </a:lnTo>
                  <a:lnTo>
                    <a:pt x="17406" y="328521"/>
                  </a:lnTo>
                  <a:lnTo>
                    <a:pt x="10722" y="318894"/>
                  </a:lnTo>
                  <a:lnTo>
                    <a:pt x="3058" y="295104"/>
                  </a:lnTo>
                  <a:lnTo>
                    <a:pt x="10722" y="247400"/>
                  </a:lnTo>
                  <a:lnTo>
                    <a:pt x="19797" y="233665"/>
                  </a:lnTo>
                  <a:lnTo>
                    <a:pt x="27400" y="231887"/>
                  </a:lnTo>
                  <a:lnTo>
                    <a:pt x="24886" y="209445"/>
                  </a:lnTo>
                  <a:lnTo>
                    <a:pt x="15014" y="204233"/>
                  </a:lnTo>
                  <a:lnTo>
                    <a:pt x="24518" y="197305"/>
                  </a:lnTo>
                  <a:lnTo>
                    <a:pt x="28688" y="160515"/>
                  </a:lnTo>
                  <a:lnTo>
                    <a:pt x="39541" y="150950"/>
                  </a:lnTo>
                  <a:lnTo>
                    <a:pt x="35923" y="142550"/>
                  </a:lnTo>
                  <a:lnTo>
                    <a:pt x="65232" y="107845"/>
                  </a:lnTo>
                  <a:lnTo>
                    <a:pt x="61247" y="98034"/>
                  </a:lnTo>
                  <a:lnTo>
                    <a:pt x="65048" y="86323"/>
                  </a:lnTo>
                  <a:lnTo>
                    <a:pt x="84240" y="77923"/>
                  </a:lnTo>
                  <a:lnTo>
                    <a:pt x="74797" y="68296"/>
                  </a:lnTo>
                  <a:lnTo>
                    <a:pt x="76453" y="51618"/>
                  </a:lnTo>
                  <a:lnTo>
                    <a:pt x="87183" y="47265"/>
                  </a:lnTo>
                  <a:lnTo>
                    <a:pt x="80868" y="21757"/>
                  </a:lnTo>
                  <a:lnTo>
                    <a:pt x="106007" y="34756"/>
                  </a:lnTo>
                  <a:lnTo>
                    <a:pt x="108337" y="24823"/>
                  </a:lnTo>
                  <a:lnTo>
                    <a:pt x="98649" y="-71"/>
                  </a:lnTo>
                  <a:lnTo>
                    <a:pt x="111710" y="2136"/>
                  </a:lnTo>
                  <a:lnTo>
                    <a:pt x="131637" y="21267"/>
                  </a:lnTo>
                  <a:lnTo>
                    <a:pt x="151871" y="18140"/>
                  </a:lnTo>
                  <a:lnTo>
                    <a:pt x="169898" y="33775"/>
                  </a:lnTo>
                  <a:lnTo>
                    <a:pt x="178850" y="26540"/>
                  </a:lnTo>
                  <a:lnTo>
                    <a:pt x="178850" y="26540"/>
                  </a:lnTo>
                  <a:lnTo>
                    <a:pt x="181364" y="33530"/>
                  </a:lnTo>
                  <a:lnTo>
                    <a:pt x="191604" y="35860"/>
                  </a:lnTo>
                  <a:lnTo>
                    <a:pt x="189949" y="43708"/>
                  </a:lnTo>
                  <a:lnTo>
                    <a:pt x="212574" y="30893"/>
                  </a:lnTo>
                  <a:lnTo>
                    <a:pt x="237468" y="36780"/>
                  </a:lnTo>
                  <a:lnTo>
                    <a:pt x="244152" y="43831"/>
                  </a:lnTo>
                  <a:lnTo>
                    <a:pt x="262240" y="40949"/>
                  </a:lnTo>
                  <a:lnTo>
                    <a:pt x="273829" y="51066"/>
                  </a:lnTo>
                  <a:lnTo>
                    <a:pt x="278795" y="70074"/>
                  </a:lnTo>
                  <a:lnTo>
                    <a:pt x="292837" y="73692"/>
                  </a:lnTo>
                  <a:lnTo>
                    <a:pt x="296761" y="90247"/>
                  </a:lnTo>
                  <a:lnTo>
                    <a:pt x="313623" y="97666"/>
                  </a:lnTo>
                  <a:lnTo>
                    <a:pt x="311415" y="101345"/>
                  </a:lnTo>
                  <a:lnTo>
                    <a:pt x="348389" y="97421"/>
                  </a:lnTo>
                  <a:lnTo>
                    <a:pt x="354520" y="102510"/>
                  </a:lnTo>
                  <a:lnTo>
                    <a:pt x="358813" y="96072"/>
                  </a:lnTo>
                  <a:lnTo>
                    <a:pt x="367274" y="96931"/>
                  </a:lnTo>
                  <a:lnTo>
                    <a:pt x="393763" y="117901"/>
                  </a:lnTo>
                  <a:lnTo>
                    <a:pt x="407313" y="121947"/>
                  </a:lnTo>
                  <a:lnTo>
                    <a:pt x="433986" y="118698"/>
                  </a:lnTo>
                  <a:lnTo>
                    <a:pt x="437542" y="125994"/>
                  </a:lnTo>
                  <a:lnTo>
                    <a:pt x="448334" y="121457"/>
                  </a:lnTo>
                  <a:lnTo>
                    <a:pt x="448947" y="112566"/>
                  </a:lnTo>
                  <a:lnTo>
                    <a:pt x="454404" y="131268"/>
                  </a:lnTo>
                  <a:lnTo>
                    <a:pt x="472799" y="144941"/>
                  </a:lnTo>
                  <a:lnTo>
                    <a:pt x="456673" y="184858"/>
                  </a:lnTo>
                  <a:lnTo>
                    <a:pt x="454281" y="205950"/>
                  </a:lnTo>
                  <a:lnTo>
                    <a:pt x="399158" y="280081"/>
                  </a:lnTo>
                  <a:lnTo>
                    <a:pt x="408356" y="296146"/>
                  </a:lnTo>
                  <a:lnTo>
                    <a:pt x="423256" y="296269"/>
                  </a:lnTo>
                  <a:lnTo>
                    <a:pt x="430062" y="310371"/>
                  </a:lnTo>
                  <a:lnTo>
                    <a:pt x="442938" y="315583"/>
                  </a:lnTo>
                  <a:lnTo>
                    <a:pt x="433802" y="327969"/>
                  </a:lnTo>
                  <a:lnTo>
                    <a:pt x="437849" y="336001"/>
                  </a:lnTo>
                  <a:lnTo>
                    <a:pt x="429878" y="342746"/>
                  </a:lnTo>
                  <a:lnTo>
                    <a:pt x="429081" y="355316"/>
                  </a:lnTo>
                  <a:lnTo>
                    <a:pt x="415407" y="369725"/>
                  </a:lnTo>
                  <a:lnTo>
                    <a:pt x="418289" y="396520"/>
                  </a:lnTo>
                  <a:lnTo>
                    <a:pt x="418289" y="396520"/>
                  </a:lnTo>
                  <a:lnTo>
                    <a:pt x="412157" y="394558"/>
                  </a:lnTo>
                  <a:lnTo>
                    <a:pt x="403941" y="404246"/>
                  </a:lnTo>
                  <a:lnTo>
                    <a:pt x="389225" y="405901"/>
                  </a:lnTo>
                  <a:lnTo>
                    <a:pt x="386159" y="418962"/>
                  </a:lnTo>
                  <a:lnTo>
                    <a:pt x="378188" y="421782"/>
                  </a:lnTo>
                  <a:lnTo>
                    <a:pt x="367151" y="416264"/>
                  </a:lnTo>
                  <a:lnTo>
                    <a:pt x="365803" y="423683"/>
                  </a:lnTo>
                  <a:lnTo>
                    <a:pt x="347101" y="422641"/>
                  </a:lnTo>
                  <a:lnTo>
                    <a:pt x="349738" y="429079"/>
                  </a:lnTo>
                  <a:lnTo>
                    <a:pt x="341951" y="437540"/>
                  </a:lnTo>
                  <a:lnTo>
                    <a:pt x="343361" y="446799"/>
                  </a:lnTo>
                  <a:lnTo>
                    <a:pt x="335574" y="452931"/>
                  </a:lnTo>
                  <a:lnTo>
                    <a:pt x="335513" y="461392"/>
                  </a:lnTo>
                  <a:lnTo>
                    <a:pt x="313684" y="473349"/>
                  </a:lnTo>
                  <a:lnTo>
                    <a:pt x="299091" y="506153"/>
                  </a:lnTo>
                  <a:lnTo>
                    <a:pt x="296945" y="537117"/>
                  </a:lnTo>
                  <a:lnTo>
                    <a:pt x="287134" y="544782"/>
                  </a:lnTo>
                  <a:lnTo>
                    <a:pt x="281432" y="541164"/>
                  </a:lnTo>
                  <a:lnTo>
                    <a:pt x="254514" y="546192"/>
                  </a:lnTo>
                  <a:lnTo>
                    <a:pt x="233115" y="573968"/>
                  </a:lnTo>
                  <a:lnTo>
                    <a:pt x="203254" y="556677"/>
                  </a:lnTo>
                  <a:lnTo>
                    <a:pt x="187864" y="576482"/>
                  </a:lnTo>
                  <a:lnTo>
                    <a:pt x="141509" y="567959"/>
                  </a:lnTo>
                  <a:lnTo>
                    <a:pt x="126058" y="584453"/>
                  </a:lnTo>
                  <a:lnTo>
                    <a:pt x="116615" y="577341"/>
                  </a:lnTo>
                  <a:lnTo>
                    <a:pt x="85037" y="579119"/>
                  </a:lnTo>
                  <a:lnTo>
                    <a:pt x="73694" y="586661"/>
                  </a:lnTo>
                  <a:lnTo>
                    <a:pt x="50639" y="580529"/>
                  </a:lnTo>
                  <a:lnTo>
                    <a:pt x="39847" y="604013"/>
                  </a:lnTo>
                  <a:lnTo>
                    <a:pt x="28810" y="598065"/>
                  </a:lnTo>
                  <a:lnTo>
                    <a:pt x="28810" y="598065"/>
                  </a:lnTo>
                  <a:lnTo>
                    <a:pt x="24886" y="578812"/>
                  </a:lnTo>
                  <a:lnTo>
                    <a:pt x="28994" y="53264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รูปแบบอิสระ: รูปร่าง 29">
              <a:extLst>
                <a:ext uri="{FF2B5EF4-FFF2-40B4-BE49-F238E27FC236}">
                  <a16:creationId xmlns:a16="http://schemas.microsoft.com/office/drawing/2014/main" id="{1FA2E62E-07F5-5AD1-D447-C96B0DC14849}"/>
                </a:ext>
              </a:extLst>
            </p:cNvPr>
            <p:cNvSpPr/>
            <p:nvPr/>
          </p:nvSpPr>
          <p:spPr>
            <a:xfrm>
              <a:off x="7308153" y="2100897"/>
              <a:ext cx="264823" cy="318597"/>
            </a:xfrm>
            <a:custGeom>
              <a:avLst/>
              <a:gdLst>
                <a:gd name="connsiteX0" fmla="*/ 144286 w 264823"/>
                <a:gd name="connsiteY0" fmla="*/ 37698 h 318597"/>
                <a:gd name="connsiteX1" fmla="*/ 163355 w 264823"/>
                <a:gd name="connsiteY1" fmla="*/ 42174 h 318597"/>
                <a:gd name="connsiteX2" fmla="*/ 169487 w 264823"/>
                <a:gd name="connsiteY2" fmla="*/ 34141 h 318597"/>
                <a:gd name="connsiteX3" fmla="*/ 190579 w 264823"/>
                <a:gd name="connsiteY3" fmla="*/ 31260 h 318597"/>
                <a:gd name="connsiteX4" fmla="*/ 204682 w 264823"/>
                <a:gd name="connsiteY4" fmla="*/ 12006 h 318597"/>
                <a:gd name="connsiteX5" fmla="*/ 211856 w 264823"/>
                <a:gd name="connsiteY5" fmla="*/ 12865 h 318597"/>
                <a:gd name="connsiteX6" fmla="*/ 222954 w 264823"/>
                <a:gd name="connsiteY6" fmla="*/ -73 h 318597"/>
                <a:gd name="connsiteX7" fmla="*/ 231293 w 264823"/>
                <a:gd name="connsiteY7" fmla="*/ 1828 h 318597"/>
                <a:gd name="connsiteX8" fmla="*/ 231293 w 264823"/>
                <a:gd name="connsiteY8" fmla="*/ 1828 h 318597"/>
                <a:gd name="connsiteX9" fmla="*/ 246929 w 264823"/>
                <a:gd name="connsiteY9" fmla="*/ 17831 h 318597"/>
                <a:gd name="connsiteX10" fmla="*/ 245212 w 264823"/>
                <a:gd name="connsiteY10" fmla="*/ 39292 h 318597"/>
                <a:gd name="connsiteX11" fmla="*/ 257168 w 264823"/>
                <a:gd name="connsiteY11" fmla="*/ 74549 h 318597"/>
                <a:gd name="connsiteX12" fmla="*/ 265262 w 264823"/>
                <a:gd name="connsiteY12" fmla="*/ 79638 h 318597"/>
                <a:gd name="connsiteX13" fmla="*/ 265262 w 264823"/>
                <a:gd name="connsiteY13" fmla="*/ 79638 h 318597"/>
                <a:gd name="connsiteX14" fmla="*/ 257046 w 264823"/>
                <a:gd name="connsiteY14" fmla="*/ 81722 h 318597"/>
                <a:gd name="connsiteX15" fmla="*/ 242514 w 264823"/>
                <a:gd name="connsiteY15" fmla="*/ 109253 h 318597"/>
                <a:gd name="connsiteX16" fmla="*/ 244108 w 264823"/>
                <a:gd name="connsiteY16" fmla="*/ 136171 h 318597"/>
                <a:gd name="connsiteX17" fmla="*/ 228472 w 264823"/>
                <a:gd name="connsiteY17" fmla="*/ 156712 h 318597"/>
                <a:gd name="connsiteX18" fmla="*/ 236014 w 264823"/>
                <a:gd name="connsiteY18" fmla="*/ 159103 h 318597"/>
                <a:gd name="connsiteX19" fmla="*/ 225100 w 264823"/>
                <a:gd name="connsiteY19" fmla="*/ 180870 h 318597"/>
                <a:gd name="connsiteX20" fmla="*/ 223444 w 264823"/>
                <a:gd name="connsiteY20" fmla="*/ 211405 h 318597"/>
                <a:gd name="connsiteX21" fmla="*/ 202658 w 264823"/>
                <a:gd name="connsiteY21" fmla="*/ 222381 h 318597"/>
                <a:gd name="connsiteX22" fmla="*/ 197201 w 264823"/>
                <a:gd name="connsiteY22" fmla="*/ 269778 h 318597"/>
                <a:gd name="connsiteX23" fmla="*/ 210814 w 264823"/>
                <a:gd name="connsiteY23" fmla="*/ 273518 h 318597"/>
                <a:gd name="connsiteX24" fmla="*/ 211795 w 264823"/>
                <a:gd name="connsiteY24" fmla="*/ 283697 h 318597"/>
                <a:gd name="connsiteX25" fmla="*/ 192848 w 264823"/>
                <a:gd name="connsiteY25" fmla="*/ 303195 h 318597"/>
                <a:gd name="connsiteX26" fmla="*/ 197017 w 264823"/>
                <a:gd name="connsiteY26" fmla="*/ 307549 h 318597"/>
                <a:gd name="connsiteX27" fmla="*/ 191070 w 264823"/>
                <a:gd name="connsiteY27" fmla="*/ 318524 h 318597"/>
                <a:gd name="connsiteX28" fmla="*/ 184325 w 264823"/>
                <a:gd name="connsiteY28" fmla="*/ 313680 h 318597"/>
                <a:gd name="connsiteX29" fmla="*/ 189353 w 264823"/>
                <a:gd name="connsiteY29" fmla="*/ 307917 h 318597"/>
                <a:gd name="connsiteX30" fmla="*/ 183221 w 264823"/>
                <a:gd name="connsiteY30" fmla="*/ 300743 h 318597"/>
                <a:gd name="connsiteX31" fmla="*/ 167402 w 264823"/>
                <a:gd name="connsiteY31" fmla="*/ 298290 h 318597"/>
                <a:gd name="connsiteX32" fmla="*/ 162313 w 264823"/>
                <a:gd name="connsiteY32" fmla="*/ 289399 h 318597"/>
                <a:gd name="connsiteX33" fmla="*/ 156181 w 264823"/>
                <a:gd name="connsiteY33" fmla="*/ 294243 h 318597"/>
                <a:gd name="connsiteX34" fmla="*/ 152441 w 264823"/>
                <a:gd name="connsiteY34" fmla="*/ 283206 h 318597"/>
                <a:gd name="connsiteX35" fmla="*/ 135395 w 264823"/>
                <a:gd name="connsiteY35" fmla="*/ 273948 h 318597"/>
                <a:gd name="connsiteX36" fmla="*/ 133801 w 264823"/>
                <a:gd name="connsiteY36" fmla="*/ 267203 h 318597"/>
                <a:gd name="connsiteX37" fmla="*/ 128160 w 264823"/>
                <a:gd name="connsiteY37" fmla="*/ 271618 h 318597"/>
                <a:gd name="connsiteX38" fmla="*/ 84625 w 264823"/>
                <a:gd name="connsiteY38" fmla="*/ 254265 h 318597"/>
                <a:gd name="connsiteX39" fmla="*/ 75612 w 264823"/>
                <a:gd name="connsiteY39" fmla="*/ 261071 h 318597"/>
                <a:gd name="connsiteX40" fmla="*/ 90634 w 264823"/>
                <a:gd name="connsiteY40" fmla="*/ 271924 h 318597"/>
                <a:gd name="connsiteX41" fmla="*/ 65802 w 264823"/>
                <a:gd name="connsiteY41" fmla="*/ 290687 h 318597"/>
                <a:gd name="connsiteX42" fmla="*/ 69112 w 264823"/>
                <a:gd name="connsiteY42" fmla="*/ 306077 h 318597"/>
                <a:gd name="connsiteX43" fmla="*/ 53109 w 264823"/>
                <a:gd name="connsiteY43" fmla="*/ 316562 h 318597"/>
                <a:gd name="connsiteX44" fmla="*/ 37780 w 264823"/>
                <a:gd name="connsiteY44" fmla="*/ 307671 h 318597"/>
                <a:gd name="connsiteX45" fmla="*/ 37780 w 264823"/>
                <a:gd name="connsiteY45" fmla="*/ 307671 h 318597"/>
                <a:gd name="connsiteX46" fmla="*/ 35450 w 264823"/>
                <a:gd name="connsiteY46" fmla="*/ 297677 h 318597"/>
                <a:gd name="connsiteX47" fmla="*/ 16626 w 264823"/>
                <a:gd name="connsiteY47" fmla="*/ 294856 h 318597"/>
                <a:gd name="connsiteX48" fmla="*/ 18834 w 264823"/>
                <a:gd name="connsiteY48" fmla="*/ 280079 h 318597"/>
                <a:gd name="connsiteX49" fmla="*/ 8594 w 264823"/>
                <a:gd name="connsiteY49" fmla="*/ 284126 h 318597"/>
                <a:gd name="connsiteX50" fmla="*/ 9391 w 264823"/>
                <a:gd name="connsiteY50" fmla="*/ 249421 h 318597"/>
                <a:gd name="connsiteX51" fmla="*/ 439 w 264823"/>
                <a:gd name="connsiteY51" fmla="*/ 250280 h 318597"/>
                <a:gd name="connsiteX52" fmla="*/ 6754 w 264823"/>
                <a:gd name="connsiteY52" fmla="*/ 200920 h 318597"/>
                <a:gd name="connsiteX53" fmla="*/ 17239 w 264823"/>
                <a:gd name="connsiteY53" fmla="*/ 187983 h 318597"/>
                <a:gd name="connsiteX54" fmla="*/ 12089 w 264823"/>
                <a:gd name="connsiteY54" fmla="*/ 177743 h 318597"/>
                <a:gd name="connsiteX55" fmla="*/ 14603 w 264823"/>
                <a:gd name="connsiteY55" fmla="*/ 163395 h 318597"/>
                <a:gd name="connsiteX56" fmla="*/ 34960 w 264823"/>
                <a:gd name="connsiteY56" fmla="*/ 142364 h 318597"/>
                <a:gd name="connsiteX57" fmla="*/ 35328 w 264823"/>
                <a:gd name="connsiteY57" fmla="*/ 128874 h 318597"/>
                <a:gd name="connsiteX58" fmla="*/ 46242 w 264823"/>
                <a:gd name="connsiteY58" fmla="*/ 122191 h 318597"/>
                <a:gd name="connsiteX59" fmla="*/ 40171 w 264823"/>
                <a:gd name="connsiteY59" fmla="*/ 110234 h 318597"/>
                <a:gd name="connsiteX60" fmla="*/ 58995 w 264823"/>
                <a:gd name="connsiteY60" fmla="*/ 79270 h 318597"/>
                <a:gd name="connsiteX61" fmla="*/ 84932 w 264823"/>
                <a:gd name="connsiteY61" fmla="*/ 68539 h 318597"/>
                <a:gd name="connsiteX62" fmla="*/ 164520 w 264823"/>
                <a:gd name="connsiteY62" fmla="*/ 79270 h 318597"/>
                <a:gd name="connsiteX63" fmla="*/ 167647 w 264823"/>
                <a:gd name="connsiteY63" fmla="*/ 54805 h 318597"/>
                <a:gd name="connsiteX64" fmla="*/ 153912 w 264823"/>
                <a:gd name="connsiteY64" fmla="*/ 54376 h 31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264823" h="318597">
                  <a:moveTo>
                    <a:pt x="144286" y="37698"/>
                  </a:moveTo>
                  <a:lnTo>
                    <a:pt x="163355" y="42174"/>
                  </a:lnTo>
                  <a:lnTo>
                    <a:pt x="169487" y="34141"/>
                  </a:lnTo>
                  <a:lnTo>
                    <a:pt x="190579" y="31260"/>
                  </a:lnTo>
                  <a:lnTo>
                    <a:pt x="204682" y="12006"/>
                  </a:lnTo>
                  <a:lnTo>
                    <a:pt x="211856" y="12865"/>
                  </a:lnTo>
                  <a:lnTo>
                    <a:pt x="222954" y="-73"/>
                  </a:lnTo>
                  <a:lnTo>
                    <a:pt x="231293" y="1828"/>
                  </a:lnTo>
                  <a:lnTo>
                    <a:pt x="231293" y="1828"/>
                  </a:lnTo>
                  <a:lnTo>
                    <a:pt x="246929" y="17831"/>
                  </a:lnTo>
                  <a:lnTo>
                    <a:pt x="245212" y="39292"/>
                  </a:lnTo>
                  <a:lnTo>
                    <a:pt x="257168" y="74549"/>
                  </a:lnTo>
                  <a:lnTo>
                    <a:pt x="265262" y="79638"/>
                  </a:lnTo>
                  <a:lnTo>
                    <a:pt x="265262" y="79638"/>
                  </a:lnTo>
                  <a:lnTo>
                    <a:pt x="257046" y="81722"/>
                  </a:lnTo>
                  <a:lnTo>
                    <a:pt x="242514" y="109253"/>
                  </a:lnTo>
                  <a:lnTo>
                    <a:pt x="244108" y="136171"/>
                  </a:lnTo>
                  <a:lnTo>
                    <a:pt x="228472" y="156712"/>
                  </a:lnTo>
                  <a:lnTo>
                    <a:pt x="236014" y="159103"/>
                  </a:lnTo>
                  <a:lnTo>
                    <a:pt x="225100" y="180870"/>
                  </a:lnTo>
                  <a:lnTo>
                    <a:pt x="223444" y="211405"/>
                  </a:lnTo>
                  <a:lnTo>
                    <a:pt x="202658" y="222381"/>
                  </a:lnTo>
                  <a:lnTo>
                    <a:pt x="197201" y="269778"/>
                  </a:lnTo>
                  <a:lnTo>
                    <a:pt x="210814" y="273518"/>
                  </a:lnTo>
                  <a:lnTo>
                    <a:pt x="211795" y="283697"/>
                  </a:lnTo>
                  <a:lnTo>
                    <a:pt x="192848" y="303195"/>
                  </a:lnTo>
                  <a:lnTo>
                    <a:pt x="197017" y="307549"/>
                  </a:lnTo>
                  <a:lnTo>
                    <a:pt x="191070" y="318524"/>
                  </a:lnTo>
                  <a:lnTo>
                    <a:pt x="184325" y="313680"/>
                  </a:lnTo>
                  <a:lnTo>
                    <a:pt x="189353" y="307917"/>
                  </a:lnTo>
                  <a:lnTo>
                    <a:pt x="183221" y="300743"/>
                  </a:lnTo>
                  <a:lnTo>
                    <a:pt x="167402" y="298290"/>
                  </a:lnTo>
                  <a:lnTo>
                    <a:pt x="162313" y="289399"/>
                  </a:lnTo>
                  <a:lnTo>
                    <a:pt x="156181" y="294243"/>
                  </a:lnTo>
                  <a:lnTo>
                    <a:pt x="152441" y="283206"/>
                  </a:lnTo>
                  <a:lnTo>
                    <a:pt x="135395" y="273948"/>
                  </a:lnTo>
                  <a:lnTo>
                    <a:pt x="133801" y="267203"/>
                  </a:lnTo>
                  <a:lnTo>
                    <a:pt x="128160" y="271618"/>
                  </a:lnTo>
                  <a:lnTo>
                    <a:pt x="84625" y="254265"/>
                  </a:lnTo>
                  <a:lnTo>
                    <a:pt x="75612" y="261071"/>
                  </a:lnTo>
                  <a:lnTo>
                    <a:pt x="90634" y="271924"/>
                  </a:lnTo>
                  <a:lnTo>
                    <a:pt x="65802" y="290687"/>
                  </a:lnTo>
                  <a:lnTo>
                    <a:pt x="69112" y="306077"/>
                  </a:lnTo>
                  <a:lnTo>
                    <a:pt x="53109" y="316562"/>
                  </a:lnTo>
                  <a:lnTo>
                    <a:pt x="37780" y="307671"/>
                  </a:lnTo>
                  <a:lnTo>
                    <a:pt x="37780" y="307671"/>
                  </a:lnTo>
                  <a:lnTo>
                    <a:pt x="35450" y="297677"/>
                  </a:lnTo>
                  <a:lnTo>
                    <a:pt x="16626" y="294856"/>
                  </a:lnTo>
                  <a:lnTo>
                    <a:pt x="18834" y="280079"/>
                  </a:lnTo>
                  <a:lnTo>
                    <a:pt x="8594" y="284126"/>
                  </a:lnTo>
                  <a:lnTo>
                    <a:pt x="9391" y="249421"/>
                  </a:lnTo>
                  <a:lnTo>
                    <a:pt x="439" y="250280"/>
                  </a:lnTo>
                  <a:lnTo>
                    <a:pt x="6754" y="200920"/>
                  </a:lnTo>
                  <a:lnTo>
                    <a:pt x="17239" y="187983"/>
                  </a:lnTo>
                  <a:lnTo>
                    <a:pt x="12089" y="177743"/>
                  </a:lnTo>
                  <a:lnTo>
                    <a:pt x="14603" y="163395"/>
                  </a:lnTo>
                  <a:lnTo>
                    <a:pt x="34960" y="142364"/>
                  </a:lnTo>
                  <a:lnTo>
                    <a:pt x="35328" y="128874"/>
                  </a:lnTo>
                  <a:lnTo>
                    <a:pt x="46242" y="122191"/>
                  </a:lnTo>
                  <a:lnTo>
                    <a:pt x="40171" y="110234"/>
                  </a:lnTo>
                  <a:lnTo>
                    <a:pt x="58995" y="79270"/>
                  </a:lnTo>
                  <a:lnTo>
                    <a:pt x="84932" y="68539"/>
                  </a:lnTo>
                  <a:lnTo>
                    <a:pt x="164520" y="79270"/>
                  </a:lnTo>
                  <a:lnTo>
                    <a:pt x="167647" y="54805"/>
                  </a:lnTo>
                  <a:lnTo>
                    <a:pt x="153912" y="5437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FB425127-ACAA-9388-8E2C-C7993AB25EC8}"/>
                </a:ext>
              </a:extLst>
            </p:cNvPr>
            <p:cNvSpPr/>
            <p:nvPr/>
          </p:nvSpPr>
          <p:spPr>
            <a:xfrm>
              <a:off x="6823819" y="1169079"/>
              <a:ext cx="389049" cy="293703"/>
            </a:xfrm>
            <a:custGeom>
              <a:avLst/>
              <a:gdLst>
                <a:gd name="connsiteX0" fmla="*/ 63242 w 389049"/>
                <a:gd name="connsiteY0" fmla="*/ 201875 h 293703"/>
                <a:gd name="connsiteX1" fmla="*/ 61035 w 389049"/>
                <a:gd name="connsiteY1" fmla="*/ 192065 h 293703"/>
                <a:gd name="connsiteX2" fmla="*/ 21486 w 389049"/>
                <a:gd name="connsiteY2" fmla="*/ 161836 h 293703"/>
                <a:gd name="connsiteX3" fmla="*/ 21486 w 389049"/>
                <a:gd name="connsiteY3" fmla="*/ 136574 h 293703"/>
                <a:gd name="connsiteX4" fmla="*/ 40371 w 389049"/>
                <a:gd name="connsiteY4" fmla="*/ 123575 h 293703"/>
                <a:gd name="connsiteX5" fmla="*/ 42149 w 389049"/>
                <a:gd name="connsiteY5" fmla="*/ 107510 h 293703"/>
                <a:gd name="connsiteX6" fmla="*/ 10265 w 389049"/>
                <a:gd name="connsiteY6" fmla="*/ 94572 h 293703"/>
                <a:gd name="connsiteX7" fmla="*/ 9652 w 389049"/>
                <a:gd name="connsiteY7" fmla="*/ 79734 h 293703"/>
                <a:gd name="connsiteX8" fmla="*/ 19708 w 389049"/>
                <a:gd name="connsiteY8" fmla="*/ 71702 h 293703"/>
                <a:gd name="connsiteX9" fmla="*/ 19340 w 389049"/>
                <a:gd name="connsiteY9" fmla="*/ 64344 h 293703"/>
                <a:gd name="connsiteX10" fmla="*/ 19340 w 389049"/>
                <a:gd name="connsiteY10" fmla="*/ 64344 h 293703"/>
                <a:gd name="connsiteX11" fmla="*/ 16764 w 389049"/>
                <a:gd name="connsiteY11" fmla="*/ 50916 h 293703"/>
                <a:gd name="connsiteX12" fmla="*/ 454 w 389049"/>
                <a:gd name="connsiteY12" fmla="*/ 44109 h 293703"/>
                <a:gd name="connsiteX13" fmla="*/ 638 w 389049"/>
                <a:gd name="connsiteY13" fmla="*/ 33257 h 293703"/>
                <a:gd name="connsiteX14" fmla="*/ 25104 w 389049"/>
                <a:gd name="connsiteY14" fmla="*/ 7320 h 293703"/>
                <a:gd name="connsiteX15" fmla="*/ 65327 w 389049"/>
                <a:gd name="connsiteY15" fmla="*/ -38 h 293703"/>
                <a:gd name="connsiteX16" fmla="*/ 86910 w 389049"/>
                <a:gd name="connsiteY16" fmla="*/ 10324 h 293703"/>
                <a:gd name="connsiteX17" fmla="*/ 116219 w 389049"/>
                <a:gd name="connsiteY17" fmla="*/ 10140 h 293703"/>
                <a:gd name="connsiteX18" fmla="*/ 150801 w 389049"/>
                <a:gd name="connsiteY18" fmla="*/ 20074 h 293703"/>
                <a:gd name="connsiteX19" fmla="*/ 185812 w 389049"/>
                <a:gd name="connsiteY19" fmla="*/ 45888 h 293703"/>
                <a:gd name="connsiteX20" fmla="*/ 236459 w 389049"/>
                <a:gd name="connsiteY20" fmla="*/ 48095 h 293703"/>
                <a:gd name="connsiteX21" fmla="*/ 252524 w 389049"/>
                <a:gd name="connsiteY21" fmla="*/ 71947 h 293703"/>
                <a:gd name="connsiteX22" fmla="*/ 279626 w 389049"/>
                <a:gd name="connsiteY22" fmla="*/ 52571 h 293703"/>
                <a:gd name="connsiteX23" fmla="*/ 298940 w 389049"/>
                <a:gd name="connsiteY23" fmla="*/ 48279 h 293703"/>
                <a:gd name="connsiteX24" fmla="*/ 336343 w 389049"/>
                <a:gd name="connsiteY24" fmla="*/ 98987 h 293703"/>
                <a:gd name="connsiteX25" fmla="*/ 356087 w 389049"/>
                <a:gd name="connsiteY25" fmla="*/ 144974 h 293703"/>
                <a:gd name="connsiteX26" fmla="*/ 389504 w 389049"/>
                <a:gd name="connsiteY26" fmla="*/ 184339 h 293703"/>
                <a:gd name="connsiteX27" fmla="*/ 389504 w 389049"/>
                <a:gd name="connsiteY27" fmla="*/ 184339 h 293703"/>
                <a:gd name="connsiteX28" fmla="*/ 383250 w 389049"/>
                <a:gd name="connsiteY28" fmla="*/ 185197 h 293703"/>
                <a:gd name="connsiteX29" fmla="*/ 382575 w 389049"/>
                <a:gd name="connsiteY29" fmla="*/ 192984 h 293703"/>
                <a:gd name="connsiteX30" fmla="*/ 373623 w 389049"/>
                <a:gd name="connsiteY30" fmla="*/ 183971 h 293703"/>
                <a:gd name="connsiteX31" fmla="*/ 357865 w 389049"/>
                <a:gd name="connsiteY31" fmla="*/ 192678 h 293703"/>
                <a:gd name="connsiteX32" fmla="*/ 369270 w 389049"/>
                <a:gd name="connsiteY32" fmla="*/ 214813 h 293703"/>
                <a:gd name="connsiteX33" fmla="*/ 341555 w 389049"/>
                <a:gd name="connsiteY33" fmla="*/ 246145 h 293703"/>
                <a:gd name="connsiteX34" fmla="*/ 331622 w 389049"/>
                <a:gd name="connsiteY34" fmla="*/ 241547 h 293703"/>
                <a:gd name="connsiteX35" fmla="*/ 328801 w 389049"/>
                <a:gd name="connsiteY35" fmla="*/ 233514 h 293703"/>
                <a:gd name="connsiteX36" fmla="*/ 310590 w 389049"/>
                <a:gd name="connsiteY36" fmla="*/ 240504 h 293703"/>
                <a:gd name="connsiteX37" fmla="*/ 303968 w 389049"/>
                <a:gd name="connsiteY37" fmla="*/ 254668 h 293703"/>
                <a:gd name="connsiteX38" fmla="*/ 312430 w 389049"/>
                <a:gd name="connsiteY38" fmla="*/ 259083 h 293703"/>
                <a:gd name="connsiteX39" fmla="*/ 318316 w 389049"/>
                <a:gd name="connsiteY39" fmla="*/ 276006 h 293703"/>
                <a:gd name="connsiteX40" fmla="*/ 318316 w 389049"/>
                <a:gd name="connsiteY40" fmla="*/ 276006 h 293703"/>
                <a:gd name="connsiteX41" fmla="*/ 311633 w 389049"/>
                <a:gd name="connsiteY41" fmla="*/ 277171 h 293703"/>
                <a:gd name="connsiteX42" fmla="*/ 303110 w 389049"/>
                <a:gd name="connsiteY42" fmla="*/ 293665 h 293703"/>
                <a:gd name="connsiteX43" fmla="*/ 300596 w 389049"/>
                <a:gd name="connsiteY43" fmla="*/ 287718 h 293703"/>
                <a:gd name="connsiteX44" fmla="*/ 294158 w 389049"/>
                <a:gd name="connsiteY44" fmla="*/ 291826 h 293703"/>
                <a:gd name="connsiteX45" fmla="*/ 287597 w 389049"/>
                <a:gd name="connsiteY45" fmla="*/ 287840 h 293703"/>
                <a:gd name="connsiteX46" fmla="*/ 277173 w 389049"/>
                <a:gd name="connsiteY46" fmla="*/ 272143 h 293703"/>
                <a:gd name="connsiteX47" fmla="*/ 279503 w 389049"/>
                <a:gd name="connsiteY47" fmla="*/ 256446 h 293703"/>
                <a:gd name="connsiteX48" fmla="*/ 270244 w 389049"/>
                <a:gd name="connsiteY48" fmla="*/ 259328 h 293703"/>
                <a:gd name="connsiteX49" fmla="*/ 272268 w 389049"/>
                <a:gd name="connsiteY49" fmla="*/ 245471 h 293703"/>
                <a:gd name="connsiteX50" fmla="*/ 255835 w 389049"/>
                <a:gd name="connsiteY50" fmla="*/ 252767 h 293703"/>
                <a:gd name="connsiteX51" fmla="*/ 257061 w 389049"/>
                <a:gd name="connsiteY51" fmla="*/ 246268 h 293703"/>
                <a:gd name="connsiteX52" fmla="*/ 251911 w 389049"/>
                <a:gd name="connsiteY52" fmla="*/ 244490 h 293703"/>
                <a:gd name="connsiteX53" fmla="*/ 243511 w 389049"/>
                <a:gd name="connsiteY53" fmla="*/ 250254 h 293703"/>
                <a:gd name="connsiteX54" fmla="*/ 227507 w 389049"/>
                <a:gd name="connsiteY54" fmla="*/ 247249 h 293703"/>
                <a:gd name="connsiteX55" fmla="*/ 233700 w 389049"/>
                <a:gd name="connsiteY55" fmla="*/ 255527 h 293703"/>
                <a:gd name="connsiteX56" fmla="*/ 226894 w 389049"/>
                <a:gd name="connsiteY56" fmla="*/ 262333 h 293703"/>
                <a:gd name="connsiteX57" fmla="*/ 214386 w 389049"/>
                <a:gd name="connsiteY57" fmla="*/ 244490 h 293703"/>
                <a:gd name="connsiteX58" fmla="*/ 223583 w 389049"/>
                <a:gd name="connsiteY58" fmla="*/ 240872 h 293703"/>
                <a:gd name="connsiteX59" fmla="*/ 218678 w 389049"/>
                <a:gd name="connsiteY59" fmla="*/ 233943 h 293703"/>
                <a:gd name="connsiteX60" fmla="*/ 221621 w 389049"/>
                <a:gd name="connsiteY60" fmla="*/ 223704 h 293703"/>
                <a:gd name="connsiteX61" fmla="*/ 211136 w 389049"/>
                <a:gd name="connsiteY61" fmla="*/ 227996 h 293703"/>
                <a:gd name="connsiteX62" fmla="*/ 214570 w 389049"/>
                <a:gd name="connsiteY62" fmla="*/ 213587 h 293703"/>
                <a:gd name="connsiteX63" fmla="*/ 206660 w 389049"/>
                <a:gd name="connsiteY63" fmla="*/ 232656 h 293703"/>
                <a:gd name="connsiteX64" fmla="*/ 194151 w 389049"/>
                <a:gd name="connsiteY64" fmla="*/ 219105 h 293703"/>
                <a:gd name="connsiteX65" fmla="*/ 180662 w 389049"/>
                <a:gd name="connsiteY65" fmla="*/ 213096 h 293703"/>
                <a:gd name="connsiteX66" fmla="*/ 171710 w 389049"/>
                <a:gd name="connsiteY66" fmla="*/ 215426 h 293703"/>
                <a:gd name="connsiteX67" fmla="*/ 172262 w 389049"/>
                <a:gd name="connsiteY67" fmla="*/ 205554 h 293703"/>
                <a:gd name="connsiteX68" fmla="*/ 167663 w 389049"/>
                <a:gd name="connsiteY68" fmla="*/ 209908 h 293703"/>
                <a:gd name="connsiteX69" fmla="*/ 161777 w 389049"/>
                <a:gd name="connsiteY69" fmla="*/ 204021 h 293703"/>
                <a:gd name="connsiteX70" fmla="*/ 156687 w 389049"/>
                <a:gd name="connsiteY70" fmla="*/ 207639 h 293703"/>
                <a:gd name="connsiteX71" fmla="*/ 155093 w 389049"/>
                <a:gd name="connsiteY71" fmla="*/ 192923 h 293703"/>
                <a:gd name="connsiteX72" fmla="*/ 163371 w 389049"/>
                <a:gd name="connsiteY72" fmla="*/ 188263 h 293703"/>
                <a:gd name="connsiteX73" fmla="*/ 151108 w 389049"/>
                <a:gd name="connsiteY73" fmla="*/ 188018 h 293703"/>
                <a:gd name="connsiteX74" fmla="*/ 144302 w 389049"/>
                <a:gd name="connsiteY74" fmla="*/ 172076 h 293703"/>
                <a:gd name="connsiteX75" fmla="*/ 137802 w 389049"/>
                <a:gd name="connsiteY75" fmla="*/ 176797 h 293703"/>
                <a:gd name="connsiteX76" fmla="*/ 122780 w 389049"/>
                <a:gd name="connsiteY76" fmla="*/ 165699 h 293703"/>
                <a:gd name="connsiteX77" fmla="*/ 122105 w 389049"/>
                <a:gd name="connsiteY77" fmla="*/ 155030 h 293703"/>
                <a:gd name="connsiteX78" fmla="*/ 120020 w 389049"/>
                <a:gd name="connsiteY78" fmla="*/ 163982 h 293703"/>
                <a:gd name="connsiteX79" fmla="*/ 111252 w 389049"/>
                <a:gd name="connsiteY79" fmla="*/ 161346 h 293703"/>
                <a:gd name="connsiteX80" fmla="*/ 102178 w 389049"/>
                <a:gd name="connsiteY80" fmla="*/ 167170 h 293703"/>
                <a:gd name="connsiteX81" fmla="*/ 103711 w 389049"/>
                <a:gd name="connsiteY81" fmla="*/ 198135 h 293703"/>
                <a:gd name="connsiteX82" fmla="*/ 92796 w 389049"/>
                <a:gd name="connsiteY82" fmla="*/ 191513 h 293703"/>
                <a:gd name="connsiteX83" fmla="*/ 90282 w 389049"/>
                <a:gd name="connsiteY83" fmla="*/ 198687 h 293703"/>
                <a:gd name="connsiteX84" fmla="*/ 83538 w 389049"/>
                <a:gd name="connsiteY84" fmla="*/ 196357 h 293703"/>
                <a:gd name="connsiteX85" fmla="*/ 79429 w 389049"/>
                <a:gd name="connsiteY85" fmla="*/ 201201 h 293703"/>
                <a:gd name="connsiteX86" fmla="*/ 84825 w 389049"/>
                <a:gd name="connsiteY86" fmla="*/ 203531 h 293703"/>
                <a:gd name="connsiteX87" fmla="*/ 82618 w 389049"/>
                <a:gd name="connsiteY87" fmla="*/ 208191 h 293703"/>
                <a:gd name="connsiteX88" fmla="*/ 66369 w 389049"/>
                <a:gd name="connsiteY88" fmla="*/ 196786 h 29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89049" h="293703">
                  <a:moveTo>
                    <a:pt x="63242" y="201875"/>
                  </a:moveTo>
                  <a:lnTo>
                    <a:pt x="61035" y="192065"/>
                  </a:lnTo>
                  <a:lnTo>
                    <a:pt x="21486" y="161836"/>
                  </a:lnTo>
                  <a:lnTo>
                    <a:pt x="21486" y="136574"/>
                  </a:lnTo>
                  <a:lnTo>
                    <a:pt x="40371" y="123575"/>
                  </a:lnTo>
                  <a:lnTo>
                    <a:pt x="42149" y="107510"/>
                  </a:lnTo>
                  <a:lnTo>
                    <a:pt x="10265" y="94572"/>
                  </a:lnTo>
                  <a:lnTo>
                    <a:pt x="9652" y="79734"/>
                  </a:lnTo>
                  <a:lnTo>
                    <a:pt x="19708" y="71702"/>
                  </a:lnTo>
                  <a:lnTo>
                    <a:pt x="19340" y="64344"/>
                  </a:lnTo>
                  <a:lnTo>
                    <a:pt x="19340" y="64344"/>
                  </a:lnTo>
                  <a:lnTo>
                    <a:pt x="16764" y="50916"/>
                  </a:lnTo>
                  <a:lnTo>
                    <a:pt x="454" y="44109"/>
                  </a:lnTo>
                  <a:lnTo>
                    <a:pt x="638" y="33257"/>
                  </a:lnTo>
                  <a:lnTo>
                    <a:pt x="25104" y="7320"/>
                  </a:lnTo>
                  <a:lnTo>
                    <a:pt x="65327" y="-38"/>
                  </a:lnTo>
                  <a:lnTo>
                    <a:pt x="86910" y="10324"/>
                  </a:lnTo>
                  <a:lnTo>
                    <a:pt x="116219" y="10140"/>
                  </a:lnTo>
                  <a:lnTo>
                    <a:pt x="150801" y="20074"/>
                  </a:lnTo>
                  <a:lnTo>
                    <a:pt x="185812" y="45888"/>
                  </a:lnTo>
                  <a:lnTo>
                    <a:pt x="236459" y="48095"/>
                  </a:lnTo>
                  <a:lnTo>
                    <a:pt x="252524" y="71947"/>
                  </a:lnTo>
                  <a:lnTo>
                    <a:pt x="279626" y="52571"/>
                  </a:lnTo>
                  <a:lnTo>
                    <a:pt x="298940" y="48279"/>
                  </a:lnTo>
                  <a:lnTo>
                    <a:pt x="336343" y="98987"/>
                  </a:lnTo>
                  <a:lnTo>
                    <a:pt x="356087" y="144974"/>
                  </a:lnTo>
                  <a:lnTo>
                    <a:pt x="389504" y="184339"/>
                  </a:lnTo>
                  <a:lnTo>
                    <a:pt x="389504" y="184339"/>
                  </a:lnTo>
                  <a:lnTo>
                    <a:pt x="383250" y="185197"/>
                  </a:lnTo>
                  <a:lnTo>
                    <a:pt x="382575" y="192984"/>
                  </a:lnTo>
                  <a:lnTo>
                    <a:pt x="373623" y="183971"/>
                  </a:lnTo>
                  <a:lnTo>
                    <a:pt x="357865" y="192678"/>
                  </a:lnTo>
                  <a:lnTo>
                    <a:pt x="369270" y="214813"/>
                  </a:lnTo>
                  <a:lnTo>
                    <a:pt x="341555" y="246145"/>
                  </a:lnTo>
                  <a:lnTo>
                    <a:pt x="331622" y="241547"/>
                  </a:lnTo>
                  <a:lnTo>
                    <a:pt x="328801" y="233514"/>
                  </a:lnTo>
                  <a:lnTo>
                    <a:pt x="310590" y="240504"/>
                  </a:lnTo>
                  <a:lnTo>
                    <a:pt x="303968" y="254668"/>
                  </a:lnTo>
                  <a:lnTo>
                    <a:pt x="312430" y="259083"/>
                  </a:lnTo>
                  <a:lnTo>
                    <a:pt x="318316" y="276006"/>
                  </a:lnTo>
                  <a:lnTo>
                    <a:pt x="318316" y="276006"/>
                  </a:lnTo>
                  <a:lnTo>
                    <a:pt x="311633" y="277171"/>
                  </a:lnTo>
                  <a:lnTo>
                    <a:pt x="303110" y="293665"/>
                  </a:lnTo>
                  <a:lnTo>
                    <a:pt x="300596" y="287718"/>
                  </a:lnTo>
                  <a:lnTo>
                    <a:pt x="294158" y="291826"/>
                  </a:lnTo>
                  <a:lnTo>
                    <a:pt x="287597" y="287840"/>
                  </a:lnTo>
                  <a:lnTo>
                    <a:pt x="277173" y="272143"/>
                  </a:lnTo>
                  <a:lnTo>
                    <a:pt x="279503" y="256446"/>
                  </a:lnTo>
                  <a:lnTo>
                    <a:pt x="270244" y="259328"/>
                  </a:lnTo>
                  <a:lnTo>
                    <a:pt x="272268" y="245471"/>
                  </a:lnTo>
                  <a:lnTo>
                    <a:pt x="255835" y="252767"/>
                  </a:lnTo>
                  <a:lnTo>
                    <a:pt x="257061" y="246268"/>
                  </a:lnTo>
                  <a:lnTo>
                    <a:pt x="251911" y="244490"/>
                  </a:lnTo>
                  <a:lnTo>
                    <a:pt x="243511" y="250254"/>
                  </a:lnTo>
                  <a:lnTo>
                    <a:pt x="227507" y="247249"/>
                  </a:lnTo>
                  <a:lnTo>
                    <a:pt x="233700" y="255527"/>
                  </a:lnTo>
                  <a:lnTo>
                    <a:pt x="226894" y="262333"/>
                  </a:lnTo>
                  <a:lnTo>
                    <a:pt x="214386" y="244490"/>
                  </a:lnTo>
                  <a:lnTo>
                    <a:pt x="223583" y="240872"/>
                  </a:lnTo>
                  <a:lnTo>
                    <a:pt x="218678" y="233943"/>
                  </a:lnTo>
                  <a:lnTo>
                    <a:pt x="221621" y="223704"/>
                  </a:lnTo>
                  <a:lnTo>
                    <a:pt x="211136" y="227996"/>
                  </a:lnTo>
                  <a:lnTo>
                    <a:pt x="214570" y="213587"/>
                  </a:lnTo>
                  <a:lnTo>
                    <a:pt x="206660" y="232656"/>
                  </a:lnTo>
                  <a:lnTo>
                    <a:pt x="194151" y="219105"/>
                  </a:lnTo>
                  <a:lnTo>
                    <a:pt x="180662" y="213096"/>
                  </a:lnTo>
                  <a:lnTo>
                    <a:pt x="171710" y="215426"/>
                  </a:lnTo>
                  <a:lnTo>
                    <a:pt x="172262" y="205554"/>
                  </a:lnTo>
                  <a:lnTo>
                    <a:pt x="167663" y="209908"/>
                  </a:lnTo>
                  <a:lnTo>
                    <a:pt x="161777" y="204021"/>
                  </a:lnTo>
                  <a:lnTo>
                    <a:pt x="156687" y="207639"/>
                  </a:lnTo>
                  <a:lnTo>
                    <a:pt x="155093" y="192923"/>
                  </a:lnTo>
                  <a:lnTo>
                    <a:pt x="163371" y="188263"/>
                  </a:lnTo>
                  <a:lnTo>
                    <a:pt x="151108" y="188018"/>
                  </a:lnTo>
                  <a:lnTo>
                    <a:pt x="144302" y="172076"/>
                  </a:lnTo>
                  <a:lnTo>
                    <a:pt x="137802" y="176797"/>
                  </a:lnTo>
                  <a:lnTo>
                    <a:pt x="122780" y="165699"/>
                  </a:lnTo>
                  <a:lnTo>
                    <a:pt x="122105" y="155030"/>
                  </a:lnTo>
                  <a:lnTo>
                    <a:pt x="120020" y="163982"/>
                  </a:lnTo>
                  <a:lnTo>
                    <a:pt x="111252" y="161346"/>
                  </a:lnTo>
                  <a:lnTo>
                    <a:pt x="102178" y="167170"/>
                  </a:lnTo>
                  <a:lnTo>
                    <a:pt x="103711" y="198135"/>
                  </a:lnTo>
                  <a:lnTo>
                    <a:pt x="92796" y="191513"/>
                  </a:lnTo>
                  <a:lnTo>
                    <a:pt x="90282" y="198687"/>
                  </a:lnTo>
                  <a:lnTo>
                    <a:pt x="83538" y="196357"/>
                  </a:lnTo>
                  <a:lnTo>
                    <a:pt x="79429" y="201201"/>
                  </a:lnTo>
                  <a:lnTo>
                    <a:pt x="84825" y="203531"/>
                  </a:lnTo>
                  <a:lnTo>
                    <a:pt x="82618" y="208191"/>
                  </a:lnTo>
                  <a:lnTo>
                    <a:pt x="66369" y="19678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55D22124-4A35-1214-CBB0-861C06D1A9F6}"/>
                </a:ext>
              </a:extLst>
            </p:cNvPr>
            <p:cNvSpPr/>
            <p:nvPr/>
          </p:nvSpPr>
          <p:spPr>
            <a:xfrm>
              <a:off x="6300304" y="1501841"/>
              <a:ext cx="289165" cy="391624"/>
            </a:xfrm>
            <a:custGeom>
              <a:avLst/>
              <a:gdLst>
                <a:gd name="connsiteX0" fmla="*/ 43090 w 289165"/>
                <a:gd name="connsiteY0" fmla="*/ 18343 h 391624"/>
                <a:gd name="connsiteX1" fmla="*/ 51123 w 289165"/>
                <a:gd name="connsiteY1" fmla="*/ 13560 h 391624"/>
                <a:gd name="connsiteX2" fmla="*/ 59339 w 289165"/>
                <a:gd name="connsiteY2" fmla="*/ 19262 h 391624"/>
                <a:gd name="connsiteX3" fmla="*/ 72154 w 289165"/>
                <a:gd name="connsiteY3" fmla="*/ 5896 h 391624"/>
                <a:gd name="connsiteX4" fmla="*/ 116608 w 289165"/>
                <a:gd name="connsiteY4" fmla="*/ 7858 h 391624"/>
                <a:gd name="connsiteX5" fmla="*/ 139417 w 289165"/>
                <a:gd name="connsiteY5" fmla="*/ -52 h 391624"/>
                <a:gd name="connsiteX6" fmla="*/ 145672 w 289165"/>
                <a:gd name="connsiteY6" fmla="*/ 54642 h 391624"/>
                <a:gd name="connsiteX7" fmla="*/ 160326 w 289165"/>
                <a:gd name="connsiteY7" fmla="*/ 76470 h 391624"/>
                <a:gd name="connsiteX8" fmla="*/ 189267 w 289165"/>
                <a:gd name="connsiteY8" fmla="*/ 146064 h 391624"/>
                <a:gd name="connsiteX9" fmla="*/ 189880 w 289165"/>
                <a:gd name="connsiteY9" fmla="*/ 171142 h 391624"/>
                <a:gd name="connsiteX10" fmla="*/ 218086 w 289165"/>
                <a:gd name="connsiteY10" fmla="*/ 168321 h 391624"/>
                <a:gd name="connsiteX11" fmla="*/ 253710 w 289165"/>
                <a:gd name="connsiteY11" fmla="*/ 177641 h 391624"/>
                <a:gd name="connsiteX12" fmla="*/ 244881 w 289165"/>
                <a:gd name="connsiteY12" fmla="*/ 193093 h 391624"/>
                <a:gd name="connsiteX13" fmla="*/ 203493 w 289165"/>
                <a:gd name="connsiteY13" fmla="*/ 205601 h 391624"/>
                <a:gd name="connsiteX14" fmla="*/ 223543 w 289165"/>
                <a:gd name="connsiteY14" fmla="*/ 249871 h 391624"/>
                <a:gd name="connsiteX15" fmla="*/ 244881 w 289165"/>
                <a:gd name="connsiteY15" fmla="*/ 273539 h 391624"/>
                <a:gd name="connsiteX16" fmla="*/ 284430 w 289165"/>
                <a:gd name="connsiteY16" fmla="*/ 294939 h 391624"/>
                <a:gd name="connsiteX17" fmla="*/ 284430 w 289165"/>
                <a:gd name="connsiteY17" fmla="*/ 294939 h 391624"/>
                <a:gd name="connsiteX18" fmla="*/ 289641 w 289165"/>
                <a:gd name="connsiteY18" fmla="*/ 309041 h 391624"/>
                <a:gd name="connsiteX19" fmla="*/ 266157 w 289165"/>
                <a:gd name="connsiteY19" fmla="*/ 359443 h 391624"/>
                <a:gd name="connsiteX20" fmla="*/ 260945 w 289165"/>
                <a:gd name="connsiteY20" fmla="*/ 391573 h 391624"/>
                <a:gd name="connsiteX21" fmla="*/ 212935 w 289165"/>
                <a:gd name="connsiteY21" fmla="*/ 376918 h 391624"/>
                <a:gd name="connsiteX22" fmla="*/ 186508 w 289165"/>
                <a:gd name="connsiteY22" fmla="*/ 382804 h 391624"/>
                <a:gd name="connsiteX23" fmla="*/ 152907 w 289165"/>
                <a:gd name="connsiteY23" fmla="*/ 365023 h 391624"/>
                <a:gd name="connsiteX24" fmla="*/ 150025 w 289165"/>
                <a:gd name="connsiteY24" fmla="*/ 370725 h 391624"/>
                <a:gd name="connsiteX25" fmla="*/ 141747 w 289165"/>
                <a:gd name="connsiteY25" fmla="*/ 358094 h 391624"/>
                <a:gd name="connsiteX26" fmla="*/ 144507 w 289165"/>
                <a:gd name="connsiteY26" fmla="*/ 354354 h 391624"/>
                <a:gd name="connsiteX27" fmla="*/ 138682 w 289165"/>
                <a:gd name="connsiteY27" fmla="*/ 354476 h 391624"/>
                <a:gd name="connsiteX28" fmla="*/ 141870 w 289165"/>
                <a:gd name="connsiteY28" fmla="*/ 349081 h 391624"/>
                <a:gd name="connsiteX29" fmla="*/ 130036 w 289165"/>
                <a:gd name="connsiteY29" fmla="*/ 338534 h 391624"/>
                <a:gd name="connsiteX30" fmla="*/ 113174 w 289165"/>
                <a:gd name="connsiteY30" fmla="*/ 337308 h 391624"/>
                <a:gd name="connsiteX31" fmla="*/ 111396 w 289165"/>
                <a:gd name="connsiteY31" fmla="*/ 344421 h 391624"/>
                <a:gd name="connsiteX32" fmla="*/ 97416 w 289165"/>
                <a:gd name="connsiteY32" fmla="*/ 352698 h 391624"/>
                <a:gd name="connsiteX33" fmla="*/ 85950 w 289165"/>
                <a:gd name="connsiteY33" fmla="*/ 352943 h 391624"/>
                <a:gd name="connsiteX34" fmla="*/ 82823 w 289165"/>
                <a:gd name="connsiteY34" fmla="*/ 347057 h 391624"/>
                <a:gd name="connsiteX35" fmla="*/ 78653 w 289165"/>
                <a:gd name="connsiteY35" fmla="*/ 349816 h 391624"/>
                <a:gd name="connsiteX36" fmla="*/ 51061 w 289165"/>
                <a:gd name="connsiteY36" fmla="*/ 336082 h 391624"/>
                <a:gd name="connsiteX37" fmla="*/ 49038 w 289165"/>
                <a:gd name="connsiteY37" fmla="*/ 342581 h 391624"/>
                <a:gd name="connsiteX38" fmla="*/ 36713 w 289165"/>
                <a:gd name="connsiteY38" fmla="*/ 338718 h 391624"/>
                <a:gd name="connsiteX39" fmla="*/ 36713 w 289165"/>
                <a:gd name="connsiteY39" fmla="*/ 338718 h 391624"/>
                <a:gd name="connsiteX40" fmla="*/ 26903 w 289165"/>
                <a:gd name="connsiteY40" fmla="*/ 331360 h 391624"/>
                <a:gd name="connsiteX41" fmla="*/ 20955 w 289165"/>
                <a:gd name="connsiteY41" fmla="*/ 312107 h 391624"/>
                <a:gd name="connsiteX42" fmla="*/ 38246 w 289165"/>
                <a:gd name="connsiteY42" fmla="*/ 306956 h 391624"/>
                <a:gd name="connsiteX43" fmla="*/ 48057 w 289165"/>
                <a:gd name="connsiteY43" fmla="*/ 290279 h 391624"/>
                <a:gd name="connsiteX44" fmla="*/ 64428 w 289165"/>
                <a:gd name="connsiteY44" fmla="*/ 286170 h 391624"/>
                <a:gd name="connsiteX45" fmla="*/ 70621 w 289165"/>
                <a:gd name="connsiteY45" fmla="*/ 278077 h 391624"/>
                <a:gd name="connsiteX46" fmla="*/ 51184 w 289165"/>
                <a:gd name="connsiteY46" fmla="*/ 264465 h 391624"/>
                <a:gd name="connsiteX47" fmla="*/ 45482 w 289165"/>
                <a:gd name="connsiteY47" fmla="*/ 244169 h 391624"/>
                <a:gd name="connsiteX48" fmla="*/ 16663 w 289165"/>
                <a:gd name="connsiteY48" fmla="*/ 235217 h 391624"/>
                <a:gd name="connsiteX49" fmla="*/ 16847 w 289165"/>
                <a:gd name="connsiteY49" fmla="*/ 219765 h 391624"/>
                <a:gd name="connsiteX50" fmla="*/ 26658 w 289165"/>
                <a:gd name="connsiteY50" fmla="*/ 225038 h 391624"/>
                <a:gd name="connsiteX51" fmla="*/ 39963 w 289165"/>
                <a:gd name="connsiteY51" fmla="*/ 210016 h 391624"/>
                <a:gd name="connsiteX52" fmla="*/ 6852 w 289165"/>
                <a:gd name="connsiteY52" fmla="*/ 204252 h 391624"/>
                <a:gd name="connsiteX53" fmla="*/ 10961 w 289165"/>
                <a:gd name="connsiteY53" fmla="*/ 198734 h 391624"/>
                <a:gd name="connsiteX54" fmla="*/ 36713 w 289165"/>
                <a:gd name="connsiteY54" fmla="*/ 202903 h 391624"/>
                <a:gd name="connsiteX55" fmla="*/ 32483 w 289165"/>
                <a:gd name="connsiteY55" fmla="*/ 191376 h 391624"/>
                <a:gd name="connsiteX56" fmla="*/ 36345 w 289165"/>
                <a:gd name="connsiteY56" fmla="*/ 182363 h 391624"/>
                <a:gd name="connsiteX57" fmla="*/ 29171 w 289165"/>
                <a:gd name="connsiteY57" fmla="*/ 183896 h 391624"/>
                <a:gd name="connsiteX58" fmla="*/ 6914 w 289165"/>
                <a:gd name="connsiteY58" fmla="*/ 163171 h 391624"/>
                <a:gd name="connsiteX59" fmla="*/ 3909 w 289165"/>
                <a:gd name="connsiteY59" fmla="*/ 153973 h 391624"/>
                <a:gd name="connsiteX60" fmla="*/ 16418 w 289165"/>
                <a:gd name="connsiteY60" fmla="*/ 145144 h 391624"/>
                <a:gd name="connsiteX61" fmla="*/ 15682 w 289165"/>
                <a:gd name="connsiteY61" fmla="*/ 131838 h 391624"/>
                <a:gd name="connsiteX62" fmla="*/ 476 w 289165"/>
                <a:gd name="connsiteY62" fmla="*/ 114670 h 391624"/>
                <a:gd name="connsiteX63" fmla="*/ 4584 w 289165"/>
                <a:gd name="connsiteY63" fmla="*/ 94374 h 391624"/>
                <a:gd name="connsiteX64" fmla="*/ 29846 w 289165"/>
                <a:gd name="connsiteY64" fmla="*/ 98237 h 391624"/>
                <a:gd name="connsiteX65" fmla="*/ 46401 w 289165"/>
                <a:gd name="connsiteY65" fmla="*/ 91431 h 391624"/>
                <a:gd name="connsiteX66" fmla="*/ 64673 w 289165"/>
                <a:gd name="connsiteY66" fmla="*/ 72669 h 391624"/>
                <a:gd name="connsiteX67" fmla="*/ 64796 w 289165"/>
                <a:gd name="connsiteY67" fmla="*/ 52189 h 39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165" h="391624">
                  <a:moveTo>
                    <a:pt x="43090" y="18343"/>
                  </a:moveTo>
                  <a:lnTo>
                    <a:pt x="51123" y="13560"/>
                  </a:lnTo>
                  <a:lnTo>
                    <a:pt x="59339" y="19262"/>
                  </a:lnTo>
                  <a:lnTo>
                    <a:pt x="72154" y="5896"/>
                  </a:lnTo>
                  <a:lnTo>
                    <a:pt x="116608" y="7858"/>
                  </a:lnTo>
                  <a:lnTo>
                    <a:pt x="139417" y="-52"/>
                  </a:lnTo>
                  <a:lnTo>
                    <a:pt x="145672" y="54642"/>
                  </a:lnTo>
                  <a:lnTo>
                    <a:pt x="160326" y="76470"/>
                  </a:lnTo>
                  <a:lnTo>
                    <a:pt x="189267" y="146064"/>
                  </a:lnTo>
                  <a:lnTo>
                    <a:pt x="189880" y="171142"/>
                  </a:lnTo>
                  <a:lnTo>
                    <a:pt x="218086" y="168321"/>
                  </a:lnTo>
                  <a:lnTo>
                    <a:pt x="253710" y="177641"/>
                  </a:lnTo>
                  <a:lnTo>
                    <a:pt x="244881" y="193093"/>
                  </a:lnTo>
                  <a:lnTo>
                    <a:pt x="203493" y="205601"/>
                  </a:lnTo>
                  <a:lnTo>
                    <a:pt x="223543" y="249871"/>
                  </a:lnTo>
                  <a:lnTo>
                    <a:pt x="244881" y="273539"/>
                  </a:lnTo>
                  <a:lnTo>
                    <a:pt x="284430" y="294939"/>
                  </a:lnTo>
                  <a:lnTo>
                    <a:pt x="284430" y="294939"/>
                  </a:lnTo>
                  <a:lnTo>
                    <a:pt x="289641" y="309041"/>
                  </a:lnTo>
                  <a:lnTo>
                    <a:pt x="266157" y="359443"/>
                  </a:lnTo>
                  <a:lnTo>
                    <a:pt x="260945" y="391573"/>
                  </a:lnTo>
                  <a:lnTo>
                    <a:pt x="212935" y="376918"/>
                  </a:lnTo>
                  <a:lnTo>
                    <a:pt x="186508" y="382804"/>
                  </a:lnTo>
                  <a:lnTo>
                    <a:pt x="152907" y="365023"/>
                  </a:lnTo>
                  <a:lnTo>
                    <a:pt x="150025" y="370725"/>
                  </a:lnTo>
                  <a:lnTo>
                    <a:pt x="141747" y="358094"/>
                  </a:lnTo>
                  <a:lnTo>
                    <a:pt x="144507" y="354354"/>
                  </a:lnTo>
                  <a:lnTo>
                    <a:pt x="138682" y="354476"/>
                  </a:lnTo>
                  <a:lnTo>
                    <a:pt x="141870" y="349081"/>
                  </a:lnTo>
                  <a:lnTo>
                    <a:pt x="130036" y="338534"/>
                  </a:lnTo>
                  <a:lnTo>
                    <a:pt x="113174" y="337308"/>
                  </a:lnTo>
                  <a:lnTo>
                    <a:pt x="111396" y="344421"/>
                  </a:lnTo>
                  <a:lnTo>
                    <a:pt x="97416" y="352698"/>
                  </a:lnTo>
                  <a:lnTo>
                    <a:pt x="85950" y="352943"/>
                  </a:lnTo>
                  <a:lnTo>
                    <a:pt x="82823" y="347057"/>
                  </a:lnTo>
                  <a:lnTo>
                    <a:pt x="78653" y="349816"/>
                  </a:lnTo>
                  <a:lnTo>
                    <a:pt x="51061" y="336082"/>
                  </a:lnTo>
                  <a:lnTo>
                    <a:pt x="49038" y="342581"/>
                  </a:lnTo>
                  <a:lnTo>
                    <a:pt x="36713" y="338718"/>
                  </a:lnTo>
                  <a:lnTo>
                    <a:pt x="36713" y="338718"/>
                  </a:lnTo>
                  <a:lnTo>
                    <a:pt x="26903" y="331360"/>
                  </a:lnTo>
                  <a:lnTo>
                    <a:pt x="20955" y="312107"/>
                  </a:lnTo>
                  <a:lnTo>
                    <a:pt x="38246" y="306956"/>
                  </a:lnTo>
                  <a:lnTo>
                    <a:pt x="48057" y="290279"/>
                  </a:lnTo>
                  <a:lnTo>
                    <a:pt x="64428" y="286170"/>
                  </a:lnTo>
                  <a:lnTo>
                    <a:pt x="70621" y="278077"/>
                  </a:lnTo>
                  <a:lnTo>
                    <a:pt x="51184" y="264465"/>
                  </a:lnTo>
                  <a:lnTo>
                    <a:pt x="45482" y="244169"/>
                  </a:lnTo>
                  <a:lnTo>
                    <a:pt x="16663" y="235217"/>
                  </a:lnTo>
                  <a:lnTo>
                    <a:pt x="16847" y="219765"/>
                  </a:lnTo>
                  <a:lnTo>
                    <a:pt x="26658" y="225038"/>
                  </a:lnTo>
                  <a:lnTo>
                    <a:pt x="39963" y="210016"/>
                  </a:lnTo>
                  <a:lnTo>
                    <a:pt x="6852" y="204252"/>
                  </a:lnTo>
                  <a:lnTo>
                    <a:pt x="10961" y="198734"/>
                  </a:lnTo>
                  <a:lnTo>
                    <a:pt x="36713" y="202903"/>
                  </a:lnTo>
                  <a:lnTo>
                    <a:pt x="32483" y="191376"/>
                  </a:lnTo>
                  <a:lnTo>
                    <a:pt x="36345" y="182363"/>
                  </a:lnTo>
                  <a:lnTo>
                    <a:pt x="29171" y="183896"/>
                  </a:lnTo>
                  <a:lnTo>
                    <a:pt x="6914" y="163171"/>
                  </a:lnTo>
                  <a:lnTo>
                    <a:pt x="3909" y="153973"/>
                  </a:lnTo>
                  <a:lnTo>
                    <a:pt x="16418" y="145144"/>
                  </a:lnTo>
                  <a:lnTo>
                    <a:pt x="15682" y="131838"/>
                  </a:lnTo>
                  <a:lnTo>
                    <a:pt x="476" y="114670"/>
                  </a:lnTo>
                  <a:lnTo>
                    <a:pt x="4584" y="94374"/>
                  </a:lnTo>
                  <a:lnTo>
                    <a:pt x="29846" y="98237"/>
                  </a:lnTo>
                  <a:lnTo>
                    <a:pt x="46401" y="91431"/>
                  </a:lnTo>
                  <a:lnTo>
                    <a:pt x="64673" y="72669"/>
                  </a:lnTo>
                  <a:lnTo>
                    <a:pt x="64796" y="5218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รูปแบบอิสระ: รูปร่าง 32">
              <a:extLst>
                <a:ext uri="{FF2B5EF4-FFF2-40B4-BE49-F238E27FC236}">
                  <a16:creationId xmlns:a16="http://schemas.microsoft.com/office/drawing/2014/main" id="{F9FEE3EB-AE61-B9FB-8733-95A9A7101C96}"/>
                </a:ext>
              </a:extLst>
            </p:cNvPr>
            <p:cNvSpPr/>
            <p:nvPr/>
          </p:nvSpPr>
          <p:spPr>
            <a:xfrm>
              <a:off x="6203609" y="1755566"/>
              <a:ext cx="594396" cy="623521"/>
            </a:xfrm>
            <a:custGeom>
              <a:avLst/>
              <a:gdLst>
                <a:gd name="connsiteX0" fmla="*/ 381123 w 594396"/>
                <a:gd name="connsiteY0" fmla="*/ 41200 h 623521"/>
                <a:gd name="connsiteX1" fmla="*/ 384986 w 594396"/>
                <a:gd name="connsiteY1" fmla="*/ 18881 h 623521"/>
                <a:gd name="connsiteX2" fmla="*/ 395961 w 594396"/>
                <a:gd name="connsiteY2" fmla="*/ -66 h 623521"/>
                <a:gd name="connsiteX3" fmla="*/ 403503 w 594396"/>
                <a:gd name="connsiteY3" fmla="*/ 17532 h 623521"/>
                <a:gd name="connsiteX4" fmla="*/ 430237 w 594396"/>
                <a:gd name="connsiteY4" fmla="*/ 31818 h 623521"/>
                <a:gd name="connsiteX5" fmla="*/ 445750 w 594396"/>
                <a:gd name="connsiteY5" fmla="*/ 49968 h 623521"/>
                <a:gd name="connsiteX6" fmla="*/ 437104 w 594396"/>
                <a:gd name="connsiteY6" fmla="*/ 57510 h 623521"/>
                <a:gd name="connsiteX7" fmla="*/ 443604 w 594396"/>
                <a:gd name="connsiteY7" fmla="*/ 64929 h 623521"/>
                <a:gd name="connsiteX8" fmla="*/ 439128 w 594396"/>
                <a:gd name="connsiteY8" fmla="*/ 74801 h 623521"/>
                <a:gd name="connsiteX9" fmla="*/ 445137 w 594396"/>
                <a:gd name="connsiteY9" fmla="*/ 96752 h 623521"/>
                <a:gd name="connsiteX10" fmla="*/ 460097 w 594396"/>
                <a:gd name="connsiteY10" fmla="*/ 88229 h 623521"/>
                <a:gd name="connsiteX11" fmla="*/ 483888 w 594396"/>
                <a:gd name="connsiteY11" fmla="*/ 109015 h 623521"/>
                <a:gd name="connsiteX12" fmla="*/ 505594 w 594396"/>
                <a:gd name="connsiteY12" fmla="*/ 103558 h 623521"/>
                <a:gd name="connsiteX13" fmla="*/ 559123 w 594396"/>
                <a:gd name="connsiteY13" fmla="*/ 75353 h 623521"/>
                <a:gd name="connsiteX14" fmla="*/ 559123 w 594396"/>
                <a:gd name="connsiteY14" fmla="*/ 75353 h 623521"/>
                <a:gd name="connsiteX15" fmla="*/ 569424 w 594396"/>
                <a:gd name="connsiteY15" fmla="*/ 83876 h 623521"/>
                <a:gd name="connsiteX16" fmla="*/ 561759 w 594396"/>
                <a:gd name="connsiteY16" fmla="*/ 112571 h 623521"/>
                <a:gd name="connsiteX17" fmla="*/ 569056 w 594396"/>
                <a:gd name="connsiteY17" fmla="*/ 115760 h 623521"/>
                <a:gd name="connsiteX18" fmla="*/ 575065 w 594396"/>
                <a:gd name="connsiteY18" fmla="*/ 110548 h 623521"/>
                <a:gd name="connsiteX19" fmla="*/ 576046 w 594396"/>
                <a:gd name="connsiteY19" fmla="*/ 94545 h 623521"/>
                <a:gd name="connsiteX20" fmla="*/ 590700 w 594396"/>
                <a:gd name="connsiteY20" fmla="*/ 96997 h 623521"/>
                <a:gd name="connsiteX21" fmla="*/ 594870 w 594396"/>
                <a:gd name="connsiteY21" fmla="*/ 115147 h 623521"/>
                <a:gd name="connsiteX22" fmla="*/ 593582 w 594396"/>
                <a:gd name="connsiteY22" fmla="*/ 129679 h 623521"/>
                <a:gd name="connsiteX23" fmla="*/ 578621 w 594396"/>
                <a:gd name="connsiteY23" fmla="*/ 143597 h 623521"/>
                <a:gd name="connsiteX24" fmla="*/ 583588 w 594396"/>
                <a:gd name="connsiteY24" fmla="*/ 152488 h 623521"/>
                <a:gd name="connsiteX25" fmla="*/ 578499 w 594396"/>
                <a:gd name="connsiteY25" fmla="*/ 166284 h 623521"/>
                <a:gd name="connsiteX26" fmla="*/ 583833 w 594396"/>
                <a:gd name="connsiteY26" fmla="*/ 177995 h 623521"/>
                <a:gd name="connsiteX27" fmla="*/ 581196 w 594396"/>
                <a:gd name="connsiteY27" fmla="*/ 190994 h 623521"/>
                <a:gd name="connsiteX28" fmla="*/ 581196 w 594396"/>
                <a:gd name="connsiteY28" fmla="*/ 190994 h 623521"/>
                <a:gd name="connsiteX29" fmla="*/ 581442 w 594396"/>
                <a:gd name="connsiteY29" fmla="*/ 205158 h 623521"/>
                <a:gd name="connsiteX30" fmla="*/ 568075 w 594396"/>
                <a:gd name="connsiteY30" fmla="*/ 213130 h 623521"/>
                <a:gd name="connsiteX31" fmla="*/ 567278 w 594396"/>
                <a:gd name="connsiteY31" fmla="*/ 224166 h 623521"/>
                <a:gd name="connsiteX32" fmla="*/ 551826 w 594396"/>
                <a:gd name="connsiteY32" fmla="*/ 247589 h 623521"/>
                <a:gd name="connsiteX33" fmla="*/ 535639 w 594396"/>
                <a:gd name="connsiteY33" fmla="*/ 256235 h 623521"/>
                <a:gd name="connsiteX34" fmla="*/ 531776 w 594396"/>
                <a:gd name="connsiteY34" fmla="*/ 251881 h 623521"/>
                <a:gd name="connsiteX35" fmla="*/ 525951 w 594396"/>
                <a:gd name="connsiteY35" fmla="*/ 263592 h 623521"/>
                <a:gd name="connsiteX36" fmla="*/ 498972 w 594396"/>
                <a:gd name="connsiteY36" fmla="*/ 273035 h 623521"/>
                <a:gd name="connsiteX37" fmla="*/ 507801 w 594396"/>
                <a:gd name="connsiteY37" fmla="*/ 285176 h 623521"/>
                <a:gd name="connsiteX38" fmla="*/ 500750 w 594396"/>
                <a:gd name="connsiteY38" fmla="*/ 284685 h 623521"/>
                <a:gd name="connsiteX39" fmla="*/ 498052 w 594396"/>
                <a:gd name="connsiteY39" fmla="*/ 291491 h 623521"/>
                <a:gd name="connsiteX40" fmla="*/ 498052 w 594396"/>
                <a:gd name="connsiteY40" fmla="*/ 291491 h 623521"/>
                <a:gd name="connsiteX41" fmla="*/ 495783 w 594396"/>
                <a:gd name="connsiteY41" fmla="*/ 299340 h 623521"/>
                <a:gd name="connsiteX42" fmla="*/ 495783 w 594396"/>
                <a:gd name="connsiteY42" fmla="*/ 299340 h 623521"/>
                <a:gd name="connsiteX43" fmla="*/ 475242 w 594396"/>
                <a:gd name="connsiteY43" fmla="*/ 317121 h 623521"/>
                <a:gd name="connsiteX44" fmla="*/ 474507 w 594396"/>
                <a:gd name="connsiteY44" fmla="*/ 332082 h 623521"/>
                <a:gd name="connsiteX45" fmla="*/ 454702 w 594396"/>
                <a:gd name="connsiteY45" fmla="*/ 350354 h 623521"/>
                <a:gd name="connsiteX46" fmla="*/ 453414 w 594396"/>
                <a:gd name="connsiteY46" fmla="*/ 376168 h 623521"/>
                <a:gd name="connsiteX47" fmla="*/ 459423 w 594396"/>
                <a:gd name="connsiteY47" fmla="*/ 397445 h 623521"/>
                <a:gd name="connsiteX48" fmla="*/ 454150 w 594396"/>
                <a:gd name="connsiteY48" fmla="*/ 404803 h 623521"/>
                <a:gd name="connsiteX49" fmla="*/ 463409 w 594396"/>
                <a:gd name="connsiteY49" fmla="*/ 413081 h 623521"/>
                <a:gd name="connsiteX50" fmla="*/ 455622 w 594396"/>
                <a:gd name="connsiteY50" fmla="*/ 436135 h 623521"/>
                <a:gd name="connsiteX51" fmla="*/ 459791 w 594396"/>
                <a:gd name="connsiteY51" fmla="*/ 449073 h 623521"/>
                <a:gd name="connsiteX52" fmla="*/ 474446 w 594396"/>
                <a:gd name="connsiteY52" fmla="*/ 455756 h 623521"/>
                <a:gd name="connsiteX53" fmla="*/ 469908 w 594396"/>
                <a:gd name="connsiteY53" fmla="*/ 460846 h 623521"/>
                <a:gd name="connsiteX54" fmla="*/ 479228 w 594396"/>
                <a:gd name="connsiteY54" fmla="*/ 478750 h 623521"/>
                <a:gd name="connsiteX55" fmla="*/ 472790 w 594396"/>
                <a:gd name="connsiteY55" fmla="*/ 495183 h 623521"/>
                <a:gd name="connsiteX56" fmla="*/ 488242 w 594396"/>
                <a:gd name="connsiteY56" fmla="*/ 518237 h 623521"/>
                <a:gd name="connsiteX57" fmla="*/ 484808 w 594396"/>
                <a:gd name="connsiteY57" fmla="*/ 541844 h 623521"/>
                <a:gd name="connsiteX58" fmla="*/ 489468 w 594396"/>
                <a:gd name="connsiteY58" fmla="*/ 553801 h 623521"/>
                <a:gd name="connsiteX59" fmla="*/ 489468 w 594396"/>
                <a:gd name="connsiteY59" fmla="*/ 553801 h 623521"/>
                <a:gd name="connsiteX60" fmla="*/ 467578 w 594396"/>
                <a:gd name="connsiteY60" fmla="*/ 565328 h 623521"/>
                <a:gd name="connsiteX61" fmla="*/ 468437 w 594396"/>
                <a:gd name="connsiteY61" fmla="*/ 597580 h 623521"/>
                <a:gd name="connsiteX62" fmla="*/ 462918 w 594396"/>
                <a:gd name="connsiteY62" fmla="*/ 615852 h 623521"/>
                <a:gd name="connsiteX63" fmla="*/ 441825 w 594396"/>
                <a:gd name="connsiteY63" fmla="*/ 623455 h 623521"/>
                <a:gd name="connsiteX64" fmla="*/ 426926 w 594396"/>
                <a:gd name="connsiteY64" fmla="*/ 617814 h 623521"/>
                <a:gd name="connsiteX65" fmla="*/ 426926 w 594396"/>
                <a:gd name="connsiteY65" fmla="*/ 617814 h 623521"/>
                <a:gd name="connsiteX66" fmla="*/ 413375 w 594396"/>
                <a:gd name="connsiteY66" fmla="*/ 607207 h 623521"/>
                <a:gd name="connsiteX67" fmla="*/ 400805 w 594396"/>
                <a:gd name="connsiteY67" fmla="*/ 609046 h 623521"/>
                <a:gd name="connsiteX68" fmla="*/ 389830 w 594396"/>
                <a:gd name="connsiteY68" fmla="*/ 593227 h 623521"/>
                <a:gd name="connsiteX69" fmla="*/ 392957 w 594396"/>
                <a:gd name="connsiteY69" fmla="*/ 584152 h 623521"/>
                <a:gd name="connsiteX70" fmla="*/ 386764 w 594396"/>
                <a:gd name="connsiteY70" fmla="*/ 582190 h 623521"/>
                <a:gd name="connsiteX71" fmla="*/ 373581 w 594396"/>
                <a:gd name="connsiteY71" fmla="*/ 588076 h 623521"/>
                <a:gd name="connsiteX72" fmla="*/ 356964 w 594396"/>
                <a:gd name="connsiteY72" fmla="*/ 582251 h 623521"/>
                <a:gd name="connsiteX73" fmla="*/ 351691 w 594396"/>
                <a:gd name="connsiteY73" fmla="*/ 589057 h 623521"/>
                <a:gd name="connsiteX74" fmla="*/ 332131 w 594396"/>
                <a:gd name="connsiteY74" fmla="*/ 591448 h 623521"/>
                <a:gd name="connsiteX75" fmla="*/ 317232 w 594396"/>
                <a:gd name="connsiteY75" fmla="*/ 583048 h 623521"/>
                <a:gd name="connsiteX76" fmla="*/ 291479 w 594396"/>
                <a:gd name="connsiteY76" fmla="*/ 587279 h 623521"/>
                <a:gd name="connsiteX77" fmla="*/ 276763 w 594396"/>
                <a:gd name="connsiteY77" fmla="*/ 596231 h 623521"/>
                <a:gd name="connsiteX78" fmla="*/ 261066 w 594396"/>
                <a:gd name="connsiteY78" fmla="*/ 580780 h 623521"/>
                <a:gd name="connsiteX79" fmla="*/ 253647 w 594396"/>
                <a:gd name="connsiteY79" fmla="*/ 581270 h 623521"/>
                <a:gd name="connsiteX80" fmla="*/ 254628 w 594396"/>
                <a:gd name="connsiteY80" fmla="*/ 565757 h 623521"/>
                <a:gd name="connsiteX81" fmla="*/ 239912 w 594396"/>
                <a:gd name="connsiteY81" fmla="*/ 550428 h 623521"/>
                <a:gd name="connsiteX82" fmla="*/ 239912 w 594396"/>
                <a:gd name="connsiteY82" fmla="*/ 550428 h 623521"/>
                <a:gd name="connsiteX83" fmla="*/ 237030 w 594396"/>
                <a:gd name="connsiteY83" fmla="*/ 523633 h 623521"/>
                <a:gd name="connsiteX84" fmla="*/ 250704 w 594396"/>
                <a:gd name="connsiteY84" fmla="*/ 509224 h 623521"/>
                <a:gd name="connsiteX85" fmla="*/ 251501 w 594396"/>
                <a:gd name="connsiteY85" fmla="*/ 496654 h 623521"/>
                <a:gd name="connsiteX86" fmla="*/ 259472 w 594396"/>
                <a:gd name="connsiteY86" fmla="*/ 489909 h 623521"/>
                <a:gd name="connsiteX87" fmla="*/ 255425 w 594396"/>
                <a:gd name="connsiteY87" fmla="*/ 481877 h 623521"/>
                <a:gd name="connsiteX88" fmla="*/ 264561 w 594396"/>
                <a:gd name="connsiteY88" fmla="*/ 469491 h 623521"/>
                <a:gd name="connsiteX89" fmla="*/ 251685 w 594396"/>
                <a:gd name="connsiteY89" fmla="*/ 464279 h 623521"/>
                <a:gd name="connsiteX90" fmla="*/ 244879 w 594396"/>
                <a:gd name="connsiteY90" fmla="*/ 450177 h 623521"/>
                <a:gd name="connsiteX91" fmla="*/ 229979 w 594396"/>
                <a:gd name="connsiteY91" fmla="*/ 450054 h 623521"/>
                <a:gd name="connsiteX92" fmla="*/ 220782 w 594396"/>
                <a:gd name="connsiteY92" fmla="*/ 433989 h 623521"/>
                <a:gd name="connsiteX93" fmla="*/ 275905 w 594396"/>
                <a:gd name="connsiteY93" fmla="*/ 359858 h 623521"/>
                <a:gd name="connsiteX94" fmla="*/ 278296 w 594396"/>
                <a:gd name="connsiteY94" fmla="*/ 338766 h 623521"/>
                <a:gd name="connsiteX95" fmla="*/ 294422 w 594396"/>
                <a:gd name="connsiteY95" fmla="*/ 298849 h 623521"/>
                <a:gd name="connsiteX96" fmla="*/ 276027 w 594396"/>
                <a:gd name="connsiteY96" fmla="*/ 285176 h 623521"/>
                <a:gd name="connsiteX97" fmla="*/ 270570 w 594396"/>
                <a:gd name="connsiteY97" fmla="*/ 266474 h 623521"/>
                <a:gd name="connsiteX98" fmla="*/ 269957 w 594396"/>
                <a:gd name="connsiteY98" fmla="*/ 275365 h 623521"/>
                <a:gd name="connsiteX99" fmla="*/ 259165 w 594396"/>
                <a:gd name="connsiteY99" fmla="*/ 279902 h 623521"/>
                <a:gd name="connsiteX100" fmla="*/ 255609 w 594396"/>
                <a:gd name="connsiteY100" fmla="*/ 272606 h 623521"/>
                <a:gd name="connsiteX101" fmla="*/ 228937 w 594396"/>
                <a:gd name="connsiteY101" fmla="*/ 275856 h 623521"/>
                <a:gd name="connsiteX102" fmla="*/ 215386 w 594396"/>
                <a:gd name="connsiteY102" fmla="*/ 271809 h 623521"/>
                <a:gd name="connsiteX103" fmla="*/ 188897 w 594396"/>
                <a:gd name="connsiteY103" fmla="*/ 250839 h 623521"/>
                <a:gd name="connsiteX104" fmla="*/ 180436 w 594396"/>
                <a:gd name="connsiteY104" fmla="*/ 249980 h 623521"/>
                <a:gd name="connsiteX105" fmla="*/ 176144 w 594396"/>
                <a:gd name="connsiteY105" fmla="*/ 256419 h 623521"/>
                <a:gd name="connsiteX106" fmla="*/ 170012 w 594396"/>
                <a:gd name="connsiteY106" fmla="*/ 251329 h 623521"/>
                <a:gd name="connsiteX107" fmla="*/ 133039 w 594396"/>
                <a:gd name="connsiteY107" fmla="*/ 255254 h 623521"/>
                <a:gd name="connsiteX108" fmla="*/ 135246 w 594396"/>
                <a:gd name="connsiteY108" fmla="*/ 251575 h 623521"/>
                <a:gd name="connsiteX109" fmla="*/ 118384 w 594396"/>
                <a:gd name="connsiteY109" fmla="*/ 244155 h 623521"/>
                <a:gd name="connsiteX110" fmla="*/ 114460 w 594396"/>
                <a:gd name="connsiteY110" fmla="*/ 227600 h 623521"/>
                <a:gd name="connsiteX111" fmla="*/ 100419 w 594396"/>
                <a:gd name="connsiteY111" fmla="*/ 223982 h 623521"/>
                <a:gd name="connsiteX112" fmla="*/ 95452 w 594396"/>
                <a:gd name="connsiteY112" fmla="*/ 204974 h 623521"/>
                <a:gd name="connsiteX113" fmla="*/ 83863 w 594396"/>
                <a:gd name="connsiteY113" fmla="*/ 194857 h 623521"/>
                <a:gd name="connsiteX114" fmla="*/ 65775 w 594396"/>
                <a:gd name="connsiteY114" fmla="*/ 197739 h 623521"/>
                <a:gd name="connsiteX115" fmla="*/ 59092 w 594396"/>
                <a:gd name="connsiteY115" fmla="*/ 190688 h 623521"/>
                <a:gd name="connsiteX116" fmla="*/ 34197 w 594396"/>
                <a:gd name="connsiteY116" fmla="*/ 184801 h 623521"/>
                <a:gd name="connsiteX117" fmla="*/ 11572 w 594396"/>
                <a:gd name="connsiteY117" fmla="*/ 197617 h 623521"/>
                <a:gd name="connsiteX118" fmla="*/ 13227 w 594396"/>
                <a:gd name="connsiteY118" fmla="*/ 189768 h 623521"/>
                <a:gd name="connsiteX119" fmla="*/ 2988 w 594396"/>
                <a:gd name="connsiteY119" fmla="*/ 187438 h 623521"/>
                <a:gd name="connsiteX120" fmla="*/ 474 w 594396"/>
                <a:gd name="connsiteY120" fmla="*/ 180448 h 623521"/>
                <a:gd name="connsiteX121" fmla="*/ 474 w 594396"/>
                <a:gd name="connsiteY121" fmla="*/ 180448 h 623521"/>
                <a:gd name="connsiteX122" fmla="*/ 16968 w 594396"/>
                <a:gd name="connsiteY122" fmla="*/ 157271 h 623521"/>
                <a:gd name="connsiteX123" fmla="*/ 16048 w 594396"/>
                <a:gd name="connsiteY123" fmla="*/ 140041 h 623521"/>
                <a:gd name="connsiteX124" fmla="*/ 16048 w 594396"/>
                <a:gd name="connsiteY124" fmla="*/ 140041 h 623521"/>
                <a:gd name="connsiteX125" fmla="*/ 65530 w 594396"/>
                <a:gd name="connsiteY125" fmla="*/ 117722 h 623521"/>
                <a:gd name="connsiteX126" fmla="*/ 83618 w 594396"/>
                <a:gd name="connsiteY126" fmla="*/ 106317 h 623521"/>
                <a:gd name="connsiteX127" fmla="*/ 81717 w 594396"/>
                <a:gd name="connsiteY127" fmla="*/ 101289 h 623521"/>
                <a:gd name="connsiteX128" fmla="*/ 102442 w 594396"/>
                <a:gd name="connsiteY128" fmla="*/ 106746 h 623521"/>
                <a:gd name="connsiteX129" fmla="*/ 109187 w 594396"/>
                <a:gd name="connsiteY129" fmla="*/ 93686 h 623521"/>
                <a:gd name="connsiteX130" fmla="*/ 121940 w 594396"/>
                <a:gd name="connsiteY130" fmla="*/ 98591 h 623521"/>
                <a:gd name="connsiteX131" fmla="*/ 133406 w 594396"/>
                <a:gd name="connsiteY131" fmla="*/ 84979 h 623521"/>
                <a:gd name="connsiteX132" fmla="*/ 133406 w 594396"/>
                <a:gd name="connsiteY132" fmla="*/ 84979 h 623521"/>
                <a:gd name="connsiteX133" fmla="*/ 145731 w 594396"/>
                <a:gd name="connsiteY133" fmla="*/ 88842 h 623521"/>
                <a:gd name="connsiteX134" fmla="*/ 147755 w 594396"/>
                <a:gd name="connsiteY134" fmla="*/ 82343 h 623521"/>
                <a:gd name="connsiteX135" fmla="*/ 175347 w 594396"/>
                <a:gd name="connsiteY135" fmla="*/ 96077 h 623521"/>
                <a:gd name="connsiteX136" fmla="*/ 179516 w 594396"/>
                <a:gd name="connsiteY136" fmla="*/ 93318 h 623521"/>
                <a:gd name="connsiteX137" fmla="*/ 182643 w 594396"/>
                <a:gd name="connsiteY137" fmla="*/ 99204 h 623521"/>
                <a:gd name="connsiteX138" fmla="*/ 194109 w 594396"/>
                <a:gd name="connsiteY138" fmla="*/ 98959 h 623521"/>
                <a:gd name="connsiteX139" fmla="*/ 208089 w 594396"/>
                <a:gd name="connsiteY139" fmla="*/ 90682 h 623521"/>
                <a:gd name="connsiteX140" fmla="*/ 209867 w 594396"/>
                <a:gd name="connsiteY140" fmla="*/ 83569 h 623521"/>
                <a:gd name="connsiteX141" fmla="*/ 226729 w 594396"/>
                <a:gd name="connsiteY141" fmla="*/ 84795 h 623521"/>
                <a:gd name="connsiteX142" fmla="*/ 238563 w 594396"/>
                <a:gd name="connsiteY142" fmla="*/ 95342 h 623521"/>
                <a:gd name="connsiteX143" fmla="*/ 235375 w 594396"/>
                <a:gd name="connsiteY143" fmla="*/ 100737 h 623521"/>
                <a:gd name="connsiteX144" fmla="*/ 241200 w 594396"/>
                <a:gd name="connsiteY144" fmla="*/ 100615 h 623521"/>
                <a:gd name="connsiteX145" fmla="*/ 238441 w 594396"/>
                <a:gd name="connsiteY145" fmla="*/ 104355 h 623521"/>
                <a:gd name="connsiteX146" fmla="*/ 246718 w 594396"/>
                <a:gd name="connsiteY146" fmla="*/ 116986 h 623521"/>
                <a:gd name="connsiteX147" fmla="*/ 249600 w 594396"/>
                <a:gd name="connsiteY147" fmla="*/ 111284 h 623521"/>
                <a:gd name="connsiteX148" fmla="*/ 283201 w 594396"/>
                <a:gd name="connsiteY148" fmla="*/ 129065 h 623521"/>
                <a:gd name="connsiteX149" fmla="*/ 309628 w 594396"/>
                <a:gd name="connsiteY149" fmla="*/ 123179 h 623521"/>
                <a:gd name="connsiteX150" fmla="*/ 357639 w 594396"/>
                <a:gd name="connsiteY150" fmla="*/ 137834 h 623521"/>
                <a:gd name="connsiteX151" fmla="*/ 362851 w 594396"/>
                <a:gd name="connsiteY151" fmla="*/ 105704 h 623521"/>
                <a:gd name="connsiteX152" fmla="*/ 386334 w 594396"/>
                <a:gd name="connsiteY152" fmla="*/ 55302 h 623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</a:cxnLst>
              <a:rect l="l" t="t" r="r" b="b"/>
              <a:pathLst>
                <a:path w="594396" h="623521">
                  <a:moveTo>
                    <a:pt x="381123" y="41200"/>
                  </a:moveTo>
                  <a:lnTo>
                    <a:pt x="384986" y="18881"/>
                  </a:lnTo>
                  <a:lnTo>
                    <a:pt x="395961" y="-66"/>
                  </a:lnTo>
                  <a:lnTo>
                    <a:pt x="403503" y="17532"/>
                  </a:lnTo>
                  <a:lnTo>
                    <a:pt x="430237" y="31818"/>
                  </a:lnTo>
                  <a:lnTo>
                    <a:pt x="445750" y="49968"/>
                  </a:lnTo>
                  <a:lnTo>
                    <a:pt x="437104" y="57510"/>
                  </a:lnTo>
                  <a:lnTo>
                    <a:pt x="443604" y="64929"/>
                  </a:lnTo>
                  <a:lnTo>
                    <a:pt x="439128" y="74801"/>
                  </a:lnTo>
                  <a:lnTo>
                    <a:pt x="445137" y="96752"/>
                  </a:lnTo>
                  <a:lnTo>
                    <a:pt x="460097" y="88229"/>
                  </a:lnTo>
                  <a:lnTo>
                    <a:pt x="483888" y="109015"/>
                  </a:lnTo>
                  <a:lnTo>
                    <a:pt x="505594" y="103558"/>
                  </a:lnTo>
                  <a:lnTo>
                    <a:pt x="559123" y="75353"/>
                  </a:lnTo>
                  <a:lnTo>
                    <a:pt x="559123" y="75353"/>
                  </a:lnTo>
                  <a:lnTo>
                    <a:pt x="569424" y="83876"/>
                  </a:lnTo>
                  <a:lnTo>
                    <a:pt x="561759" y="112571"/>
                  </a:lnTo>
                  <a:lnTo>
                    <a:pt x="569056" y="115760"/>
                  </a:lnTo>
                  <a:lnTo>
                    <a:pt x="575065" y="110548"/>
                  </a:lnTo>
                  <a:lnTo>
                    <a:pt x="576046" y="94545"/>
                  </a:lnTo>
                  <a:lnTo>
                    <a:pt x="590700" y="96997"/>
                  </a:lnTo>
                  <a:lnTo>
                    <a:pt x="594870" y="115147"/>
                  </a:lnTo>
                  <a:lnTo>
                    <a:pt x="593582" y="129679"/>
                  </a:lnTo>
                  <a:lnTo>
                    <a:pt x="578621" y="143597"/>
                  </a:lnTo>
                  <a:lnTo>
                    <a:pt x="583588" y="152488"/>
                  </a:lnTo>
                  <a:lnTo>
                    <a:pt x="578499" y="166284"/>
                  </a:lnTo>
                  <a:lnTo>
                    <a:pt x="583833" y="177995"/>
                  </a:lnTo>
                  <a:lnTo>
                    <a:pt x="581196" y="190994"/>
                  </a:lnTo>
                  <a:lnTo>
                    <a:pt x="581196" y="190994"/>
                  </a:lnTo>
                  <a:lnTo>
                    <a:pt x="581442" y="205158"/>
                  </a:lnTo>
                  <a:lnTo>
                    <a:pt x="568075" y="213130"/>
                  </a:lnTo>
                  <a:lnTo>
                    <a:pt x="567278" y="224166"/>
                  </a:lnTo>
                  <a:lnTo>
                    <a:pt x="551826" y="247589"/>
                  </a:lnTo>
                  <a:lnTo>
                    <a:pt x="535639" y="256235"/>
                  </a:lnTo>
                  <a:lnTo>
                    <a:pt x="531776" y="251881"/>
                  </a:lnTo>
                  <a:lnTo>
                    <a:pt x="525951" y="263592"/>
                  </a:lnTo>
                  <a:lnTo>
                    <a:pt x="498972" y="273035"/>
                  </a:lnTo>
                  <a:lnTo>
                    <a:pt x="507801" y="285176"/>
                  </a:lnTo>
                  <a:lnTo>
                    <a:pt x="500750" y="284685"/>
                  </a:lnTo>
                  <a:lnTo>
                    <a:pt x="498052" y="291491"/>
                  </a:lnTo>
                  <a:lnTo>
                    <a:pt x="498052" y="291491"/>
                  </a:lnTo>
                  <a:lnTo>
                    <a:pt x="495783" y="299340"/>
                  </a:lnTo>
                  <a:lnTo>
                    <a:pt x="495783" y="299340"/>
                  </a:lnTo>
                  <a:lnTo>
                    <a:pt x="475242" y="317121"/>
                  </a:lnTo>
                  <a:lnTo>
                    <a:pt x="474507" y="332082"/>
                  </a:lnTo>
                  <a:lnTo>
                    <a:pt x="454702" y="350354"/>
                  </a:lnTo>
                  <a:lnTo>
                    <a:pt x="453414" y="376168"/>
                  </a:lnTo>
                  <a:lnTo>
                    <a:pt x="459423" y="397445"/>
                  </a:lnTo>
                  <a:lnTo>
                    <a:pt x="454150" y="404803"/>
                  </a:lnTo>
                  <a:lnTo>
                    <a:pt x="463409" y="413081"/>
                  </a:lnTo>
                  <a:lnTo>
                    <a:pt x="455622" y="436135"/>
                  </a:lnTo>
                  <a:lnTo>
                    <a:pt x="459791" y="449073"/>
                  </a:lnTo>
                  <a:lnTo>
                    <a:pt x="474446" y="455756"/>
                  </a:lnTo>
                  <a:lnTo>
                    <a:pt x="469908" y="460846"/>
                  </a:lnTo>
                  <a:lnTo>
                    <a:pt x="479228" y="478750"/>
                  </a:lnTo>
                  <a:lnTo>
                    <a:pt x="472790" y="495183"/>
                  </a:lnTo>
                  <a:lnTo>
                    <a:pt x="488242" y="518237"/>
                  </a:lnTo>
                  <a:lnTo>
                    <a:pt x="484808" y="541844"/>
                  </a:lnTo>
                  <a:lnTo>
                    <a:pt x="489468" y="553801"/>
                  </a:lnTo>
                  <a:lnTo>
                    <a:pt x="489468" y="553801"/>
                  </a:lnTo>
                  <a:lnTo>
                    <a:pt x="467578" y="565328"/>
                  </a:lnTo>
                  <a:lnTo>
                    <a:pt x="468437" y="597580"/>
                  </a:lnTo>
                  <a:lnTo>
                    <a:pt x="462918" y="615852"/>
                  </a:lnTo>
                  <a:lnTo>
                    <a:pt x="441825" y="623455"/>
                  </a:lnTo>
                  <a:lnTo>
                    <a:pt x="426926" y="617814"/>
                  </a:lnTo>
                  <a:lnTo>
                    <a:pt x="426926" y="617814"/>
                  </a:lnTo>
                  <a:lnTo>
                    <a:pt x="413375" y="607207"/>
                  </a:lnTo>
                  <a:lnTo>
                    <a:pt x="400805" y="609046"/>
                  </a:lnTo>
                  <a:lnTo>
                    <a:pt x="389830" y="593227"/>
                  </a:lnTo>
                  <a:lnTo>
                    <a:pt x="392957" y="584152"/>
                  </a:lnTo>
                  <a:lnTo>
                    <a:pt x="386764" y="582190"/>
                  </a:lnTo>
                  <a:lnTo>
                    <a:pt x="373581" y="588076"/>
                  </a:lnTo>
                  <a:lnTo>
                    <a:pt x="356964" y="582251"/>
                  </a:lnTo>
                  <a:lnTo>
                    <a:pt x="351691" y="589057"/>
                  </a:lnTo>
                  <a:lnTo>
                    <a:pt x="332131" y="591448"/>
                  </a:lnTo>
                  <a:lnTo>
                    <a:pt x="317232" y="583048"/>
                  </a:lnTo>
                  <a:lnTo>
                    <a:pt x="291479" y="587279"/>
                  </a:lnTo>
                  <a:lnTo>
                    <a:pt x="276763" y="596231"/>
                  </a:lnTo>
                  <a:lnTo>
                    <a:pt x="261066" y="580780"/>
                  </a:lnTo>
                  <a:lnTo>
                    <a:pt x="253647" y="581270"/>
                  </a:lnTo>
                  <a:lnTo>
                    <a:pt x="254628" y="565757"/>
                  </a:lnTo>
                  <a:lnTo>
                    <a:pt x="239912" y="550428"/>
                  </a:lnTo>
                  <a:lnTo>
                    <a:pt x="239912" y="550428"/>
                  </a:lnTo>
                  <a:lnTo>
                    <a:pt x="237030" y="523633"/>
                  </a:lnTo>
                  <a:lnTo>
                    <a:pt x="250704" y="509224"/>
                  </a:lnTo>
                  <a:lnTo>
                    <a:pt x="251501" y="496654"/>
                  </a:lnTo>
                  <a:lnTo>
                    <a:pt x="259472" y="489909"/>
                  </a:lnTo>
                  <a:lnTo>
                    <a:pt x="255425" y="481877"/>
                  </a:lnTo>
                  <a:lnTo>
                    <a:pt x="264561" y="469491"/>
                  </a:lnTo>
                  <a:lnTo>
                    <a:pt x="251685" y="464279"/>
                  </a:lnTo>
                  <a:lnTo>
                    <a:pt x="244879" y="450177"/>
                  </a:lnTo>
                  <a:lnTo>
                    <a:pt x="229979" y="450054"/>
                  </a:lnTo>
                  <a:lnTo>
                    <a:pt x="220782" y="433989"/>
                  </a:lnTo>
                  <a:lnTo>
                    <a:pt x="275905" y="359858"/>
                  </a:lnTo>
                  <a:lnTo>
                    <a:pt x="278296" y="338766"/>
                  </a:lnTo>
                  <a:lnTo>
                    <a:pt x="294422" y="298849"/>
                  </a:lnTo>
                  <a:lnTo>
                    <a:pt x="276027" y="285176"/>
                  </a:lnTo>
                  <a:lnTo>
                    <a:pt x="270570" y="266474"/>
                  </a:lnTo>
                  <a:lnTo>
                    <a:pt x="269957" y="275365"/>
                  </a:lnTo>
                  <a:lnTo>
                    <a:pt x="259165" y="279902"/>
                  </a:lnTo>
                  <a:lnTo>
                    <a:pt x="255609" y="272606"/>
                  </a:lnTo>
                  <a:lnTo>
                    <a:pt x="228937" y="275856"/>
                  </a:lnTo>
                  <a:lnTo>
                    <a:pt x="215386" y="271809"/>
                  </a:lnTo>
                  <a:lnTo>
                    <a:pt x="188897" y="250839"/>
                  </a:lnTo>
                  <a:lnTo>
                    <a:pt x="180436" y="249980"/>
                  </a:lnTo>
                  <a:lnTo>
                    <a:pt x="176144" y="256419"/>
                  </a:lnTo>
                  <a:lnTo>
                    <a:pt x="170012" y="251329"/>
                  </a:lnTo>
                  <a:lnTo>
                    <a:pt x="133039" y="255254"/>
                  </a:lnTo>
                  <a:lnTo>
                    <a:pt x="135246" y="251575"/>
                  </a:lnTo>
                  <a:lnTo>
                    <a:pt x="118384" y="244155"/>
                  </a:lnTo>
                  <a:lnTo>
                    <a:pt x="114460" y="227600"/>
                  </a:lnTo>
                  <a:lnTo>
                    <a:pt x="100419" y="223982"/>
                  </a:lnTo>
                  <a:lnTo>
                    <a:pt x="95452" y="204974"/>
                  </a:lnTo>
                  <a:lnTo>
                    <a:pt x="83863" y="194857"/>
                  </a:lnTo>
                  <a:lnTo>
                    <a:pt x="65775" y="197739"/>
                  </a:lnTo>
                  <a:lnTo>
                    <a:pt x="59092" y="190688"/>
                  </a:lnTo>
                  <a:lnTo>
                    <a:pt x="34197" y="184801"/>
                  </a:lnTo>
                  <a:lnTo>
                    <a:pt x="11572" y="197617"/>
                  </a:lnTo>
                  <a:lnTo>
                    <a:pt x="13227" y="189768"/>
                  </a:lnTo>
                  <a:lnTo>
                    <a:pt x="2988" y="187438"/>
                  </a:lnTo>
                  <a:lnTo>
                    <a:pt x="474" y="180448"/>
                  </a:lnTo>
                  <a:lnTo>
                    <a:pt x="474" y="180448"/>
                  </a:lnTo>
                  <a:lnTo>
                    <a:pt x="16968" y="157271"/>
                  </a:lnTo>
                  <a:lnTo>
                    <a:pt x="16048" y="140041"/>
                  </a:lnTo>
                  <a:lnTo>
                    <a:pt x="16048" y="140041"/>
                  </a:lnTo>
                  <a:lnTo>
                    <a:pt x="65530" y="117722"/>
                  </a:lnTo>
                  <a:lnTo>
                    <a:pt x="83618" y="106317"/>
                  </a:lnTo>
                  <a:lnTo>
                    <a:pt x="81717" y="101289"/>
                  </a:lnTo>
                  <a:lnTo>
                    <a:pt x="102442" y="106746"/>
                  </a:lnTo>
                  <a:lnTo>
                    <a:pt x="109187" y="93686"/>
                  </a:lnTo>
                  <a:lnTo>
                    <a:pt x="121940" y="98591"/>
                  </a:lnTo>
                  <a:lnTo>
                    <a:pt x="133406" y="84979"/>
                  </a:lnTo>
                  <a:lnTo>
                    <a:pt x="133406" y="84979"/>
                  </a:lnTo>
                  <a:lnTo>
                    <a:pt x="145731" y="88842"/>
                  </a:lnTo>
                  <a:lnTo>
                    <a:pt x="147755" y="82343"/>
                  </a:lnTo>
                  <a:lnTo>
                    <a:pt x="175347" y="96077"/>
                  </a:lnTo>
                  <a:lnTo>
                    <a:pt x="179516" y="93318"/>
                  </a:lnTo>
                  <a:lnTo>
                    <a:pt x="182643" y="99204"/>
                  </a:lnTo>
                  <a:lnTo>
                    <a:pt x="194109" y="98959"/>
                  </a:lnTo>
                  <a:lnTo>
                    <a:pt x="208089" y="90682"/>
                  </a:lnTo>
                  <a:lnTo>
                    <a:pt x="209867" y="83569"/>
                  </a:lnTo>
                  <a:lnTo>
                    <a:pt x="226729" y="84795"/>
                  </a:lnTo>
                  <a:lnTo>
                    <a:pt x="238563" y="95342"/>
                  </a:lnTo>
                  <a:lnTo>
                    <a:pt x="235375" y="100737"/>
                  </a:lnTo>
                  <a:lnTo>
                    <a:pt x="241200" y="100615"/>
                  </a:lnTo>
                  <a:lnTo>
                    <a:pt x="238441" y="104355"/>
                  </a:lnTo>
                  <a:lnTo>
                    <a:pt x="246718" y="116986"/>
                  </a:lnTo>
                  <a:lnTo>
                    <a:pt x="249600" y="111284"/>
                  </a:lnTo>
                  <a:lnTo>
                    <a:pt x="283201" y="129065"/>
                  </a:lnTo>
                  <a:lnTo>
                    <a:pt x="309628" y="123179"/>
                  </a:lnTo>
                  <a:lnTo>
                    <a:pt x="357639" y="137834"/>
                  </a:lnTo>
                  <a:lnTo>
                    <a:pt x="362851" y="105704"/>
                  </a:lnTo>
                  <a:lnTo>
                    <a:pt x="386334" y="5530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B4AE8977-15A8-C45E-A897-5D32BFB99C8A}"/>
                </a:ext>
              </a:extLst>
            </p:cNvPr>
            <p:cNvSpPr/>
            <p:nvPr/>
          </p:nvSpPr>
          <p:spPr>
            <a:xfrm>
              <a:off x="6331023" y="1233461"/>
              <a:ext cx="561285" cy="305353"/>
            </a:xfrm>
            <a:custGeom>
              <a:avLst/>
              <a:gdLst>
                <a:gd name="connsiteX0" fmla="*/ 556053 w 561285"/>
                <a:gd name="connsiteY0" fmla="*/ 137491 h 305353"/>
                <a:gd name="connsiteX1" fmla="*/ 550964 w 561285"/>
                <a:gd name="connsiteY1" fmla="*/ 137798 h 305353"/>
                <a:gd name="connsiteX2" fmla="*/ 551638 w 561285"/>
                <a:gd name="connsiteY2" fmla="*/ 147669 h 305353"/>
                <a:gd name="connsiteX3" fmla="*/ 561755 w 561285"/>
                <a:gd name="connsiteY3" fmla="*/ 158400 h 305353"/>
                <a:gd name="connsiteX4" fmla="*/ 553784 w 561285"/>
                <a:gd name="connsiteY4" fmla="*/ 159687 h 305353"/>
                <a:gd name="connsiteX5" fmla="*/ 556298 w 561285"/>
                <a:gd name="connsiteY5" fmla="*/ 170847 h 305353"/>
                <a:gd name="connsiteX6" fmla="*/ 556298 w 561285"/>
                <a:gd name="connsiteY6" fmla="*/ 170847 h 305353"/>
                <a:gd name="connsiteX7" fmla="*/ 543299 w 561285"/>
                <a:gd name="connsiteY7" fmla="*/ 180719 h 305353"/>
                <a:gd name="connsiteX8" fmla="*/ 528767 w 561285"/>
                <a:gd name="connsiteY8" fmla="*/ 179554 h 305353"/>
                <a:gd name="connsiteX9" fmla="*/ 515584 w 561285"/>
                <a:gd name="connsiteY9" fmla="*/ 186728 h 305353"/>
                <a:gd name="connsiteX10" fmla="*/ 519754 w 561285"/>
                <a:gd name="connsiteY10" fmla="*/ 198255 h 305353"/>
                <a:gd name="connsiteX11" fmla="*/ 516014 w 561285"/>
                <a:gd name="connsiteY11" fmla="*/ 203957 h 305353"/>
                <a:gd name="connsiteX12" fmla="*/ 489525 w 561285"/>
                <a:gd name="connsiteY12" fmla="*/ 177101 h 305353"/>
                <a:gd name="connsiteX13" fmla="*/ 468248 w 561285"/>
                <a:gd name="connsiteY13" fmla="*/ 186666 h 305353"/>
                <a:gd name="connsiteX14" fmla="*/ 458990 w 561285"/>
                <a:gd name="connsiteY14" fmla="*/ 212787 h 305353"/>
                <a:gd name="connsiteX15" fmla="*/ 452306 w 561285"/>
                <a:gd name="connsiteY15" fmla="*/ 214442 h 305353"/>
                <a:gd name="connsiteX16" fmla="*/ 438020 w 561285"/>
                <a:gd name="connsiteY16" fmla="*/ 189732 h 305353"/>
                <a:gd name="connsiteX17" fmla="*/ 432501 w 561285"/>
                <a:gd name="connsiteY17" fmla="*/ 191756 h 305353"/>
                <a:gd name="connsiteX18" fmla="*/ 423181 w 561285"/>
                <a:gd name="connsiteY18" fmla="*/ 180106 h 305353"/>
                <a:gd name="connsiteX19" fmla="*/ 415149 w 561285"/>
                <a:gd name="connsiteY19" fmla="*/ 183049 h 305353"/>
                <a:gd name="connsiteX20" fmla="*/ 406565 w 561285"/>
                <a:gd name="connsiteY20" fmla="*/ 176059 h 305353"/>
                <a:gd name="connsiteX21" fmla="*/ 378666 w 561285"/>
                <a:gd name="connsiteY21" fmla="*/ 206901 h 305353"/>
                <a:gd name="connsiteX22" fmla="*/ 361620 w 561285"/>
                <a:gd name="connsiteY22" fmla="*/ 177162 h 305353"/>
                <a:gd name="connsiteX23" fmla="*/ 343287 w 561285"/>
                <a:gd name="connsiteY23" fmla="*/ 174526 h 305353"/>
                <a:gd name="connsiteX24" fmla="*/ 337523 w 561285"/>
                <a:gd name="connsiteY24" fmla="*/ 179063 h 305353"/>
                <a:gd name="connsiteX25" fmla="*/ 337033 w 561285"/>
                <a:gd name="connsiteY25" fmla="*/ 196661 h 305353"/>
                <a:gd name="connsiteX26" fmla="*/ 326854 w 561285"/>
                <a:gd name="connsiteY26" fmla="*/ 201076 h 305353"/>
                <a:gd name="connsiteX27" fmla="*/ 324647 w 561285"/>
                <a:gd name="connsiteY27" fmla="*/ 211990 h 305353"/>
                <a:gd name="connsiteX28" fmla="*/ 319251 w 561285"/>
                <a:gd name="connsiteY28" fmla="*/ 211315 h 305353"/>
                <a:gd name="connsiteX29" fmla="*/ 330840 w 561285"/>
                <a:gd name="connsiteY29" fmla="*/ 226951 h 305353"/>
                <a:gd name="connsiteX30" fmla="*/ 329000 w 561285"/>
                <a:gd name="connsiteY30" fmla="*/ 247246 h 305353"/>
                <a:gd name="connsiteX31" fmla="*/ 320477 w 561285"/>
                <a:gd name="connsiteY31" fmla="*/ 262146 h 305353"/>
                <a:gd name="connsiteX32" fmla="*/ 301531 w 561285"/>
                <a:gd name="connsiteY32" fmla="*/ 266990 h 305353"/>
                <a:gd name="connsiteX33" fmla="*/ 297422 w 561285"/>
                <a:gd name="connsiteY33" fmla="*/ 281890 h 305353"/>
                <a:gd name="connsiteX34" fmla="*/ 291475 w 561285"/>
                <a:gd name="connsiteY34" fmla="*/ 284220 h 305353"/>
                <a:gd name="connsiteX35" fmla="*/ 294050 w 561285"/>
                <a:gd name="connsiteY35" fmla="*/ 293847 h 305353"/>
                <a:gd name="connsiteX36" fmla="*/ 283688 w 561285"/>
                <a:gd name="connsiteY36" fmla="*/ 293540 h 305353"/>
                <a:gd name="connsiteX37" fmla="*/ 279825 w 561285"/>
                <a:gd name="connsiteY37" fmla="*/ 300530 h 305353"/>
                <a:gd name="connsiteX38" fmla="*/ 264496 w 561285"/>
                <a:gd name="connsiteY38" fmla="*/ 293356 h 305353"/>
                <a:gd name="connsiteX39" fmla="*/ 245549 w 561285"/>
                <a:gd name="connsiteY39" fmla="*/ 305313 h 305353"/>
                <a:gd name="connsiteX40" fmla="*/ 244445 w 561285"/>
                <a:gd name="connsiteY40" fmla="*/ 295870 h 305353"/>
                <a:gd name="connsiteX41" fmla="*/ 223598 w 561285"/>
                <a:gd name="connsiteY41" fmla="*/ 292436 h 305353"/>
                <a:gd name="connsiteX42" fmla="*/ 223353 w 561285"/>
                <a:gd name="connsiteY42" fmla="*/ 271098 h 305353"/>
                <a:gd name="connsiteX43" fmla="*/ 231201 w 561285"/>
                <a:gd name="connsiteY43" fmla="*/ 264783 h 305353"/>
                <a:gd name="connsiteX44" fmla="*/ 195945 w 561285"/>
                <a:gd name="connsiteY44" fmla="*/ 232592 h 305353"/>
                <a:gd name="connsiteX45" fmla="*/ 170744 w 561285"/>
                <a:gd name="connsiteY45" fmla="*/ 236271 h 305353"/>
                <a:gd name="connsiteX46" fmla="*/ 159278 w 561285"/>
                <a:gd name="connsiteY46" fmla="*/ 229955 h 305353"/>
                <a:gd name="connsiteX47" fmla="*/ 154556 w 561285"/>
                <a:gd name="connsiteY47" fmla="*/ 218673 h 305353"/>
                <a:gd name="connsiteX48" fmla="*/ 159891 w 561285"/>
                <a:gd name="connsiteY48" fmla="*/ 207330 h 305353"/>
                <a:gd name="connsiteX49" fmla="*/ 142722 w 561285"/>
                <a:gd name="connsiteY49" fmla="*/ 197090 h 305353"/>
                <a:gd name="connsiteX50" fmla="*/ 137449 w 561285"/>
                <a:gd name="connsiteY50" fmla="*/ 173667 h 305353"/>
                <a:gd name="connsiteX51" fmla="*/ 104952 w 561285"/>
                <a:gd name="connsiteY51" fmla="*/ 151900 h 305353"/>
                <a:gd name="connsiteX52" fmla="*/ 96061 w 561285"/>
                <a:gd name="connsiteY52" fmla="*/ 133996 h 305353"/>
                <a:gd name="connsiteX53" fmla="*/ 85515 w 561285"/>
                <a:gd name="connsiteY53" fmla="*/ 136510 h 305353"/>
                <a:gd name="connsiteX54" fmla="*/ 61785 w 561285"/>
                <a:gd name="connsiteY54" fmla="*/ 125964 h 305353"/>
                <a:gd name="connsiteX55" fmla="*/ 61295 w 561285"/>
                <a:gd name="connsiteY55" fmla="*/ 120200 h 305353"/>
                <a:gd name="connsiteX56" fmla="*/ 48664 w 561285"/>
                <a:gd name="connsiteY56" fmla="*/ 122039 h 305353"/>
                <a:gd name="connsiteX57" fmla="*/ 41061 w 561285"/>
                <a:gd name="connsiteY57" fmla="*/ 134425 h 305353"/>
                <a:gd name="connsiteX58" fmla="*/ 34990 w 561285"/>
                <a:gd name="connsiteY58" fmla="*/ 126515 h 305353"/>
                <a:gd name="connsiteX59" fmla="*/ 36278 w 561285"/>
                <a:gd name="connsiteY59" fmla="*/ 114559 h 305353"/>
                <a:gd name="connsiteX60" fmla="*/ 21501 w 561285"/>
                <a:gd name="connsiteY60" fmla="*/ 118544 h 305353"/>
                <a:gd name="connsiteX61" fmla="*/ 21624 w 561285"/>
                <a:gd name="connsiteY61" fmla="*/ 102786 h 305353"/>
                <a:gd name="connsiteX62" fmla="*/ 14450 w 561285"/>
                <a:gd name="connsiteY62" fmla="*/ 105484 h 305353"/>
                <a:gd name="connsiteX63" fmla="*/ 470 w 561285"/>
                <a:gd name="connsiteY63" fmla="*/ 92976 h 305353"/>
                <a:gd name="connsiteX64" fmla="*/ 470 w 561285"/>
                <a:gd name="connsiteY64" fmla="*/ 92976 h 305353"/>
                <a:gd name="connsiteX65" fmla="*/ 5988 w 561285"/>
                <a:gd name="connsiteY65" fmla="*/ 67652 h 305353"/>
                <a:gd name="connsiteX66" fmla="*/ 19845 w 561285"/>
                <a:gd name="connsiteY66" fmla="*/ 59375 h 305353"/>
                <a:gd name="connsiteX67" fmla="*/ 21440 w 561285"/>
                <a:gd name="connsiteY67" fmla="*/ 37423 h 305353"/>
                <a:gd name="connsiteX68" fmla="*/ 21440 w 561285"/>
                <a:gd name="connsiteY68" fmla="*/ 37423 h 305353"/>
                <a:gd name="connsiteX69" fmla="*/ 45291 w 561285"/>
                <a:gd name="connsiteY69" fmla="*/ 41899 h 305353"/>
                <a:gd name="connsiteX70" fmla="*/ 53937 w 561285"/>
                <a:gd name="connsiteY70" fmla="*/ 65322 h 305353"/>
                <a:gd name="connsiteX71" fmla="*/ 96919 w 561285"/>
                <a:gd name="connsiteY71" fmla="*/ 105975 h 305353"/>
                <a:gd name="connsiteX72" fmla="*/ 121998 w 561285"/>
                <a:gd name="connsiteY72" fmla="*/ 111064 h 305353"/>
                <a:gd name="connsiteX73" fmla="*/ 167923 w 561285"/>
                <a:gd name="connsiteY73" fmla="*/ 141967 h 305353"/>
                <a:gd name="connsiteX74" fmla="*/ 226419 w 561285"/>
                <a:gd name="connsiteY74" fmla="*/ 148221 h 305353"/>
                <a:gd name="connsiteX75" fmla="*/ 231447 w 561285"/>
                <a:gd name="connsiteY75" fmla="*/ 167720 h 305353"/>
                <a:gd name="connsiteX76" fmla="*/ 220348 w 561285"/>
                <a:gd name="connsiteY76" fmla="*/ 195312 h 305353"/>
                <a:gd name="connsiteX77" fmla="*/ 257690 w 561285"/>
                <a:gd name="connsiteY77" fmla="*/ 214504 h 305353"/>
                <a:gd name="connsiteX78" fmla="*/ 265048 w 561285"/>
                <a:gd name="connsiteY78" fmla="*/ 208495 h 305353"/>
                <a:gd name="connsiteX79" fmla="*/ 257199 w 561285"/>
                <a:gd name="connsiteY79" fmla="*/ 196354 h 305353"/>
                <a:gd name="connsiteX80" fmla="*/ 260817 w 561285"/>
                <a:gd name="connsiteY80" fmla="*/ 186298 h 305353"/>
                <a:gd name="connsiteX81" fmla="*/ 290065 w 561285"/>
                <a:gd name="connsiteY81" fmla="*/ 175691 h 305353"/>
                <a:gd name="connsiteX82" fmla="*/ 302328 w 561285"/>
                <a:gd name="connsiteY82" fmla="*/ 157971 h 305353"/>
                <a:gd name="connsiteX83" fmla="*/ 316430 w 561285"/>
                <a:gd name="connsiteY83" fmla="*/ 154475 h 305353"/>
                <a:gd name="connsiteX84" fmla="*/ 332556 w 561285"/>
                <a:gd name="connsiteY84" fmla="*/ 141415 h 305353"/>
                <a:gd name="connsiteX85" fmla="*/ 374680 w 561285"/>
                <a:gd name="connsiteY85" fmla="*/ 127496 h 305353"/>
                <a:gd name="connsiteX86" fmla="*/ 397122 w 561285"/>
                <a:gd name="connsiteY86" fmla="*/ 141538 h 305353"/>
                <a:gd name="connsiteX87" fmla="*/ 405890 w 561285"/>
                <a:gd name="connsiteY87" fmla="*/ 139392 h 305353"/>
                <a:gd name="connsiteX88" fmla="*/ 423488 w 561285"/>
                <a:gd name="connsiteY88" fmla="*/ 115724 h 305353"/>
                <a:gd name="connsiteX89" fmla="*/ 424714 w 561285"/>
                <a:gd name="connsiteY89" fmla="*/ 76420 h 305353"/>
                <a:gd name="connsiteX90" fmla="*/ 453165 w 561285"/>
                <a:gd name="connsiteY90" fmla="*/ 53427 h 305353"/>
                <a:gd name="connsiteX91" fmla="*/ 452858 w 561285"/>
                <a:gd name="connsiteY91" fmla="*/ 30066 h 305353"/>
                <a:gd name="connsiteX92" fmla="*/ 458009 w 561285"/>
                <a:gd name="connsiteY92" fmla="*/ 21665 h 305353"/>
                <a:gd name="connsiteX93" fmla="*/ 512151 w 561285"/>
                <a:gd name="connsiteY93" fmla="*/ -41 h 305353"/>
                <a:gd name="connsiteX94" fmla="*/ 512151 w 561285"/>
                <a:gd name="connsiteY94" fmla="*/ -41 h 305353"/>
                <a:gd name="connsiteX95" fmla="*/ 512519 w 561285"/>
                <a:gd name="connsiteY95" fmla="*/ 7317 h 305353"/>
                <a:gd name="connsiteX96" fmla="*/ 502463 w 561285"/>
                <a:gd name="connsiteY96" fmla="*/ 15350 h 305353"/>
                <a:gd name="connsiteX97" fmla="*/ 503076 w 561285"/>
                <a:gd name="connsiteY97" fmla="*/ 30188 h 305353"/>
                <a:gd name="connsiteX98" fmla="*/ 534960 w 561285"/>
                <a:gd name="connsiteY98" fmla="*/ 43126 h 305353"/>
                <a:gd name="connsiteX99" fmla="*/ 533182 w 561285"/>
                <a:gd name="connsiteY99" fmla="*/ 59191 h 305353"/>
                <a:gd name="connsiteX100" fmla="*/ 514297 w 561285"/>
                <a:gd name="connsiteY100" fmla="*/ 72190 h 305353"/>
                <a:gd name="connsiteX101" fmla="*/ 514297 w 561285"/>
                <a:gd name="connsiteY101" fmla="*/ 97452 h 305353"/>
                <a:gd name="connsiteX102" fmla="*/ 553845 w 561285"/>
                <a:gd name="connsiteY102" fmla="*/ 127680 h 30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61285" h="305353">
                  <a:moveTo>
                    <a:pt x="556053" y="137491"/>
                  </a:moveTo>
                  <a:lnTo>
                    <a:pt x="550964" y="137798"/>
                  </a:lnTo>
                  <a:lnTo>
                    <a:pt x="551638" y="147669"/>
                  </a:lnTo>
                  <a:lnTo>
                    <a:pt x="561755" y="158400"/>
                  </a:lnTo>
                  <a:lnTo>
                    <a:pt x="553784" y="159687"/>
                  </a:lnTo>
                  <a:lnTo>
                    <a:pt x="556298" y="170847"/>
                  </a:lnTo>
                  <a:lnTo>
                    <a:pt x="556298" y="170847"/>
                  </a:lnTo>
                  <a:lnTo>
                    <a:pt x="543299" y="180719"/>
                  </a:lnTo>
                  <a:lnTo>
                    <a:pt x="528767" y="179554"/>
                  </a:lnTo>
                  <a:lnTo>
                    <a:pt x="515584" y="186728"/>
                  </a:lnTo>
                  <a:lnTo>
                    <a:pt x="519754" y="198255"/>
                  </a:lnTo>
                  <a:lnTo>
                    <a:pt x="516014" y="203957"/>
                  </a:lnTo>
                  <a:lnTo>
                    <a:pt x="489525" y="177101"/>
                  </a:lnTo>
                  <a:lnTo>
                    <a:pt x="468248" y="186666"/>
                  </a:lnTo>
                  <a:lnTo>
                    <a:pt x="458990" y="212787"/>
                  </a:lnTo>
                  <a:lnTo>
                    <a:pt x="452306" y="214442"/>
                  </a:lnTo>
                  <a:lnTo>
                    <a:pt x="438020" y="189732"/>
                  </a:lnTo>
                  <a:lnTo>
                    <a:pt x="432501" y="191756"/>
                  </a:lnTo>
                  <a:lnTo>
                    <a:pt x="423181" y="180106"/>
                  </a:lnTo>
                  <a:lnTo>
                    <a:pt x="415149" y="183049"/>
                  </a:lnTo>
                  <a:lnTo>
                    <a:pt x="406565" y="176059"/>
                  </a:lnTo>
                  <a:lnTo>
                    <a:pt x="378666" y="206901"/>
                  </a:lnTo>
                  <a:lnTo>
                    <a:pt x="361620" y="177162"/>
                  </a:lnTo>
                  <a:lnTo>
                    <a:pt x="343287" y="174526"/>
                  </a:lnTo>
                  <a:lnTo>
                    <a:pt x="337523" y="179063"/>
                  </a:lnTo>
                  <a:lnTo>
                    <a:pt x="337033" y="196661"/>
                  </a:lnTo>
                  <a:lnTo>
                    <a:pt x="326854" y="201076"/>
                  </a:lnTo>
                  <a:lnTo>
                    <a:pt x="324647" y="211990"/>
                  </a:lnTo>
                  <a:lnTo>
                    <a:pt x="319251" y="211315"/>
                  </a:lnTo>
                  <a:lnTo>
                    <a:pt x="330840" y="226951"/>
                  </a:lnTo>
                  <a:lnTo>
                    <a:pt x="329000" y="247246"/>
                  </a:lnTo>
                  <a:lnTo>
                    <a:pt x="320477" y="262146"/>
                  </a:lnTo>
                  <a:lnTo>
                    <a:pt x="301531" y="266990"/>
                  </a:lnTo>
                  <a:lnTo>
                    <a:pt x="297422" y="281890"/>
                  </a:lnTo>
                  <a:lnTo>
                    <a:pt x="291475" y="284220"/>
                  </a:lnTo>
                  <a:lnTo>
                    <a:pt x="294050" y="293847"/>
                  </a:lnTo>
                  <a:lnTo>
                    <a:pt x="283688" y="293540"/>
                  </a:lnTo>
                  <a:lnTo>
                    <a:pt x="279825" y="300530"/>
                  </a:lnTo>
                  <a:lnTo>
                    <a:pt x="264496" y="293356"/>
                  </a:lnTo>
                  <a:lnTo>
                    <a:pt x="245549" y="305313"/>
                  </a:lnTo>
                  <a:lnTo>
                    <a:pt x="244445" y="295870"/>
                  </a:lnTo>
                  <a:lnTo>
                    <a:pt x="223598" y="292436"/>
                  </a:lnTo>
                  <a:lnTo>
                    <a:pt x="223353" y="271098"/>
                  </a:lnTo>
                  <a:lnTo>
                    <a:pt x="231201" y="264783"/>
                  </a:lnTo>
                  <a:lnTo>
                    <a:pt x="195945" y="232592"/>
                  </a:lnTo>
                  <a:lnTo>
                    <a:pt x="170744" y="236271"/>
                  </a:lnTo>
                  <a:lnTo>
                    <a:pt x="159278" y="229955"/>
                  </a:lnTo>
                  <a:lnTo>
                    <a:pt x="154556" y="218673"/>
                  </a:lnTo>
                  <a:lnTo>
                    <a:pt x="159891" y="207330"/>
                  </a:lnTo>
                  <a:lnTo>
                    <a:pt x="142722" y="197090"/>
                  </a:lnTo>
                  <a:lnTo>
                    <a:pt x="137449" y="173667"/>
                  </a:lnTo>
                  <a:lnTo>
                    <a:pt x="104952" y="151900"/>
                  </a:lnTo>
                  <a:lnTo>
                    <a:pt x="96061" y="133996"/>
                  </a:lnTo>
                  <a:lnTo>
                    <a:pt x="85515" y="136510"/>
                  </a:lnTo>
                  <a:lnTo>
                    <a:pt x="61785" y="125964"/>
                  </a:lnTo>
                  <a:lnTo>
                    <a:pt x="61295" y="120200"/>
                  </a:lnTo>
                  <a:lnTo>
                    <a:pt x="48664" y="122039"/>
                  </a:lnTo>
                  <a:lnTo>
                    <a:pt x="41061" y="134425"/>
                  </a:lnTo>
                  <a:lnTo>
                    <a:pt x="34990" y="126515"/>
                  </a:lnTo>
                  <a:lnTo>
                    <a:pt x="36278" y="114559"/>
                  </a:lnTo>
                  <a:lnTo>
                    <a:pt x="21501" y="118544"/>
                  </a:lnTo>
                  <a:lnTo>
                    <a:pt x="21624" y="102786"/>
                  </a:lnTo>
                  <a:lnTo>
                    <a:pt x="14450" y="105484"/>
                  </a:lnTo>
                  <a:lnTo>
                    <a:pt x="470" y="92976"/>
                  </a:lnTo>
                  <a:lnTo>
                    <a:pt x="470" y="92976"/>
                  </a:lnTo>
                  <a:lnTo>
                    <a:pt x="5988" y="67652"/>
                  </a:lnTo>
                  <a:lnTo>
                    <a:pt x="19845" y="59375"/>
                  </a:lnTo>
                  <a:lnTo>
                    <a:pt x="21440" y="37423"/>
                  </a:lnTo>
                  <a:lnTo>
                    <a:pt x="21440" y="37423"/>
                  </a:lnTo>
                  <a:lnTo>
                    <a:pt x="45291" y="41899"/>
                  </a:lnTo>
                  <a:lnTo>
                    <a:pt x="53937" y="65322"/>
                  </a:lnTo>
                  <a:lnTo>
                    <a:pt x="96919" y="105975"/>
                  </a:lnTo>
                  <a:lnTo>
                    <a:pt x="121998" y="111064"/>
                  </a:lnTo>
                  <a:lnTo>
                    <a:pt x="167923" y="141967"/>
                  </a:lnTo>
                  <a:lnTo>
                    <a:pt x="226419" y="148221"/>
                  </a:lnTo>
                  <a:lnTo>
                    <a:pt x="231447" y="167720"/>
                  </a:lnTo>
                  <a:lnTo>
                    <a:pt x="220348" y="195312"/>
                  </a:lnTo>
                  <a:lnTo>
                    <a:pt x="257690" y="214504"/>
                  </a:lnTo>
                  <a:lnTo>
                    <a:pt x="265048" y="208495"/>
                  </a:lnTo>
                  <a:lnTo>
                    <a:pt x="257199" y="196354"/>
                  </a:lnTo>
                  <a:lnTo>
                    <a:pt x="260817" y="186298"/>
                  </a:lnTo>
                  <a:lnTo>
                    <a:pt x="290065" y="175691"/>
                  </a:lnTo>
                  <a:lnTo>
                    <a:pt x="302328" y="157971"/>
                  </a:lnTo>
                  <a:lnTo>
                    <a:pt x="316430" y="154475"/>
                  </a:lnTo>
                  <a:lnTo>
                    <a:pt x="332556" y="141415"/>
                  </a:lnTo>
                  <a:lnTo>
                    <a:pt x="374680" y="127496"/>
                  </a:lnTo>
                  <a:lnTo>
                    <a:pt x="397122" y="141538"/>
                  </a:lnTo>
                  <a:lnTo>
                    <a:pt x="405890" y="139392"/>
                  </a:lnTo>
                  <a:lnTo>
                    <a:pt x="423488" y="115724"/>
                  </a:lnTo>
                  <a:lnTo>
                    <a:pt x="424714" y="76420"/>
                  </a:lnTo>
                  <a:lnTo>
                    <a:pt x="453165" y="53427"/>
                  </a:lnTo>
                  <a:lnTo>
                    <a:pt x="452858" y="30066"/>
                  </a:lnTo>
                  <a:lnTo>
                    <a:pt x="458009" y="21665"/>
                  </a:lnTo>
                  <a:lnTo>
                    <a:pt x="512151" y="-41"/>
                  </a:lnTo>
                  <a:lnTo>
                    <a:pt x="512151" y="-41"/>
                  </a:lnTo>
                  <a:lnTo>
                    <a:pt x="512519" y="7317"/>
                  </a:lnTo>
                  <a:lnTo>
                    <a:pt x="502463" y="15350"/>
                  </a:lnTo>
                  <a:lnTo>
                    <a:pt x="503076" y="30188"/>
                  </a:lnTo>
                  <a:lnTo>
                    <a:pt x="534960" y="43126"/>
                  </a:lnTo>
                  <a:lnTo>
                    <a:pt x="533182" y="59191"/>
                  </a:lnTo>
                  <a:lnTo>
                    <a:pt x="514297" y="72190"/>
                  </a:lnTo>
                  <a:lnTo>
                    <a:pt x="514297" y="97452"/>
                  </a:lnTo>
                  <a:lnTo>
                    <a:pt x="553845" y="12768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รูปแบบอิสระ: รูปร่าง 34">
              <a:extLst>
                <a:ext uri="{FF2B5EF4-FFF2-40B4-BE49-F238E27FC236}">
                  <a16:creationId xmlns:a16="http://schemas.microsoft.com/office/drawing/2014/main" id="{3CF0ED24-440C-D0AC-7271-FE27503C4226}"/>
                </a:ext>
              </a:extLst>
            </p:cNvPr>
            <p:cNvSpPr/>
            <p:nvPr/>
          </p:nvSpPr>
          <p:spPr>
            <a:xfrm>
              <a:off x="6656549" y="1946626"/>
              <a:ext cx="272978" cy="528849"/>
            </a:xfrm>
            <a:custGeom>
              <a:avLst/>
              <a:gdLst>
                <a:gd name="connsiteX0" fmla="*/ 128245 w 272978"/>
                <a:gd name="connsiteY0" fmla="*/ -71 h 528849"/>
                <a:gd name="connsiteX1" fmla="*/ 143697 w 272978"/>
                <a:gd name="connsiteY1" fmla="*/ 726 h 528849"/>
                <a:gd name="connsiteX2" fmla="*/ 146027 w 272978"/>
                <a:gd name="connsiteY2" fmla="*/ 6060 h 528849"/>
                <a:gd name="connsiteX3" fmla="*/ 134561 w 272978"/>
                <a:gd name="connsiteY3" fmla="*/ 15871 h 528849"/>
                <a:gd name="connsiteX4" fmla="*/ 142470 w 272978"/>
                <a:gd name="connsiteY4" fmla="*/ 39171 h 528849"/>
                <a:gd name="connsiteX5" fmla="*/ 130636 w 272978"/>
                <a:gd name="connsiteY5" fmla="*/ 64740 h 528849"/>
                <a:gd name="connsiteX6" fmla="*/ 141060 w 272978"/>
                <a:gd name="connsiteY6" fmla="*/ 83686 h 528849"/>
                <a:gd name="connsiteX7" fmla="*/ 132660 w 272978"/>
                <a:gd name="connsiteY7" fmla="*/ 108090 h 528849"/>
                <a:gd name="connsiteX8" fmla="*/ 137749 w 272978"/>
                <a:gd name="connsiteY8" fmla="*/ 120047 h 528849"/>
                <a:gd name="connsiteX9" fmla="*/ 174477 w 272978"/>
                <a:gd name="connsiteY9" fmla="*/ 113731 h 528849"/>
                <a:gd name="connsiteX10" fmla="*/ 185453 w 272978"/>
                <a:gd name="connsiteY10" fmla="*/ 106373 h 528849"/>
                <a:gd name="connsiteX11" fmla="*/ 189622 w 272978"/>
                <a:gd name="connsiteY11" fmla="*/ 117533 h 528849"/>
                <a:gd name="connsiteX12" fmla="*/ 205687 w 272978"/>
                <a:gd name="connsiteY12" fmla="*/ 120353 h 528849"/>
                <a:gd name="connsiteX13" fmla="*/ 209305 w 272978"/>
                <a:gd name="connsiteY13" fmla="*/ 128324 h 528849"/>
                <a:gd name="connsiteX14" fmla="*/ 209305 w 272978"/>
                <a:gd name="connsiteY14" fmla="*/ 128324 h 528849"/>
                <a:gd name="connsiteX15" fmla="*/ 210654 w 272978"/>
                <a:gd name="connsiteY15" fmla="*/ 143837 h 528849"/>
                <a:gd name="connsiteX16" fmla="*/ 217460 w 272978"/>
                <a:gd name="connsiteY16" fmla="*/ 147455 h 528849"/>
                <a:gd name="connsiteX17" fmla="*/ 217460 w 272978"/>
                <a:gd name="connsiteY17" fmla="*/ 147455 h 528849"/>
                <a:gd name="connsiteX18" fmla="*/ 235303 w 272978"/>
                <a:gd name="connsiteY18" fmla="*/ 154077 h 528849"/>
                <a:gd name="connsiteX19" fmla="*/ 232482 w 272978"/>
                <a:gd name="connsiteY19" fmla="*/ 165911 h 528849"/>
                <a:gd name="connsiteX20" fmla="*/ 246340 w 272978"/>
                <a:gd name="connsiteY20" fmla="*/ 182098 h 528849"/>
                <a:gd name="connsiteX21" fmla="*/ 250141 w 272978"/>
                <a:gd name="connsiteY21" fmla="*/ 178542 h 528849"/>
                <a:gd name="connsiteX22" fmla="*/ 247321 w 272978"/>
                <a:gd name="connsiteY22" fmla="*/ 187678 h 528849"/>
                <a:gd name="connsiteX23" fmla="*/ 252103 w 272978"/>
                <a:gd name="connsiteY23" fmla="*/ 197673 h 528849"/>
                <a:gd name="connsiteX24" fmla="*/ 263263 w 272978"/>
                <a:gd name="connsiteY24" fmla="*/ 186636 h 528849"/>
                <a:gd name="connsiteX25" fmla="*/ 273441 w 272978"/>
                <a:gd name="connsiteY25" fmla="*/ 186329 h 528849"/>
                <a:gd name="connsiteX26" fmla="*/ 273257 w 272978"/>
                <a:gd name="connsiteY26" fmla="*/ 190253 h 528849"/>
                <a:gd name="connsiteX27" fmla="*/ 273257 w 272978"/>
                <a:gd name="connsiteY27" fmla="*/ 190253 h 528849"/>
                <a:gd name="connsiteX28" fmla="*/ 253268 w 272978"/>
                <a:gd name="connsiteY28" fmla="*/ 225817 h 528849"/>
                <a:gd name="connsiteX29" fmla="*/ 252410 w 272978"/>
                <a:gd name="connsiteY29" fmla="*/ 240716 h 528849"/>
                <a:gd name="connsiteX30" fmla="*/ 259645 w 272978"/>
                <a:gd name="connsiteY30" fmla="*/ 255800 h 528849"/>
                <a:gd name="connsiteX31" fmla="*/ 256641 w 272978"/>
                <a:gd name="connsiteY31" fmla="*/ 287623 h 528849"/>
                <a:gd name="connsiteX32" fmla="*/ 263815 w 272978"/>
                <a:gd name="connsiteY32" fmla="*/ 306570 h 528849"/>
                <a:gd name="connsiteX33" fmla="*/ 254433 w 272978"/>
                <a:gd name="connsiteY33" fmla="*/ 314541 h 528849"/>
                <a:gd name="connsiteX34" fmla="*/ 249099 w 272978"/>
                <a:gd name="connsiteY34" fmla="*/ 331586 h 528849"/>
                <a:gd name="connsiteX35" fmla="*/ 238736 w 272978"/>
                <a:gd name="connsiteY35" fmla="*/ 394742 h 528849"/>
                <a:gd name="connsiteX36" fmla="*/ 226719 w 272978"/>
                <a:gd name="connsiteY36" fmla="*/ 399709 h 528849"/>
                <a:gd name="connsiteX37" fmla="*/ 210163 w 272978"/>
                <a:gd name="connsiteY37" fmla="*/ 392534 h 528849"/>
                <a:gd name="connsiteX38" fmla="*/ 191339 w 272978"/>
                <a:gd name="connsiteY38" fmla="*/ 402222 h 528849"/>
                <a:gd name="connsiteX39" fmla="*/ 177482 w 272978"/>
                <a:gd name="connsiteY39" fmla="*/ 418839 h 528849"/>
                <a:gd name="connsiteX40" fmla="*/ 191155 w 272978"/>
                <a:gd name="connsiteY40" fmla="*/ 420127 h 528849"/>
                <a:gd name="connsiteX41" fmla="*/ 178463 w 272978"/>
                <a:gd name="connsiteY41" fmla="*/ 445389 h 528849"/>
                <a:gd name="connsiteX42" fmla="*/ 186924 w 272978"/>
                <a:gd name="connsiteY42" fmla="*/ 449374 h 528849"/>
                <a:gd name="connsiteX43" fmla="*/ 190358 w 272978"/>
                <a:gd name="connsiteY43" fmla="*/ 462373 h 528849"/>
                <a:gd name="connsiteX44" fmla="*/ 209550 w 272978"/>
                <a:gd name="connsiteY44" fmla="*/ 469976 h 528849"/>
                <a:gd name="connsiteX45" fmla="*/ 214210 w 272978"/>
                <a:gd name="connsiteY45" fmla="*/ 477886 h 528849"/>
                <a:gd name="connsiteX46" fmla="*/ 235977 w 272978"/>
                <a:gd name="connsiteY46" fmla="*/ 472306 h 528849"/>
                <a:gd name="connsiteX47" fmla="*/ 239472 w 272978"/>
                <a:gd name="connsiteY47" fmla="*/ 485612 h 528849"/>
                <a:gd name="connsiteX48" fmla="*/ 229907 w 272978"/>
                <a:gd name="connsiteY48" fmla="*/ 516638 h 528849"/>
                <a:gd name="connsiteX49" fmla="*/ 229907 w 272978"/>
                <a:gd name="connsiteY49" fmla="*/ 516638 h 528849"/>
                <a:gd name="connsiteX50" fmla="*/ 206362 w 272978"/>
                <a:gd name="connsiteY50" fmla="*/ 528778 h 528849"/>
                <a:gd name="connsiteX51" fmla="*/ 176807 w 272978"/>
                <a:gd name="connsiteY51" fmla="*/ 521482 h 528849"/>
                <a:gd name="connsiteX52" fmla="*/ 168836 w 272978"/>
                <a:gd name="connsiteY52" fmla="*/ 510935 h 528849"/>
                <a:gd name="connsiteX53" fmla="*/ 154120 w 272978"/>
                <a:gd name="connsiteY53" fmla="*/ 505111 h 528849"/>
                <a:gd name="connsiteX54" fmla="*/ 111629 w 272978"/>
                <a:gd name="connsiteY54" fmla="*/ 496955 h 528849"/>
                <a:gd name="connsiteX55" fmla="*/ 111629 w 272978"/>
                <a:gd name="connsiteY55" fmla="*/ 496955 h 528849"/>
                <a:gd name="connsiteX56" fmla="*/ 95135 w 272978"/>
                <a:gd name="connsiteY56" fmla="*/ 489843 h 528849"/>
                <a:gd name="connsiteX57" fmla="*/ 102738 w 272978"/>
                <a:gd name="connsiteY57" fmla="*/ 475618 h 528849"/>
                <a:gd name="connsiteX58" fmla="*/ 84282 w 272978"/>
                <a:gd name="connsiteY58" fmla="*/ 461638 h 528849"/>
                <a:gd name="connsiteX59" fmla="*/ 86918 w 272978"/>
                <a:gd name="connsiteY59" fmla="*/ 449497 h 528849"/>
                <a:gd name="connsiteX60" fmla="*/ 76188 w 272978"/>
                <a:gd name="connsiteY60" fmla="*/ 446186 h 528849"/>
                <a:gd name="connsiteX61" fmla="*/ 54360 w 272978"/>
                <a:gd name="connsiteY61" fmla="*/ 420372 h 528849"/>
                <a:gd name="connsiteX62" fmla="*/ 67297 w 272978"/>
                <a:gd name="connsiteY62" fmla="*/ 409948 h 528849"/>
                <a:gd name="connsiteX63" fmla="*/ 67175 w 272978"/>
                <a:gd name="connsiteY63" fmla="*/ 391247 h 528849"/>
                <a:gd name="connsiteX64" fmla="*/ 40870 w 272978"/>
                <a:gd name="connsiteY64" fmla="*/ 375059 h 528849"/>
                <a:gd name="connsiteX65" fmla="*/ 36517 w 272978"/>
                <a:gd name="connsiteY65" fmla="*/ 362735 h 528849"/>
                <a:gd name="connsiteX66" fmla="*/ 36517 w 272978"/>
                <a:gd name="connsiteY66" fmla="*/ 362735 h 528849"/>
                <a:gd name="connsiteX67" fmla="*/ 31857 w 272978"/>
                <a:gd name="connsiteY67" fmla="*/ 350778 h 528849"/>
                <a:gd name="connsiteX68" fmla="*/ 35290 w 272978"/>
                <a:gd name="connsiteY68" fmla="*/ 327172 h 528849"/>
                <a:gd name="connsiteX69" fmla="*/ 19839 w 272978"/>
                <a:gd name="connsiteY69" fmla="*/ 304117 h 528849"/>
                <a:gd name="connsiteX70" fmla="*/ 26277 w 272978"/>
                <a:gd name="connsiteY70" fmla="*/ 287684 h 528849"/>
                <a:gd name="connsiteX71" fmla="*/ 16957 w 272978"/>
                <a:gd name="connsiteY71" fmla="*/ 269780 h 528849"/>
                <a:gd name="connsiteX72" fmla="*/ 21494 w 272978"/>
                <a:gd name="connsiteY72" fmla="*/ 264691 h 528849"/>
                <a:gd name="connsiteX73" fmla="*/ 6840 w 272978"/>
                <a:gd name="connsiteY73" fmla="*/ 258007 h 528849"/>
                <a:gd name="connsiteX74" fmla="*/ 2670 w 272978"/>
                <a:gd name="connsiteY74" fmla="*/ 245070 h 528849"/>
                <a:gd name="connsiteX75" fmla="*/ 10457 w 272978"/>
                <a:gd name="connsiteY75" fmla="*/ 222015 h 528849"/>
                <a:gd name="connsiteX76" fmla="*/ 1199 w 272978"/>
                <a:gd name="connsiteY76" fmla="*/ 213737 h 528849"/>
                <a:gd name="connsiteX77" fmla="*/ 6472 w 272978"/>
                <a:gd name="connsiteY77" fmla="*/ 206380 h 528849"/>
                <a:gd name="connsiteX78" fmla="*/ 463 w 272978"/>
                <a:gd name="connsiteY78" fmla="*/ 185103 h 528849"/>
                <a:gd name="connsiteX79" fmla="*/ 1751 w 272978"/>
                <a:gd name="connsiteY79" fmla="*/ 159289 h 528849"/>
                <a:gd name="connsiteX80" fmla="*/ 21555 w 272978"/>
                <a:gd name="connsiteY80" fmla="*/ 141017 h 528849"/>
                <a:gd name="connsiteX81" fmla="*/ 22291 w 272978"/>
                <a:gd name="connsiteY81" fmla="*/ 126056 h 528849"/>
                <a:gd name="connsiteX82" fmla="*/ 42832 w 272978"/>
                <a:gd name="connsiteY82" fmla="*/ 108274 h 528849"/>
                <a:gd name="connsiteX83" fmla="*/ 42832 w 272978"/>
                <a:gd name="connsiteY83" fmla="*/ 108274 h 528849"/>
                <a:gd name="connsiteX84" fmla="*/ 45101 w 272978"/>
                <a:gd name="connsiteY84" fmla="*/ 100426 h 528849"/>
                <a:gd name="connsiteX85" fmla="*/ 45101 w 272978"/>
                <a:gd name="connsiteY85" fmla="*/ 100426 h 528849"/>
                <a:gd name="connsiteX86" fmla="*/ 47799 w 272978"/>
                <a:gd name="connsiteY86" fmla="*/ 93619 h 528849"/>
                <a:gd name="connsiteX87" fmla="*/ 54850 w 272978"/>
                <a:gd name="connsiteY87" fmla="*/ 94110 h 528849"/>
                <a:gd name="connsiteX88" fmla="*/ 46021 w 272978"/>
                <a:gd name="connsiteY88" fmla="*/ 81970 h 528849"/>
                <a:gd name="connsiteX89" fmla="*/ 73000 w 272978"/>
                <a:gd name="connsiteY89" fmla="*/ 72527 h 528849"/>
                <a:gd name="connsiteX90" fmla="*/ 78824 w 272978"/>
                <a:gd name="connsiteY90" fmla="*/ 60815 h 528849"/>
                <a:gd name="connsiteX91" fmla="*/ 82687 w 272978"/>
                <a:gd name="connsiteY91" fmla="*/ 65169 h 528849"/>
                <a:gd name="connsiteX92" fmla="*/ 98875 w 272978"/>
                <a:gd name="connsiteY92" fmla="*/ 56523 h 528849"/>
                <a:gd name="connsiteX93" fmla="*/ 114326 w 272978"/>
                <a:gd name="connsiteY93" fmla="*/ 33101 h 528849"/>
                <a:gd name="connsiteX94" fmla="*/ 115124 w 272978"/>
                <a:gd name="connsiteY94" fmla="*/ 22064 h 528849"/>
                <a:gd name="connsiteX95" fmla="*/ 128490 w 272978"/>
                <a:gd name="connsiteY95" fmla="*/ 14093 h 528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72978" h="528849">
                  <a:moveTo>
                    <a:pt x="128245" y="-71"/>
                  </a:moveTo>
                  <a:lnTo>
                    <a:pt x="143697" y="726"/>
                  </a:lnTo>
                  <a:lnTo>
                    <a:pt x="146027" y="6060"/>
                  </a:lnTo>
                  <a:lnTo>
                    <a:pt x="134561" y="15871"/>
                  </a:lnTo>
                  <a:lnTo>
                    <a:pt x="142470" y="39171"/>
                  </a:lnTo>
                  <a:lnTo>
                    <a:pt x="130636" y="64740"/>
                  </a:lnTo>
                  <a:lnTo>
                    <a:pt x="141060" y="83686"/>
                  </a:lnTo>
                  <a:lnTo>
                    <a:pt x="132660" y="108090"/>
                  </a:lnTo>
                  <a:lnTo>
                    <a:pt x="137749" y="120047"/>
                  </a:lnTo>
                  <a:lnTo>
                    <a:pt x="174477" y="113731"/>
                  </a:lnTo>
                  <a:lnTo>
                    <a:pt x="185453" y="106373"/>
                  </a:lnTo>
                  <a:lnTo>
                    <a:pt x="189622" y="117533"/>
                  </a:lnTo>
                  <a:lnTo>
                    <a:pt x="205687" y="120353"/>
                  </a:lnTo>
                  <a:lnTo>
                    <a:pt x="209305" y="128324"/>
                  </a:lnTo>
                  <a:lnTo>
                    <a:pt x="209305" y="128324"/>
                  </a:lnTo>
                  <a:lnTo>
                    <a:pt x="210654" y="143837"/>
                  </a:lnTo>
                  <a:lnTo>
                    <a:pt x="217460" y="147455"/>
                  </a:lnTo>
                  <a:lnTo>
                    <a:pt x="217460" y="147455"/>
                  </a:lnTo>
                  <a:lnTo>
                    <a:pt x="235303" y="154077"/>
                  </a:lnTo>
                  <a:lnTo>
                    <a:pt x="232482" y="165911"/>
                  </a:lnTo>
                  <a:lnTo>
                    <a:pt x="246340" y="182098"/>
                  </a:lnTo>
                  <a:lnTo>
                    <a:pt x="250141" y="178542"/>
                  </a:lnTo>
                  <a:lnTo>
                    <a:pt x="247321" y="187678"/>
                  </a:lnTo>
                  <a:lnTo>
                    <a:pt x="252103" y="197673"/>
                  </a:lnTo>
                  <a:lnTo>
                    <a:pt x="263263" y="186636"/>
                  </a:lnTo>
                  <a:lnTo>
                    <a:pt x="273441" y="186329"/>
                  </a:lnTo>
                  <a:lnTo>
                    <a:pt x="273257" y="190253"/>
                  </a:lnTo>
                  <a:lnTo>
                    <a:pt x="273257" y="190253"/>
                  </a:lnTo>
                  <a:lnTo>
                    <a:pt x="253268" y="225817"/>
                  </a:lnTo>
                  <a:lnTo>
                    <a:pt x="252410" y="240716"/>
                  </a:lnTo>
                  <a:lnTo>
                    <a:pt x="259645" y="255800"/>
                  </a:lnTo>
                  <a:lnTo>
                    <a:pt x="256641" y="287623"/>
                  </a:lnTo>
                  <a:lnTo>
                    <a:pt x="263815" y="306570"/>
                  </a:lnTo>
                  <a:lnTo>
                    <a:pt x="254433" y="314541"/>
                  </a:lnTo>
                  <a:lnTo>
                    <a:pt x="249099" y="331586"/>
                  </a:lnTo>
                  <a:lnTo>
                    <a:pt x="238736" y="394742"/>
                  </a:lnTo>
                  <a:lnTo>
                    <a:pt x="226719" y="399709"/>
                  </a:lnTo>
                  <a:lnTo>
                    <a:pt x="210163" y="392534"/>
                  </a:lnTo>
                  <a:lnTo>
                    <a:pt x="191339" y="402222"/>
                  </a:lnTo>
                  <a:lnTo>
                    <a:pt x="177482" y="418839"/>
                  </a:lnTo>
                  <a:lnTo>
                    <a:pt x="191155" y="420127"/>
                  </a:lnTo>
                  <a:lnTo>
                    <a:pt x="178463" y="445389"/>
                  </a:lnTo>
                  <a:lnTo>
                    <a:pt x="186924" y="449374"/>
                  </a:lnTo>
                  <a:lnTo>
                    <a:pt x="190358" y="462373"/>
                  </a:lnTo>
                  <a:lnTo>
                    <a:pt x="209550" y="469976"/>
                  </a:lnTo>
                  <a:lnTo>
                    <a:pt x="214210" y="477886"/>
                  </a:lnTo>
                  <a:lnTo>
                    <a:pt x="235977" y="472306"/>
                  </a:lnTo>
                  <a:lnTo>
                    <a:pt x="239472" y="485612"/>
                  </a:lnTo>
                  <a:lnTo>
                    <a:pt x="229907" y="516638"/>
                  </a:lnTo>
                  <a:lnTo>
                    <a:pt x="229907" y="516638"/>
                  </a:lnTo>
                  <a:lnTo>
                    <a:pt x="206362" y="528778"/>
                  </a:lnTo>
                  <a:lnTo>
                    <a:pt x="176807" y="521482"/>
                  </a:lnTo>
                  <a:lnTo>
                    <a:pt x="168836" y="510935"/>
                  </a:lnTo>
                  <a:lnTo>
                    <a:pt x="154120" y="505111"/>
                  </a:lnTo>
                  <a:lnTo>
                    <a:pt x="111629" y="496955"/>
                  </a:lnTo>
                  <a:lnTo>
                    <a:pt x="111629" y="496955"/>
                  </a:lnTo>
                  <a:lnTo>
                    <a:pt x="95135" y="489843"/>
                  </a:lnTo>
                  <a:lnTo>
                    <a:pt x="102738" y="475618"/>
                  </a:lnTo>
                  <a:lnTo>
                    <a:pt x="84282" y="461638"/>
                  </a:lnTo>
                  <a:lnTo>
                    <a:pt x="86918" y="449497"/>
                  </a:lnTo>
                  <a:lnTo>
                    <a:pt x="76188" y="446186"/>
                  </a:lnTo>
                  <a:lnTo>
                    <a:pt x="54360" y="420372"/>
                  </a:lnTo>
                  <a:lnTo>
                    <a:pt x="67297" y="409948"/>
                  </a:lnTo>
                  <a:lnTo>
                    <a:pt x="67175" y="391247"/>
                  </a:lnTo>
                  <a:lnTo>
                    <a:pt x="40870" y="375059"/>
                  </a:lnTo>
                  <a:lnTo>
                    <a:pt x="36517" y="362735"/>
                  </a:lnTo>
                  <a:lnTo>
                    <a:pt x="36517" y="362735"/>
                  </a:lnTo>
                  <a:lnTo>
                    <a:pt x="31857" y="350778"/>
                  </a:lnTo>
                  <a:lnTo>
                    <a:pt x="35290" y="327172"/>
                  </a:lnTo>
                  <a:lnTo>
                    <a:pt x="19839" y="304117"/>
                  </a:lnTo>
                  <a:lnTo>
                    <a:pt x="26277" y="287684"/>
                  </a:lnTo>
                  <a:lnTo>
                    <a:pt x="16957" y="269780"/>
                  </a:lnTo>
                  <a:lnTo>
                    <a:pt x="21494" y="264691"/>
                  </a:lnTo>
                  <a:lnTo>
                    <a:pt x="6840" y="258007"/>
                  </a:lnTo>
                  <a:lnTo>
                    <a:pt x="2670" y="245070"/>
                  </a:lnTo>
                  <a:lnTo>
                    <a:pt x="10457" y="222015"/>
                  </a:lnTo>
                  <a:lnTo>
                    <a:pt x="1199" y="213737"/>
                  </a:lnTo>
                  <a:lnTo>
                    <a:pt x="6472" y="206380"/>
                  </a:lnTo>
                  <a:lnTo>
                    <a:pt x="463" y="185103"/>
                  </a:lnTo>
                  <a:lnTo>
                    <a:pt x="1751" y="159289"/>
                  </a:lnTo>
                  <a:lnTo>
                    <a:pt x="21555" y="141017"/>
                  </a:lnTo>
                  <a:lnTo>
                    <a:pt x="22291" y="126056"/>
                  </a:lnTo>
                  <a:lnTo>
                    <a:pt x="42832" y="108274"/>
                  </a:lnTo>
                  <a:lnTo>
                    <a:pt x="42832" y="108274"/>
                  </a:lnTo>
                  <a:lnTo>
                    <a:pt x="45101" y="100426"/>
                  </a:lnTo>
                  <a:lnTo>
                    <a:pt x="45101" y="100426"/>
                  </a:lnTo>
                  <a:lnTo>
                    <a:pt x="47799" y="93619"/>
                  </a:lnTo>
                  <a:lnTo>
                    <a:pt x="54850" y="94110"/>
                  </a:lnTo>
                  <a:lnTo>
                    <a:pt x="46021" y="81970"/>
                  </a:lnTo>
                  <a:lnTo>
                    <a:pt x="73000" y="72527"/>
                  </a:lnTo>
                  <a:lnTo>
                    <a:pt x="78824" y="60815"/>
                  </a:lnTo>
                  <a:lnTo>
                    <a:pt x="82687" y="65169"/>
                  </a:lnTo>
                  <a:lnTo>
                    <a:pt x="98875" y="56523"/>
                  </a:lnTo>
                  <a:lnTo>
                    <a:pt x="114326" y="33101"/>
                  </a:lnTo>
                  <a:lnTo>
                    <a:pt x="115124" y="22064"/>
                  </a:lnTo>
                  <a:lnTo>
                    <a:pt x="128490" y="1409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รูปแบบอิสระ: รูปร่าง 35">
              <a:extLst>
                <a:ext uri="{FF2B5EF4-FFF2-40B4-BE49-F238E27FC236}">
                  <a16:creationId xmlns:a16="http://schemas.microsoft.com/office/drawing/2014/main" id="{6EED9A79-E527-EB19-6136-F8A072A3C930}"/>
                </a:ext>
              </a:extLst>
            </p:cNvPr>
            <p:cNvSpPr/>
            <p:nvPr/>
          </p:nvSpPr>
          <p:spPr>
            <a:xfrm>
              <a:off x="7164000" y="1833927"/>
              <a:ext cx="375007" cy="309216"/>
            </a:xfrm>
            <a:custGeom>
              <a:avLst/>
              <a:gdLst>
                <a:gd name="connsiteX0" fmla="*/ 75615 w 375007"/>
                <a:gd name="connsiteY0" fmla="*/ -63 h 309216"/>
                <a:gd name="connsiteX1" fmla="*/ 88369 w 375007"/>
                <a:gd name="connsiteY1" fmla="*/ 21214 h 309216"/>
                <a:gd name="connsiteX2" fmla="*/ 105722 w 375007"/>
                <a:gd name="connsiteY2" fmla="*/ 1654 h 309216"/>
                <a:gd name="connsiteX3" fmla="*/ 117617 w 375007"/>
                <a:gd name="connsiteY3" fmla="*/ 2267 h 309216"/>
                <a:gd name="connsiteX4" fmla="*/ 135398 w 375007"/>
                <a:gd name="connsiteY4" fmla="*/ 11464 h 309216"/>
                <a:gd name="connsiteX5" fmla="*/ 142818 w 375007"/>
                <a:gd name="connsiteY5" fmla="*/ 5823 h 309216"/>
                <a:gd name="connsiteX6" fmla="*/ 154590 w 375007"/>
                <a:gd name="connsiteY6" fmla="*/ 17044 h 309216"/>
                <a:gd name="connsiteX7" fmla="*/ 165259 w 375007"/>
                <a:gd name="connsiteY7" fmla="*/ 16738 h 309216"/>
                <a:gd name="connsiteX8" fmla="*/ 173659 w 375007"/>
                <a:gd name="connsiteY8" fmla="*/ 23605 h 309216"/>
                <a:gd name="connsiteX9" fmla="*/ 198124 w 375007"/>
                <a:gd name="connsiteY9" fmla="*/ 16124 h 309216"/>
                <a:gd name="connsiteX10" fmla="*/ 230622 w 375007"/>
                <a:gd name="connsiteY10" fmla="*/ 18393 h 309216"/>
                <a:gd name="connsiteX11" fmla="*/ 234301 w 375007"/>
                <a:gd name="connsiteY11" fmla="*/ 34887 h 309216"/>
                <a:gd name="connsiteX12" fmla="*/ 246993 w 375007"/>
                <a:gd name="connsiteY12" fmla="*/ 51565 h 309216"/>
                <a:gd name="connsiteX13" fmla="*/ 261035 w 375007"/>
                <a:gd name="connsiteY13" fmla="*/ 33722 h 309216"/>
                <a:gd name="connsiteX14" fmla="*/ 274034 w 375007"/>
                <a:gd name="connsiteY14" fmla="*/ 43287 h 309216"/>
                <a:gd name="connsiteX15" fmla="*/ 274034 w 375007"/>
                <a:gd name="connsiteY15" fmla="*/ 43287 h 309216"/>
                <a:gd name="connsiteX16" fmla="*/ 287216 w 375007"/>
                <a:gd name="connsiteY16" fmla="*/ 88539 h 309216"/>
                <a:gd name="connsiteX17" fmla="*/ 278387 w 375007"/>
                <a:gd name="connsiteY17" fmla="*/ 116866 h 309216"/>
                <a:gd name="connsiteX18" fmla="*/ 275812 w 375007"/>
                <a:gd name="connsiteY18" fmla="*/ 155741 h 309216"/>
                <a:gd name="connsiteX19" fmla="*/ 289485 w 375007"/>
                <a:gd name="connsiteY19" fmla="*/ 174565 h 309216"/>
                <a:gd name="connsiteX20" fmla="*/ 321615 w 375007"/>
                <a:gd name="connsiteY20" fmla="*/ 195106 h 309216"/>
                <a:gd name="connsiteX21" fmla="*/ 340009 w 375007"/>
                <a:gd name="connsiteY21" fmla="*/ 240357 h 309216"/>
                <a:gd name="connsiteX22" fmla="*/ 356197 w 375007"/>
                <a:gd name="connsiteY22" fmla="*/ 248144 h 309216"/>
                <a:gd name="connsiteX23" fmla="*/ 375450 w 375007"/>
                <a:gd name="connsiteY23" fmla="*/ 268807 h 309216"/>
                <a:gd name="connsiteX24" fmla="*/ 375450 w 375007"/>
                <a:gd name="connsiteY24" fmla="*/ 268807 h 309216"/>
                <a:gd name="connsiteX25" fmla="*/ 367111 w 375007"/>
                <a:gd name="connsiteY25" fmla="*/ 266906 h 309216"/>
                <a:gd name="connsiteX26" fmla="*/ 356013 w 375007"/>
                <a:gd name="connsiteY26" fmla="*/ 279844 h 309216"/>
                <a:gd name="connsiteX27" fmla="*/ 348839 w 375007"/>
                <a:gd name="connsiteY27" fmla="*/ 278986 h 309216"/>
                <a:gd name="connsiteX28" fmla="*/ 334736 w 375007"/>
                <a:gd name="connsiteY28" fmla="*/ 298239 h 309216"/>
                <a:gd name="connsiteX29" fmla="*/ 313644 w 375007"/>
                <a:gd name="connsiteY29" fmla="*/ 301121 h 309216"/>
                <a:gd name="connsiteX30" fmla="*/ 307512 w 375007"/>
                <a:gd name="connsiteY30" fmla="*/ 309153 h 309216"/>
                <a:gd name="connsiteX31" fmla="*/ 288443 w 375007"/>
                <a:gd name="connsiteY31" fmla="*/ 304677 h 309216"/>
                <a:gd name="connsiteX32" fmla="*/ 288443 w 375007"/>
                <a:gd name="connsiteY32" fmla="*/ 304677 h 309216"/>
                <a:gd name="connsiteX33" fmla="*/ 261893 w 375007"/>
                <a:gd name="connsiteY33" fmla="*/ 299527 h 309216"/>
                <a:gd name="connsiteX34" fmla="*/ 246564 w 375007"/>
                <a:gd name="connsiteY34" fmla="*/ 284075 h 309216"/>
                <a:gd name="connsiteX35" fmla="*/ 237060 w 375007"/>
                <a:gd name="connsiteY35" fmla="*/ 296277 h 309216"/>
                <a:gd name="connsiteX36" fmla="*/ 224735 w 375007"/>
                <a:gd name="connsiteY36" fmla="*/ 295786 h 309216"/>
                <a:gd name="connsiteX37" fmla="*/ 218911 w 375007"/>
                <a:gd name="connsiteY37" fmla="*/ 285669 h 309216"/>
                <a:gd name="connsiteX38" fmla="*/ 209713 w 375007"/>
                <a:gd name="connsiteY38" fmla="*/ 282787 h 309216"/>
                <a:gd name="connsiteX39" fmla="*/ 198922 w 375007"/>
                <a:gd name="connsiteY39" fmla="*/ 255011 h 309216"/>
                <a:gd name="connsiteX40" fmla="*/ 182244 w 375007"/>
                <a:gd name="connsiteY40" fmla="*/ 252742 h 309216"/>
                <a:gd name="connsiteX41" fmla="*/ 178320 w 375007"/>
                <a:gd name="connsiteY41" fmla="*/ 241951 h 309216"/>
                <a:gd name="connsiteX42" fmla="*/ 134540 w 375007"/>
                <a:gd name="connsiteY42" fmla="*/ 238762 h 309216"/>
                <a:gd name="connsiteX43" fmla="*/ 116145 w 375007"/>
                <a:gd name="connsiteY43" fmla="*/ 249247 h 309216"/>
                <a:gd name="connsiteX44" fmla="*/ 116145 w 375007"/>
                <a:gd name="connsiteY44" fmla="*/ 249247 h 309216"/>
                <a:gd name="connsiteX45" fmla="*/ 104373 w 375007"/>
                <a:gd name="connsiteY45" fmla="*/ 246672 h 309216"/>
                <a:gd name="connsiteX46" fmla="*/ 107622 w 375007"/>
                <a:gd name="connsiteY46" fmla="*/ 241951 h 309216"/>
                <a:gd name="connsiteX47" fmla="*/ 96892 w 375007"/>
                <a:gd name="connsiteY47" fmla="*/ 189832 h 309216"/>
                <a:gd name="connsiteX48" fmla="*/ 91373 w 375007"/>
                <a:gd name="connsiteY48" fmla="*/ 186092 h 309216"/>
                <a:gd name="connsiteX49" fmla="*/ 88369 w 375007"/>
                <a:gd name="connsiteY49" fmla="*/ 196209 h 309216"/>
                <a:gd name="connsiteX50" fmla="*/ 69422 w 375007"/>
                <a:gd name="connsiteY50" fmla="*/ 204671 h 309216"/>
                <a:gd name="connsiteX51" fmla="*/ 69422 w 375007"/>
                <a:gd name="connsiteY51" fmla="*/ 204671 h 309216"/>
                <a:gd name="connsiteX52" fmla="*/ 65069 w 375007"/>
                <a:gd name="connsiteY52" fmla="*/ 185724 h 309216"/>
                <a:gd name="connsiteX53" fmla="*/ 70342 w 375007"/>
                <a:gd name="connsiteY53" fmla="*/ 166655 h 309216"/>
                <a:gd name="connsiteX54" fmla="*/ 62862 w 375007"/>
                <a:gd name="connsiteY54" fmla="*/ 161995 h 309216"/>
                <a:gd name="connsiteX55" fmla="*/ 64333 w 375007"/>
                <a:gd name="connsiteY55" fmla="*/ 152368 h 309216"/>
                <a:gd name="connsiteX56" fmla="*/ 56362 w 375007"/>
                <a:gd name="connsiteY56" fmla="*/ 138633 h 309216"/>
                <a:gd name="connsiteX57" fmla="*/ 43609 w 375007"/>
                <a:gd name="connsiteY57" fmla="*/ 127351 h 309216"/>
                <a:gd name="connsiteX58" fmla="*/ 48882 w 375007"/>
                <a:gd name="connsiteY58" fmla="*/ 102089 h 309216"/>
                <a:gd name="connsiteX59" fmla="*/ 39071 w 375007"/>
                <a:gd name="connsiteY59" fmla="*/ 98533 h 309216"/>
                <a:gd name="connsiteX60" fmla="*/ 41646 w 375007"/>
                <a:gd name="connsiteY60" fmla="*/ 90071 h 309216"/>
                <a:gd name="connsiteX61" fmla="*/ 34779 w 375007"/>
                <a:gd name="connsiteY61" fmla="*/ 88477 h 309216"/>
                <a:gd name="connsiteX62" fmla="*/ 26072 w 375007"/>
                <a:gd name="connsiteY62" fmla="*/ 73761 h 309216"/>
                <a:gd name="connsiteX63" fmla="*/ 27728 w 375007"/>
                <a:gd name="connsiteY63" fmla="*/ 64257 h 309216"/>
                <a:gd name="connsiteX64" fmla="*/ 20615 w 375007"/>
                <a:gd name="connsiteY64" fmla="*/ 63767 h 309216"/>
                <a:gd name="connsiteX65" fmla="*/ 9456 w 375007"/>
                <a:gd name="connsiteY65" fmla="*/ 40957 h 309216"/>
                <a:gd name="connsiteX66" fmla="*/ 442 w 375007"/>
                <a:gd name="connsiteY66" fmla="*/ 36359 h 309216"/>
                <a:gd name="connsiteX67" fmla="*/ 442 w 375007"/>
                <a:gd name="connsiteY67" fmla="*/ 36359 h 309216"/>
                <a:gd name="connsiteX68" fmla="*/ 16200 w 375007"/>
                <a:gd name="connsiteY68" fmla="*/ 28756 h 309216"/>
                <a:gd name="connsiteX69" fmla="*/ 22822 w 375007"/>
                <a:gd name="connsiteY69" fmla="*/ 8337 h 309216"/>
                <a:gd name="connsiteX70" fmla="*/ 55933 w 375007"/>
                <a:gd name="connsiteY70" fmla="*/ 14040 h 309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75007" h="309216">
                  <a:moveTo>
                    <a:pt x="75615" y="-63"/>
                  </a:moveTo>
                  <a:lnTo>
                    <a:pt x="88369" y="21214"/>
                  </a:lnTo>
                  <a:lnTo>
                    <a:pt x="105722" y="1654"/>
                  </a:lnTo>
                  <a:lnTo>
                    <a:pt x="117617" y="2267"/>
                  </a:lnTo>
                  <a:lnTo>
                    <a:pt x="135398" y="11464"/>
                  </a:lnTo>
                  <a:lnTo>
                    <a:pt x="142818" y="5823"/>
                  </a:lnTo>
                  <a:lnTo>
                    <a:pt x="154590" y="17044"/>
                  </a:lnTo>
                  <a:lnTo>
                    <a:pt x="165259" y="16738"/>
                  </a:lnTo>
                  <a:lnTo>
                    <a:pt x="173659" y="23605"/>
                  </a:lnTo>
                  <a:lnTo>
                    <a:pt x="198124" y="16124"/>
                  </a:lnTo>
                  <a:lnTo>
                    <a:pt x="230622" y="18393"/>
                  </a:lnTo>
                  <a:lnTo>
                    <a:pt x="234301" y="34887"/>
                  </a:lnTo>
                  <a:lnTo>
                    <a:pt x="246993" y="51565"/>
                  </a:lnTo>
                  <a:lnTo>
                    <a:pt x="261035" y="33722"/>
                  </a:lnTo>
                  <a:lnTo>
                    <a:pt x="274034" y="43287"/>
                  </a:lnTo>
                  <a:lnTo>
                    <a:pt x="274034" y="43287"/>
                  </a:lnTo>
                  <a:lnTo>
                    <a:pt x="287216" y="88539"/>
                  </a:lnTo>
                  <a:lnTo>
                    <a:pt x="278387" y="116866"/>
                  </a:lnTo>
                  <a:lnTo>
                    <a:pt x="275812" y="155741"/>
                  </a:lnTo>
                  <a:lnTo>
                    <a:pt x="289485" y="174565"/>
                  </a:lnTo>
                  <a:lnTo>
                    <a:pt x="321615" y="195106"/>
                  </a:lnTo>
                  <a:lnTo>
                    <a:pt x="340009" y="240357"/>
                  </a:lnTo>
                  <a:lnTo>
                    <a:pt x="356197" y="248144"/>
                  </a:lnTo>
                  <a:lnTo>
                    <a:pt x="375450" y="268807"/>
                  </a:lnTo>
                  <a:lnTo>
                    <a:pt x="375450" y="268807"/>
                  </a:lnTo>
                  <a:lnTo>
                    <a:pt x="367111" y="266906"/>
                  </a:lnTo>
                  <a:lnTo>
                    <a:pt x="356013" y="279844"/>
                  </a:lnTo>
                  <a:lnTo>
                    <a:pt x="348839" y="278986"/>
                  </a:lnTo>
                  <a:lnTo>
                    <a:pt x="334736" y="298239"/>
                  </a:lnTo>
                  <a:lnTo>
                    <a:pt x="313644" y="301121"/>
                  </a:lnTo>
                  <a:lnTo>
                    <a:pt x="307512" y="309153"/>
                  </a:lnTo>
                  <a:lnTo>
                    <a:pt x="288443" y="304677"/>
                  </a:lnTo>
                  <a:lnTo>
                    <a:pt x="288443" y="304677"/>
                  </a:lnTo>
                  <a:lnTo>
                    <a:pt x="261893" y="299527"/>
                  </a:lnTo>
                  <a:lnTo>
                    <a:pt x="246564" y="284075"/>
                  </a:lnTo>
                  <a:lnTo>
                    <a:pt x="237060" y="296277"/>
                  </a:lnTo>
                  <a:lnTo>
                    <a:pt x="224735" y="295786"/>
                  </a:lnTo>
                  <a:lnTo>
                    <a:pt x="218911" y="285669"/>
                  </a:lnTo>
                  <a:lnTo>
                    <a:pt x="209713" y="282787"/>
                  </a:lnTo>
                  <a:lnTo>
                    <a:pt x="198922" y="255011"/>
                  </a:lnTo>
                  <a:lnTo>
                    <a:pt x="182244" y="252742"/>
                  </a:lnTo>
                  <a:lnTo>
                    <a:pt x="178320" y="241951"/>
                  </a:lnTo>
                  <a:lnTo>
                    <a:pt x="134540" y="238762"/>
                  </a:lnTo>
                  <a:lnTo>
                    <a:pt x="116145" y="249247"/>
                  </a:lnTo>
                  <a:lnTo>
                    <a:pt x="116145" y="249247"/>
                  </a:lnTo>
                  <a:lnTo>
                    <a:pt x="104373" y="246672"/>
                  </a:lnTo>
                  <a:lnTo>
                    <a:pt x="107622" y="241951"/>
                  </a:lnTo>
                  <a:lnTo>
                    <a:pt x="96892" y="189832"/>
                  </a:lnTo>
                  <a:lnTo>
                    <a:pt x="91373" y="186092"/>
                  </a:lnTo>
                  <a:lnTo>
                    <a:pt x="88369" y="196209"/>
                  </a:lnTo>
                  <a:lnTo>
                    <a:pt x="69422" y="204671"/>
                  </a:lnTo>
                  <a:lnTo>
                    <a:pt x="69422" y="204671"/>
                  </a:lnTo>
                  <a:lnTo>
                    <a:pt x="65069" y="185724"/>
                  </a:lnTo>
                  <a:lnTo>
                    <a:pt x="70342" y="166655"/>
                  </a:lnTo>
                  <a:lnTo>
                    <a:pt x="62862" y="161995"/>
                  </a:lnTo>
                  <a:lnTo>
                    <a:pt x="64333" y="152368"/>
                  </a:lnTo>
                  <a:lnTo>
                    <a:pt x="56362" y="138633"/>
                  </a:lnTo>
                  <a:lnTo>
                    <a:pt x="43609" y="127351"/>
                  </a:lnTo>
                  <a:lnTo>
                    <a:pt x="48882" y="102089"/>
                  </a:lnTo>
                  <a:lnTo>
                    <a:pt x="39071" y="98533"/>
                  </a:lnTo>
                  <a:lnTo>
                    <a:pt x="41646" y="90071"/>
                  </a:lnTo>
                  <a:lnTo>
                    <a:pt x="34779" y="88477"/>
                  </a:lnTo>
                  <a:lnTo>
                    <a:pt x="26072" y="73761"/>
                  </a:lnTo>
                  <a:lnTo>
                    <a:pt x="27728" y="64257"/>
                  </a:lnTo>
                  <a:lnTo>
                    <a:pt x="20615" y="63767"/>
                  </a:lnTo>
                  <a:lnTo>
                    <a:pt x="9456" y="40957"/>
                  </a:lnTo>
                  <a:lnTo>
                    <a:pt x="442" y="36359"/>
                  </a:lnTo>
                  <a:lnTo>
                    <a:pt x="442" y="36359"/>
                  </a:lnTo>
                  <a:lnTo>
                    <a:pt x="16200" y="28756"/>
                  </a:lnTo>
                  <a:lnTo>
                    <a:pt x="22822" y="8337"/>
                  </a:lnTo>
                  <a:lnTo>
                    <a:pt x="55933" y="1404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รูปแบบอิสระ: รูปร่าง 36">
              <a:extLst>
                <a:ext uri="{FF2B5EF4-FFF2-40B4-BE49-F238E27FC236}">
                  <a16:creationId xmlns:a16="http://schemas.microsoft.com/office/drawing/2014/main" id="{CA5A92E6-8AC1-776D-DDE3-A98FCB0AA26F}"/>
                </a:ext>
              </a:extLst>
            </p:cNvPr>
            <p:cNvSpPr/>
            <p:nvPr/>
          </p:nvSpPr>
          <p:spPr>
            <a:xfrm>
              <a:off x="4658755" y="430407"/>
              <a:ext cx="644797" cy="1245203"/>
            </a:xfrm>
            <a:custGeom>
              <a:avLst/>
              <a:gdLst>
                <a:gd name="connsiteX0" fmla="*/ 622212 w 644797"/>
                <a:gd name="connsiteY0" fmla="*/ -28 h 1245203"/>
                <a:gd name="connsiteX1" fmla="*/ 643856 w 644797"/>
                <a:gd name="connsiteY1" fmla="*/ 9721 h 1245203"/>
                <a:gd name="connsiteX2" fmla="*/ 645328 w 644797"/>
                <a:gd name="connsiteY2" fmla="*/ 16343 h 1245203"/>
                <a:gd name="connsiteX3" fmla="*/ 613628 w 644797"/>
                <a:gd name="connsiteY3" fmla="*/ 28606 h 1245203"/>
                <a:gd name="connsiteX4" fmla="*/ 613995 w 644797"/>
                <a:gd name="connsiteY4" fmla="*/ 35351 h 1245203"/>
                <a:gd name="connsiteX5" fmla="*/ 619023 w 644797"/>
                <a:gd name="connsiteY5" fmla="*/ 40011 h 1245203"/>
                <a:gd name="connsiteX6" fmla="*/ 605166 w 644797"/>
                <a:gd name="connsiteY6" fmla="*/ 48350 h 1245203"/>
                <a:gd name="connsiteX7" fmla="*/ 607496 w 644797"/>
                <a:gd name="connsiteY7" fmla="*/ 57486 h 1245203"/>
                <a:gd name="connsiteX8" fmla="*/ 583767 w 644797"/>
                <a:gd name="connsiteY8" fmla="*/ 79805 h 1245203"/>
                <a:gd name="connsiteX9" fmla="*/ 583338 w 644797"/>
                <a:gd name="connsiteY9" fmla="*/ 99365 h 1245203"/>
                <a:gd name="connsiteX10" fmla="*/ 568254 w 644797"/>
                <a:gd name="connsiteY10" fmla="*/ 111076 h 1245203"/>
                <a:gd name="connsiteX11" fmla="*/ 583154 w 644797"/>
                <a:gd name="connsiteY11" fmla="*/ 144923 h 1245203"/>
                <a:gd name="connsiteX12" fmla="*/ 571381 w 644797"/>
                <a:gd name="connsiteY12" fmla="*/ 145413 h 1245203"/>
                <a:gd name="connsiteX13" fmla="*/ 559240 w 644797"/>
                <a:gd name="connsiteY13" fmla="*/ 161355 h 1245203"/>
                <a:gd name="connsiteX14" fmla="*/ 558259 w 644797"/>
                <a:gd name="connsiteY14" fmla="*/ 182877 h 1245203"/>
                <a:gd name="connsiteX15" fmla="*/ 551944 w 644797"/>
                <a:gd name="connsiteY15" fmla="*/ 189806 h 1245203"/>
                <a:gd name="connsiteX16" fmla="*/ 539190 w 644797"/>
                <a:gd name="connsiteY16" fmla="*/ 191523 h 1245203"/>
                <a:gd name="connsiteX17" fmla="*/ 516442 w 644797"/>
                <a:gd name="connsiteY17" fmla="*/ 217888 h 1245203"/>
                <a:gd name="connsiteX18" fmla="*/ 519937 w 644797"/>
                <a:gd name="connsiteY18" fmla="*/ 234015 h 1245203"/>
                <a:gd name="connsiteX19" fmla="*/ 527172 w 644797"/>
                <a:gd name="connsiteY19" fmla="*/ 237142 h 1245203"/>
                <a:gd name="connsiteX20" fmla="*/ 532936 w 644797"/>
                <a:gd name="connsiteY20" fmla="*/ 254678 h 1245203"/>
                <a:gd name="connsiteX21" fmla="*/ 543973 w 644797"/>
                <a:gd name="connsiteY21" fmla="*/ 264918 h 1245203"/>
                <a:gd name="connsiteX22" fmla="*/ 531342 w 644797"/>
                <a:gd name="connsiteY22" fmla="*/ 283926 h 1245203"/>
                <a:gd name="connsiteX23" fmla="*/ 540662 w 644797"/>
                <a:gd name="connsiteY23" fmla="*/ 301646 h 1245203"/>
                <a:gd name="connsiteX24" fmla="*/ 537535 w 644797"/>
                <a:gd name="connsiteY24" fmla="*/ 313235 h 1245203"/>
                <a:gd name="connsiteX25" fmla="*/ 546855 w 644797"/>
                <a:gd name="connsiteY25" fmla="*/ 342666 h 1245203"/>
                <a:gd name="connsiteX26" fmla="*/ 540478 w 644797"/>
                <a:gd name="connsiteY26" fmla="*/ 347388 h 1245203"/>
                <a:gd name="connsiteX27" fmla="*/ 550963 w 644797"/>
                <a:gd name="connsiteY27" fmla="*/ 382890 h 1245203"/>
                <a:gd name="connsiteX28" fmla="*/ 537841 w 644797"/>
                <a:gd name="connsiteY28" fmla="*/ 401897 h 1245203"/>
                <a:gd name="connsiteX29" fmla="*/ 536002 w 644797"/>
                <a:gd name="connsiteY29" fmla="*/ 422929 h 1245203"/>
                <a:gd name="connsiteX30" fmla="*/ 551882 w 644797"/>
                <a:gd name="connsiteY30" fmla="*/ 462048 h 1245203"/>
                <a:gd name="connsiteX31" fmla="*/ 568009 w 644797"/>
                <a:gd name="connsiteY31" fmla="*/ 472411 h 1245203"/>
                <a:gd name="connsiteX32" fmla="*/ 575244 w 644797"/>
                <a:gd name="connsiteY32" fmla="*/ 499696 h 1245203"/>
                <a:gd name="connsiteX33" fmla="*/ 575244 w 644797"/>
                <a:gd name="connsiteY33" fmla="*/ 499696 h 1245203"/>
                <a:gd name="connsiteX34" fmla="*/ 564146 w 644797"/>
                <a:gd name="connsiteY34" fmla="*/ 506870 h 1245203"/>
                <a:gd name="connsiteX35" fmla="*/ 568928 w 644797"/>
                <a:gd name="connsiteY35" fmla="*/ 556843 h 1245203"/>
                <a:gd name="connsiteX36" fmla="*/ 554458 w 644797"/>
                <a:gd name="connsiteY36" fmla="*/ 570394 h 1245203"/>
                <a:gd name="connsiteX37" fmla="*/ 562858 w 644797"/>
                <a:gd name="connsiteY37" fmla="*/ 606263 h 1245203"/>
                <a:gd name="connsiteX38" fmla="*/ 544892 w 644797"/>
                <a:gd name="connsiteY38" fmla="*/ 636247 h 1245203"/>
                <a:gd name="connsiteX39" fmla="*/ 553661 w 644797"/>
                <a:gd name="connsiteY39" fmla="*/ 648878 h 1245203"/>
                <a:gd name="connsiteX40" fmla="*/ 545260 w 644797"/>
                <a:gd name="connsiteY40" fmla="*/ 654948 h 1245203"/>
                <a:gd name="connsiteX41" fmla="*/ 545383 w 644797"/>
                <a:gd name="connsiteY41" fmla="*/ 665311 h 1245203"/>
                <a:gd name="connsiteX42" fmla="*/ 558075 w 644797"/>
                <a:gd name="connsiteY42" fmla="*/ 670952 h 1245203"/>
                <a:gd name="connsiteX43" fmla="*/ 540539 w 644797"/>
                <a:gd name="connsiteY43" fmla="*/ 702161 h 1245203"/>
                <a:gd name="connsiteX44" fmla="*/ 540539 w 644797"/>
                <a:gd name="connsiteY44" fmla="*/ 702161 h 1245203"/>
                <a:gd name="connsiteX45" fmla="*/ 500009 w 644797"/>
                <a:gd name="connsiteY45" fmla="*/ 676347 h 1245203"/>
                <a:gd name="connsiteX46" fmla="*/ 506877 w 644797"/>
                <a:gd name="connsiteY46" fmla="*/ 665433 h 1245203"/>
                <a:gd name="connsiteX47" fmla="*/ 506325 w 644797"/>
                <a:gd name="connsiteY47" fmla="*/ 651208 h 1245203"/>
                <a:gd name="connsiteX48" fmla="*/ 487623 w 644797"/>
                <a:gd name="connsiteY48" fmla="*/ 638638 h 1245203"/>
                <a:gd name="connsiteX49" fmla="*/ 487194 w 644797"/>
                <a:gd name="connsiteY49" fmla="*/ 626620 h 1245203"/>
                <a:gd name="connsiteX50" fmla="*/ 473950 w 644797"/>
                <a:gd name="connsiteY50" fmla="*/ 625333 h 1245203"/>
                <a:gd name="connsiteX51" fmla="*/ 456230 w 644797"/>
                <a:gd name="connsiteY51" fmla="*/ 638699 h 1245203"/>
                <a:gd name="connsiteX52" fmla="*/ 414351 w 644797"/>
                <a:gd name="connsiteY52" fmla="*/ 641029 h 1245203"/>
                <a:gd name="connsiteX53" fmla="*/ 411530 w 644797"/>
                <a:gd name="connsiteY53" fmla="*/ 653722 h 1245203"/>
                <a:gd name="connsiteX54" fmla="*/ 400371 w 644797"/>
                <a:gd name="connsiteY54" fmla="*/ 657646 h 1245203"/>
                <a:gd name="connsiteX55" fmla="*/ 395282 w 644797"/>
                <a:gd name="connsiteY55" fmla="*/ 666292 h 1245203"/>
                <a:gd name="connsiteX56" fmla="*/ 382712 w 644797"/>
                <a:gd name="connsiteY56" fmla="*/ 697747 h 1245203"/>
                <a:gd name="connsiteX57" fmla="*/ 350153 w 644797"/>
                <a:gd name="connsiteY57" fmla="*/ 716387 h 1245203"/>
                <a:gd name="connsiteX58" fmla="*/ 346597 w 644797"/>
                <a:gd name="connsiteY58" fmla="*/ 713260 h 1245203"/>
                <a:gd name="connsiteX59" fmla="*/ 332494 w 644797"/>
                <a:gd name="connsiteY59" fmla="*/ 732329 h 1245203"/>
                <a:gd name="connsiteX60" fmla="*/ 312567 w 644797"/>
                <a:gd name="connsiteY60" fmla="*/ 744469 h 1245203"/>
                <a:gd name="connsiteX61" fmla="*/ 288592 w 644797"/>
                <a:gd name="connsiteY61" fmla="*/ 742201 h 1245203"/>
                <a:gd name="connsiteX62" fmla="*/ 282828 w 644797"/>
                <a:gd name="connsiteY62" fmla="*/ 752440 h 1245203"/>
                <a:gd name="connsiteX63" fmla="*/ 288899 w 644797"/>
                <a:gd name="connsiteY63" fmla="*/ 754709 h 1245203"/>
                <a:gd name="connsiteX64" fmla="*/ 277678 w 644797"/>
                <a:gd name="connsiteY64" fmla="*/ 773104 h 1245203"/>
                <a:gd name="connsiteX65" fmla="*/ 287059 w 644797"/>
                <a:gd name="connsiteY65" fmla="*/ 787636 h 1245203"/>
                <a:gd name="connsiteX66" fmla="*/ 274367 w 644797"/>
                <a:gd name="connsiteY66" fmla="*/ 791131 h 1245203"/>
                <a:gd name="connsiteX67" fmla="*/ 271117 w 644797"/>
                <a:gd name="connsiteY67" fmla="*/ 801984 h 1245203"/>
                <a:gd name="connsiteX68" fmla="*/ 316736 w 644797"/>
                <a:gd name="connsiteY68" fmla="*/ 824425 h 1245203"/>
                <a:gd name="connsiteX69" fmla="*/ 319802 w 644797"/>
                <a:gd name="connsiteY69" fmla="*/ 855022 h 1245203"/>
                <a:gd name="connsiteX70" fmla="*/ 328693 w 644797"/>
                <a:gd name="connsiteY70" fmla="*/ 865568 h 1245203"/>
                <a:gd name="connsiteX71" fmla="*/ 325995 w 644797"/>
                <a:gd name="connsiteY71" fmla="*/ 894755 h 1245203"/>
                <a:gd name="connsiteX72" fmla="*/ 332372 w 644797"/>
                <a:gd name="connsiteY72" fmla="*/ 898250 h 1245203"/>
                <a:gd name="connsiteX73" fmla="*/ 317533 w 644797"/>
                <a:gd name="connsiteY73" fmla="*/ 931238 h 1245203"/>
                <a:gd name="connsiteX74" fmla="*/ 330042 w 644797"/>
                <a:gd name="connsiteY74" fmla="*/ 928846 h 1245203"/>
                <a:gd name="connsiteX75" fmla="*/ 340649 w 644797"/>
                <a:gd name="connsiteY75" fmla="*/ 937553 h 1245203"/>
                <a:gd name="connsiteX76" fmla="*/ 356223 w 644797"/>
                <a:gd name="connsiteY76" fmla="*/ 997213 h 1245203"/>
                <a:gd name="connsiteX77" fmla="*/ 349050 w 644797"/>
                <a:gd name="connsiteY77" fmla="*/ 998072 h 1245203"/>
                <a:gd name="connsiteX78" fmla="*/ 349601 w 644797"/>
                <a:gd name="connsiteY78" fmla="*/ 1012849 h 1245203"/>
                <a:gd name="connsiteX79" fmla="*/ 335621 w 644797"/>
                <a:gd name="connsiteY79" fmla="*/ 1020207 h 1245203"/>
                <a:gd name="connsiteX80" fmla="*/ 326301 w 644797"/>
                <a:gd name="connsiteY80" fmla="*/ 1020207 h 1245203"/>
                <a:gd name="connsiteX81" fmla="*/ 319924 w 644797"/>
                <a:gd name="connsiteY81" fmla="*/ 1004817 h 1245203"/>
                <a:gd name="connsiteX82" fmla="*/ 311402 w 644797"/>
                <a:gd name="connsiteY82" fmla="*/ 1018061 h 1245203"/>
                <a:gd name="connsiteX83" fmla="*/ 279333 w 644797"/>
                <a:gd name="connsiteY83" fmla="*/ 1022782 h 1245203"/>
                <a:gd name="connsiteX84" fmla="*/ 281541 w 644797"/>
                <a:gd name="connsiteY84" fmla="*/ 1028852 h 1245203"/>
                <a:gd name="connsiteX85" fmla="*/ 281541 w 644797"/>
                <a:gd name="connsiteY85" fmla="*/ 1028852 h 1245203"/>
                <a:gd name="connsiteX86" fmla="*/ 259590 w 644797"/>
                <a:gd name="connsiteY86" fmla="*/ 1046144 h 1245203"/>
                <a:gd name="connsiteX87" fmla="*/ 255236 w 644797"/>
                <a:gd name="connsiteY87" fmla="*/ 1030631 h 1245203"/>
                <a:gd name="connsiteX88" fmla="*/ 242973 w 644797"/>
                <a:gd name="connsiteY88" fmla="*/ 1017877 h 1245203"/>
                <a:gd name="connsiteX89" fmla="*/ 232795 w 644797"/>
                <a:gd name="connsiteY89" fmla="*/ 1014627 h 1245203"/>
                <a:gd name="connsiteX90" fmla="*/ 227521 w 644797"/>
                <a:gd name="connsiteY90" fmla="*/ 1020636 h 1245203"/>
                <a:gd name="connsiteX91" fmla="*/ 210782 w 644797"/>
                <a:gd name="connsiteY91" fmla="*/ 1008312 h 1245203"/>
                <a:gd name="connsiteX92" fmla="*/ 200481 w 644797"/>
                <a:gd name="connsiteY92" fmla="*/ 1012910 h 1245203"/>
                <a:gd name="connsiteX93" fmla="*/ 200420 w 644797"/>
                <a:gd name="connsiteY93" fmla="*/ 1020023 h 1245203"/>
                <a:gd name="connsiteX94" fmla="*/ 207103 w 644797"/>
                <a:gd name="connsiteY94" fmla="*/ 1023702 h 1245203"/>
                <a:gd name="connsiteX95" fmla="*/ 204467 w 644797"/>
                <a:gd name="connsiteY95" fmla="*/ 1036456 h 1245203"/>
                <a:gd name="connsiteX96" fmla="*/ 213296 w 644797"/>
                <a:gd name="connsiteY96" fmla="*/ 1059143 h 1245203"/>
                <a:gd name="connsiteX97" fmla="*/ 216055 w 644797"/>
                <a:gd name="connsiteY97" fmla="*/ 1096055 h 1245203"/>
                <a:gd name="connsiteX98" fmla="*/ 228809 w 644797"/>
                <a:gd name="connsiteY98" fmla="*/ 1098323 h 1245203"/>
                <a:gd name="connsiteX99" fmla="*/ 238313 w 644797"/>
                <a:gd name="connsiteY99" fmla="*/ 1113898 h 1245203"/>
                <a:gd name="connsiteX100" fmla="*/ 221145 w 644797"/>
                <a:gd name="connsiteY100" fmla="*/ 1122482 h 1245203"/>
                <a:gd name="connsiteX101" fmla="*/ 210598 w 644797"/>
                <a:gd name="connsiteY101" fmla="*/ 1143636 h 1245203"/>
                <a:gd name="connsiteX102" fmla="*/ 213603 w 644797"/>
                <a:gd name="connsiteY102" fmla="*/ 1166261 h 1245203"/>
                <a:gd name="connsiteX103" fmla="*/ 226908 w 644797"/>
                <a:gd name="connsiteY103" fmla="*/ 1177482 h 1245203"/>
                <a:gd name="connsiteX104" fmla="*/ 218201 w 644797"/>
                <a:gd name="connsiteY104" fmla="*/ 1207159 h 1245203"/>
                <a:gd name="connsiteX105" fmla="*/ 228196 w 644797"/>
                <a:gd name="connsiteY105" fmla="*/ 1212310 h 1245203"/>
                <a:gd name="connsiteX106" fmla="*/ 226540 w 644797"/>
                <a:gd name="connsiteY106" fmla="*/ 1237265 h 1245203"/>
                <a:gd name="connsiteX107" fmla="*/ 235002 w 644797"/>
                <a:gd name="connsiteY107" fmla="*/ 1235548 h 1245203"/>
                <a:gd name="connsiteX108" fmla="*/ 233469 w 644797"/>
                <a:gd name="connsiteY108" fmla="*/ 1240760 h 1245203"/>
                <a:gd name="connsiteX109" fmla="*/ 216055 w 644797"/>
                <a:gd name="connsiteY109" fmla="*/ 1245175 h 1245203"/>
                <a:gd name="connsiteX110" fmla="*/ 201340 w 644797"/>
                <a:gd name="connsiteY110" fmla="*/ 1244930 h 1245203"/>
                <a:gd name="connsiteX111" fmla="*/ 199807 w 644797"/>
                <a:gd name="connsiteY111" fmla="*/ 1233709 h 1245203"/>
                <a:gd name="connsiteX112" fmla="*/ 197047 w 644797"/>
                <a:gd name="connsiteY112" fmla="*/ 1233648 h 1245203"/>
                <a:gd name="connsiteX113" fmla="*/ 184907 w 644797"/>
                <a:gd name="connsiteY113" fmla="*/ 1228190 h 1245203"/>
                <a:gd name="connsiteX114" fmla="*/ 145481 w 644797"/>
                <a:gd name="connsiteY114" fmla="*/ 1239227 h 1245203"/>
                <a:gd name="connsiteX115" fmla="*/ 132543 w 644797"/>
                <a:gd name="connsiteY115" fmla="*/ 1233402 h 1245203"/>
                <a:gd name="connsiteX116" fmla="*/ 127147 w 644797"/>
                <a:gd name="connsiteY116" fmla="*/ 1225493 h 1245203"/>
                <a:gd name="connsiteX117" fmla="*/ 133831 w 644797"/>
                <a:gd name="connsiteY117" fmla="*/ 1213045 h 1245203"/>
                <a:gd name="connsiteX118" fmla="*/ 116601 w 644797"/>
                <a:gd name="connsiteY118" fmla="*/ 1188151 h 1245203"/>
                <a:gd name="connsiteX119" fmla="*/ 129109 w 644797"/>
                <a:gd name="connsiteY119" fmla="*/ 1184288 h 1245203"/>
                <a:gd name="connsiteX120" fmla="*/ 132053 w 644797"/>
                <a:gd name="connsiteY120" fmla="*/ 1160927 h 1245203"/>
                <a:gd name="connsiteX121" fmla="*/ 118686 w 644797"/>
                <a:gd name="connsiteY121" fmla="*/ 1115676 h 1245203"/>
                <a:gd name="connsiteX122" fmla="*/ 106668 w 644797"/>
                <a:gd name="connsiteY122" fmla="*/ 1114266 h 1245203"/>
                <a:gd name="connsiteX123" fmla="*/ 82816 w 644797"/>
                <a:gd name="connsiteY123" fmla="*/ 1131066 h 1245203"/>
                <a:gd name="connsiteX124" fmla="*/ 52955 w 644797"/>
                <a:gd name="connsiteY124" fmla="*/ 1130637 h 1245203"/>
                <a:gd name="connsiteX125" fmla="*/ 33641 w 644797"/>
                <a:gd name="connsiteY125" fmla="*/ 1089187 h 1245203"/>
                <a:gd name="connsiteX126" fmla="*/ 33641 w 644797"/>
                <a:gd name="connsiteY126" fmla="*/ 1089187 h 1245203"/>
                <a:gd name="connsiteX127" fmla="*/ 55960 w 644797"/>
                <a:gd name="connsiteY127" fmla="*/ 1069812 h 1245203"/>
                <a:gd name="connsiteX128" fmla="*/ 59209 w 644797"/>
                <a:gd name="connsiteY128" fmla="*/ 1048964 h 1245203"/>
                <a:gd name="connsiteX129" fmla="*/ 52035 w 644797"/>
                <a:gd name="connsiteY129" fmla="*/ 1036578 h 1245203"/>
                <a:gd name="connsiteX130" fmla="*/ 56634 w 644797"/>
                <a:gd name="connsiteY130" fmla="*/ 1028791 h 1245203"/>
                <a:gd name="connsiteX131" fmla="*/ 50932 w 644797"/>
                <a:gd name="connsiteY131" fmla="*/ 1020759 h 1245203"/>
                <a:gd name="connsiteX132" fmla="*/ 32476 w 644797"/>
                <a:gd name="connsiteY132" fmla="*/ 1015179 h 1245203"/>
                <a:gd name="connsiteX133" fmla="*/ 24137 w 644797"/>
                <a:gd name="connsiteY133" fmla="*/ 995619 h 1245203"/>
                <a:gd name="connsiteX134" fmla="*/ 530 w 644797"/>
                <a:gd name="connsiteY134" fmla="*/ 978144 h 1245203"/>
                <a:gd name="connsiteX135" fmla="*/ 530 w 644797"/>
                <a:gd name="connsiteY135" fmla="*/ 965329 h 1245203"/>
                <a:gd name="connsiteX136" fmla="*/ 32905 w 644797"/>
                <a:gd name="connsiteY136" fmla="*/ 948897 h 1245203"/>
                <a:gd name="connsiteX137" fmla="*/ 55408 w 644797"/>
                <a:gd name="connsiteY137" fmla="*/ 960363 h 1245203"/>
                <a:gd name="connsiteX138" fmla="*/ 66199 w 644797"/>
                <a:gd name="connsiteY138" fmla="*/ 944053 h 1245203"/>
                <a:gd name="connsiteX139" fmla="*/ 96980 w 644797"/>
                <a:gd name="connsiteY139" fmla="*/ 937308 h 1245203"/>
                <a:gd name="connsiteX140" fmla="*/ 92565 w 644797"/>
                <a:gd name="connsiteY140" fmla="*/ 921059 h 1245203"/>
                <a:gd name="connsiteX141" fmla="*/ 109182 w 644797"/>
                <a:gd name="connsiteY141" fmla="*/ 913517 h 1245203"/>
                <a:gd name="connsiteX142" fmla="*/ 115497 w 644797"/>
                <a:gd name="connsiteY142" fmla="*/ 900212 h 1245203"/>
                <a:gd name="connsiteX143" fmla="*/ 106423 w 644797"/>
                <a:gd name="connsiteY143" fmla="*/ 895429 h 1245203"/>
                <a:gd name="connsiteX144" fmla="*/ 98329 w 644797"/>
                <a:gd name="connsiteY144" fmla="*/ 899660 h 1245203"/>
                <a:gd name="connsiteX145" fmla="*/ 91400 w 644797"/>
                <a:gd name="connsiteY145" fmla="*/ 890095 h 1245203"/>
                <a:gd name="connsiteX146" fmla="*/ 80976 w 644797"/>
                <a:gd name="connsiteY146" fmla="*/ 894203 h 1245203"/>
                <a:gd name="connsiteX147" fmla="*/ 74845 w 644797"/>
                <a:gd name="connsiteY147" fmla="*/ 883288 h 1245203"/>
                <a:gd name="connsiteX148" fmla="*/ 64912 w 644797"/>
                <a:gd name="connsiteY148" fmla="*/ 881388 h 1245203"/>
                <a:gd name="connsiteX149" fmla="*/ 60865 w 644797"/>
                <a:gd name="connsiteY149" fmla="*/ 862380 h 1245203"/>
                <a:gd name="connsiteX150" fmla="*/ 68836 w 644797"/>
                <a:gd name="connsiteY150" fmla="*/ 850546 h 1245203"/>
                <a:gd name="connsiteX151" fmla="*/ 67303 w 644797"/>
                <a:gd name="connsiteY151" fmla="*/ 838589 h 1245203"/>
                <a:gd name="connsiteX152" fmla="*/ 57125 w 644797"/>
                <a:gd name="connsiteY152" fmla="*/ 834481 h 1245203"/>
                <a:gd name="connsiteX153" fmla="*/ 52219 w 644797"/>
                <a:gd name="connsiteY153" fmla="*/ 817497 h 1245203"/>
                <a:gd name="connsiteX154" fmla="*/ 56082 w 644797"/>
                <a:gd name="connsiteY154" fmla="*/ 810077 h 1245203"/>
                <a:gd name="connsiteX155" fmla="*/ 79689 w 644797"/>
                <a:gd name="connsiteY155" fmla="*/ 806828 h 1245203"/>
                <a:gd name="connsiteX156" fmla="*/ 67548 w 644797"/>
                <a:gd name="connsiteY156" fmla="*/ 803026 h 1245203"/>
                <a:gd name="connsiteX157" fmla="*/ 67855 w 644797"/>
                <a:gd name="connsiteY157" fmla="*/ 785674 h 1245203"/>
                <a:gd name="connsiteX158" fmla="*/ 47866 w 644797"/>
                <a:gd name="connsiteY158" fmla="*/ 756916 h 1245203"/>
                <a:gd name="connsiteX159" fmla="*/ 26651 w 644797"/>
                <a:gd name="connsiteY159" fmla="*/ 747290 h 1245203"/>
                <a:gd name="connsiteX160" fmla="*/ 39895 w 644797"/>
                <a:gd name="connsiteY160" fmla="*/ 734536 h 1245203"/>
                <a:gd name="connsiteX161" fmla="*/ 46640 w 644797"/>
                <a:gd name="connsiteY161" fmla="*/ 715283 h 1245203"/>
                <a:gd name="connsiteX162" fmla="*/ 66567 w 644797"/>
                <a:gd name="connsiteY162" fmla="*/ 705166 h 1245203"/>
                <a:gd name="connsiteX163" fmla="*/ 68407 w 644797"/>
                <a:gd name="connsiteY163" fmla="*/ 695969 h 1245203"/>
                <a:gd name="connsiteX164" fmla="*/ 82571 w 644797"/>
                <a:gd name="connsiteY164" fmla="*/ 700138 h 1245203"/>
                <a:gd name="connsiteX165" fmla="*/ 93975 w 644797"/>
                <a:gd name="connsiteY165" fmla="*/ 686158 h 1245203"/>
                <a:gd name="connsiteX166" fmla="*/ 83123 w 644797"/>
                <a:gd name="connsiteY166" fmla="*/ 669664 h 1245203"/>
                <a:gd name="connsiteX167" fmla="*/ 39834 w 644797"/>
                <a:gd name="connsiteY167" fmla="*/ 651944 h 1245203"/>
                <a:gd name="connsiteX168" fmla="*/ 35971 w 644797"/>
                <a:gd name="connsiteY168" fmla="*/ 612701 h 1245203"/>
                <a:gd name="connsiteX169" fmla="*/ 46272 w 644797"/>
                <a:gd name="connsiteY169" fmla="*/ 597250 h 1245203"/>
                <a:gd name="connsiteX170" fmla="*/ 33027 w 644797"/>
                <a:gd name="connsiteY170" fmla="*/ 593264 h 1245203"/>
                <a:gd name="connsiteX171" fmla="*/ 28981 w 644797"/>
                <a:gd name="connsiteY171" fmla="*/ 577077 h 1245203"/>
                <a:gd name="connsiteX172" fmla="*/ 32966 w 644797"/>
                <a:gd name="connsiteY172" fmla="*/ 559786 h 1245203"/>
                <a:gd name="connsiteX173" fmla="*/ 47682 w 644797"/>
                <a:gd name="connsiteY173" fmla="*/ 539490 h 1245203"/>
                <a:gd name="connsiteX174" fmla="*/ 61110 w 644797"/>
                <a:gd name="connsiteY174" fmla="*/ 534340 h 1245203"/>
                <a:gd name="connsiteX175" fmla="*/ 67487 w 644797"/>
                <a:gd name="connsiteY175" fmla="*/ 520605 h 1245203"/>
                <a:gd name="connsiteX176" fmla="*/ 66383 w 644797"/>
                <a:gd name="connsiteY176" fmla="*/ 499390 h 1245203"/>
                <a:gd name="connsiteX177" fmla="*/ 99739 w 644797"/>
                <a:gd name="connsiteY177" fmla="*/ 452422 h 1245203"/>
                <a:gd name="connsiteX178" fmla="*/ 95570 w 644797"/>
                <a:gd name="connsiteY178" fmla="*/ 438442 h 1245203"/>
                <a:gd name="connsiteX179" fmla="*/ 100659 w 644797"/>
                <a:gd name="connsiteY179" fmla="*/ 429674 h 1245203"/>
                <a:gd name="connsiteX180" fmla="*/ 137694 w 644797"/>
                <a:gd name="connsiteY180" fmla="*/ 433659 h 1245203"/>
                <a:gd name="connsiteX181" fmla="*/ 142231 w 644797"/>
                <a:gd name="connsiteY181" fmla="*/ 458737 h 1245203"/>
                <a:gd name="connsiteX182" fmla="*/ 170007 w 644797"/>
                <a:gd name="connsiteY182" fmla="*/ 487310 h 1245203"/>
                <a:gd name="connsiteX183" fmla="*/ 177794 w 644797"/>
                <a:gd name="connsiteY183" fmla="*/ 478726 h 1245203"/>
                <a:gd name="connsiteX184" fmla="*/ 221758 w 644797"/>
                <a:gd name="connsiteY184" fmla="*/ 488046 h 1245203"/>
                <a:gd name="connsiteX185" fmla="*/ 230894 w 644797"/>
                <a:gd name="connsiteY185" fmla="*/ 479707 h 1245203"/>
                <a:gd name="connsiteX186" fmla="*/ 257628 w 644797"/>
                <a:gd name="connsiteY186" fmla="*/ 472411 h 1245203"/>
                <a:gd name="connsiteX187" fmla="*/ 265353 w 644797"/>
                <a:gd name="connsiteY187" fmla="*/ 459718 h 1245203"/>
                <a:gd name="connsiteX188" fmla="*/ 257628 w 644797"/>
                <a:gd name="connsiteY188" fmla="*/ 431697 h 1245203"/>
                <a:gd name="connsiteX189" fmla="*/ 230894 w 644797"/>
                <a:gd name="connsiteY189" fmla="*/ 408213 h 1245203"/>
                <a:gd name="connsiteX190" fmla="*/ 243525 w 644797"/>
                <a:gd name="connsiteY190" fmla="*/ 399506 h 1245203"/>
                <a:gd name="connsiteX191" fmla="*/ 239662 w 644797"/>
                <a:gd name="connsiteY191" fmla="*/ 385894 h 1245203"/>
                <a:gd name="connsiteX192" fmla="*/ 245794 w 644797"/>
                <a:gd name="connsiteY192" fmla="*/ 377923 h 1245203"/>
                <a:gd name="connsiteX193" fmla="*/ 242115 w 644797"/>
                <a:gd name="connsiteY193" fmla="*/ 345487 h 1245203"/>
                <a:gd name="connsiteX194" fmla="*/ 233162 w 644797"/>
                <a:gd name="connsiteY194" fmla="*/ 329974 h 1245203"/>
                <a:gd name="connsiteX195" fmla="*/ 241747 w 644797"/>
                <a:gd name="connsiteY195" fmla="*/ 324026 h 1245203"/>
                <a:gd name="connsiteX196" fmla="*/ 237884 w 644797"/>
                <a:gd name="connsiteY196" fmla="*/ 306490 h 1245203"/>
                <a:gd name="connsiteX197" fmla="*/ 242115 w 644797"/>
                <a:gd name="connsiteY197" fmla="*/ 286378 h 1245203"/>
                <a:gd name="connsiteX198" fmla="*/ 231200 w 644797"/>
                <a:gd name="connsiteY198" fmla="*/ 278223 h 1245203"/>
                <a:gd name="connsiteX199" fmla="*/ 229974 w 644797"/>
                <a:gd name="connsiteY199" fmla="*/ 261545 h 1245203"/>
                <a:gd name="connsiteX200" fmla="*/ 220531 w 644797"/>
                <a:gd name="connsiteY200" fmla="*/ 256272 h 1245203"/>
                <a:gd name="connsiteX201" fmla="*/ 218876 w 644797"/>
                <a:gd name="connsiteY201" fmla="*/ 233463 h 1245203"/>
                <a:gd name="connsiteX202" fmla="*/ 190119 w 644797"/>
                <a:gd name="connsiteY202" fmla="*/ 211512 h 1245203"/>
                <a:gd name="connsiteX203" fmla="*/ 189751 w 644797"/>
                <a:gd name="connsiteY203" fmla="*/ 198819 h 1245203"/>
                <a:gd name="connsiteX204" fmla="*/ 189751 w 644797"/>
                <a:gd name="connsiteY204" fmla="*/ 198819 h 1245203"/>
                <a:gd name="connsiteX205" fmla="*/ 207287 w 644797"/>
                <a:gd name="connsiteY205" fmla="*/ 187047 h 1245203"/>
                <a:gd name="connsiteX206" fmla="*/ 230158 w 644797"/>
                <a:gd name="connsiteY206" fmla="*/ 207097 h 1245203"/>
                <a:gd name="connsiteX207" fmla="*/ 239355 w 644797"/>
                <a:gd name="connsiteY207" fmla="*/ 189009 h 1245203"/>
                <a:gd name="connsiteX208" fmla="*/ 254316 w 644797"/>
                <a:gd name="connsiteY208" fmla="*/ 188825 h 1245203"/>
                <a:gd name="connsiteX209" fmla="*/ 255114 w 644797"/>
                <a:gd name="connsiteY209" fmla="*/ 183184 h 1245203"/>
                <a:gd name="connsiteX210" fmla="*/ 290677 w 644797"/>
                <a:gd name="connsiteY210" fmla="*/ 166935 h 1245203"/>
                <a:gd name="connsiteX211" fmla="*/ 317533 w 644797"/>
                <a:gd name="connsiteY211" fmla="*/ 172147 h 1245203"/>
                <a:gd name="connsiteX212" fmla="*/ 343347 w 644797"/>
                <a:gd name="connsiteY212" fmla="*/ 145290 h 1245203"/>
                <a:gd name="connsiteX213" fmla="*/ 371859 w 644797"/>
                <a:gd name="connsiteY213" fmla="*/ 167119 h 1245203"/>
                <a:gd name="connsiteX214" fmla="*/ 375293 w 644797"/>
                <a:gd name="connsiteY214" fmla="*/ 176562 h 1245203"/>
                <a:gd name="connsiteX215" fmla="*/ 380750 w 644797"/>
                <a:gd name="connsiteY215" fmla="*/ 162643 h 1245203"/>
                <a:gd name="connsiteX216" fmla="*/ 401659 w 644797"/>
                <a:gd name="connsiteY216" fmla="*/ 179873 h 1245203"/>
                <a:gd name="connsiteX217" fmla="*/ 406257 w 644797"/>
                <a:gd name="connsiteY217" fmla="*/ 158657 h 1245203"/>
                <a:gd name="connsiteX218" fmla="*/ 415884 w 644797"/>
                <a:gd name="connsiteY218" fmla="*/ 153507 h 1245203"/>
                <a:gd name="connsiteX219" fmla="*/ 422261 w 644797"/>
                <a:gd name="connsiteY219" fmla="*/ 136338 h 1245203"/>
                <a:gd name="connsiteX220" fmla="*/ 419011 w 644797"/>
                <a:gd name="connsiteY220" fmla="*/ 95379 h 1245203"/>
                <a:gd name="connsiteX221" fmla="*/ 427105 w 644797"/>
                <a:gd name="connsiteY221" fmla="*/ 94092 h 1245203"/>
                <a:gd name="connsiteX222" fmla="*/ 427963 w 644797"/>
                <a:gd name="connsiteY222" fmla="*/ 85998 h 1245203"/>
                <a:gd name="connsiteX223" fmla="*/ 422138 w 644797"/>
                <a:gd name="connsiteY223" fmla="*/ 76249 h 1245203"/>
                <a:gd name="connsiteX224" fmla="*/ 431949 w 644797"/>
                <a:gd name="connsiteY224" fmla="*/ 62575 h 1245203"/>
                <a:gd name="connsiteX225" fmla="*/ 427779 w 644797"/>
                <a:gd name="connsiteY225" fmla="*/ 47859 h 1245203"/>
                <a:gd name="connsiteX226" fmla="*/ 441330 w 644797"/>
                <a:gd name="connsiteY226" fmla="*/ 19654 h 1245203"/>
                <a:gd name="connsiteX227" fmla="*/ 464139 w 644797"/>
                <a:gd name="connsiteY227" fmla="*/ 17753 h 1245203"/>
                <a:gd name="connsiteX228" fmla="*/ 463158 w 644797"/>
                <a:gd name="connsiteY228" fmla="*/ 11499 h 1245203"/>
                <a:gd name="connsiteX229" fmla="*/ 476464 w 644797"/>
                <a:gd name="connsiteY229" fmla="*/ 6042 h 1245203"/>
                <a:gd name="connsiteX230" fmla="*/ 497311 w 644797"/>
                <a:gd name="connsiteY230" fmla="*/ 6900 h 1245203"/>
                <a:gd name="connsiteX231" fmla="*/ 543727 w 644797"/>
                <a:gd name="connsiteY231" fmla="*/ 33634 h 1245203"/>
                <a:gd name="connsiteX232" fmla="*/ 567395 w 644797"/>
                <a:gd name="connsiteY232" fmla="*/ 24927 h 1245203"/>
                <a:gd name="connsiteX233" fmla="*/ 591125 w 644797"/>
                <a:gd name="connsiteY233" fmla="*/ 24621 h 1245203"/>
                <a:gd name="connsiteX234" fmla="*/ 615528 w 644797"/>
                <a:gd name="connsiteY234" fmla="*/ 13339 h 124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</a:cxnLst>
              <a:rect l="l" t="t" r="r" b="b"/>
              <a:pathLst>
                <a:path w="644797" h="1245203">
                  <a:moveTo>
                    <a:pt x="622212" y="-28"/>
                  </a:moveTo>
                  <a:lnTo>
                    <a:pt x="643856" y="9721"/>
                  </a:lnTo>
                  <a:lnTo>
                    <a:pt x="645328" y="16343"/>
                  </a:lnTo>
                  <a:lnTo>
                    <a:pt x="613628" y="28606"/>
                  </a:lnTo>
                  <a:lnTo>
                    <a:pt x="613995" y="35351"/>
                  </a:lnTo>
                  <a:lnTo>
                    <a:pt x="619023" y="40011"/>
                  </a:lnTo>
                  <a:lnTo>
                    <a:pt x="605166" y="48350"/>
                  </a:lnTo>
                  <a:lnTo>
                    <a:pt x="607496" y="57486"/>
                  </a:lnTo>
                  <a:lnTo>
                    <a:pt x="583767" y="79805"/>
                  </a:lnTo>
                  <a:lnTo>
                    <a:pt x="583338" y="99365"/>
                  </a:lnTo>
                  <a:lnTo>
                    <a:pt x="568254" y="111076"/>
                  </a:lnTo>
                  <a:lnTo>
                    <a:pt x="583154" y="144923"/>
                  </a:lnTo>
                  <a:lnTo>
                    <a:pt x="571381" y="145413"/>
                  </a:lnTo>
                  <a:lnTo>
                    <a:pt x="559240" y="161355"/>
                  </a:lnTo>
                  <a:lnTo>
                    <a:pt x="558259" y="182877"/>
                  </a:lnTo>
                  <a:lnTo>
                    <a:pt x="551944" y="189806"/>
                  </a:lnTo>
                  <a:lnTo>
                    <a:pt x="539190" y="191523"/>
                  </a:lnTo>
                  <a:lnTo>
                    <a:pt x="516442" y="217888"/>
                  </a:lnTo>
                  <a:lnTo>
                    <a:pt x="519937" y="234015"/>
                  </a:lnTo>
                  <a:lnTo>
                    <a:pt x="527172" y="237142"/>
                  </a:lnTo>
                  <a:lnTo>
                    <a:pt x="532936" y="254678"/>
                  </a:lnTo>
                  <a:lnTo>
                    <a:pt x="543973" y="264918"/>
                  </a:lnTo>
                  <a:lnTo>
                    <a:pt x="531342" y="283926"/>
                  </a:lnTo>
                  <a:lnTo>
                    <a:pt x="540662" y="301646"/>
                  </a:lnTo>
                  <a:lnTo>
                    <a:pt x="537535" y="313235"/>
                  </a:lnTo>
                  <a:lnTo>
                    <a:pt x="546855" y="342666"/>
                  </a:lnTo>
                  <a:lnTo>
                    <a:pt x="540478" y="347388"/>
                  </a:lnTo>
                  <a:lnTo>
                    <a:pt x="550963" y="382890"/>
                  </a:lnTo>
                  <a:lnTo>
                    <a:pt x="537841" y="401897"/>
                  </a:lnTo>
                  <a:lnTo>
                    <a:pt x="536002" y="422929"/>
                  </a:lnTo>
                  <a:lnTo>
                    <a:pt x="551882" y="462048"/>
                  </a:lnTo>
                  <a:lnTo>
                    <a:pt x="568009" y="472411"/>
                  </a:lnTo>
                  <a:lnTo>
                    <a:pt x="575244" y="499696"/>
                  </a:lnTo>
                  <a:lnTo>
                    <a:pt x="575244" y="499696"/>
                  </a:lnTo>
                  <a:lnTo>
                    <a:pt x="564146" y="506870"/>
                  </a:lnTo>
                  <a:lnTo>
                    <a:pt x="568928" y="556843"/>
                  </a:lnTo>
                  <a:lnTo>
                    <a:pt x="554458" y="570394"/>
                  </a:lnTo>
                  <a:lnTo>
                    <a:pt x="562858" y="606263"/>
                  </a:lnTo>
                  <a:lnTo>
                    <a:pt x="544892" y="636247"/>
                  </a:lnTo>
                  <a:lnTo>
                    <a:pt x="553661" y="648878"/>
                  </a:lnTo>
                  <a:lnTo>
                    <a:pt x="545260" y="654948"/>
                  </a:lnTo>
                  <a:lnTo>
                    <a:pt x="545383" y="665311"/>
                  </a:lnTo>
                  <a:lnTo>
                    <a:pt x="558075" y="670952"/>
                  </a:lnTo>
                  <a:lnTo>
                    <a:pt x="540539" y="702161"/>
                  </a:lnTo>
                  <a:lnTo>
                    <a:pt x="540539" y="702161"/>
                  </a:lnTo>
                  <a:lnTo>
                    <a:pt x="500009" y="676347"/>
                  </a:lnTo>
                  <a:lnTo>
                    <a:pt x="506877" y="665433"/>
                  </a:lnTo>
                  <a:lnTo>
                    <a:pt x="506325" y="651208"/>
                  </a:lnTo>
                  <a:lnTo>
                    <a:pt x="487623" y="638638"/>
                  </a:lnTo>
                  <a:lnTo>
                    <a:pt x="487194" y="626620"/>
                  </a:lnTo>
                  <a:lnTo>
                    <a:pt x="473950" y="625333"/>
                  </a:lnTo>
                  <a:lnTo>
                    <a:pt x="456230" y="638699"/>
                  </a:lnTo>
                  <a:lnTo>
                    <a:pt x="414351" y="641029"/>
                  </a:lnTo>
                  <a:lnTo>
                    <a:pt x="411530" y="653722"/>
                  </a:lnTo>
                  <a:lnTo>
                    <a:pt x="400371" y="657646"/>
                  </a:lnTo>
                  <a:lnTo>
                    <a:pt x="395282" y="666292"/>
                  </a:lnTo>
                  <a:lnTo>
                    <a:pt x="382712" y="697747"/>
                  </a:lnTo>
                  <a:lnTo>
                    <a:pt x="350153" y="716387"/>
                  </a:lnTo>
                  <a:lnTo>
                    <a:pt x="346597" y="713260"/>
                  </a:lnTo>
                  <a:lnTo>
                    <a:pt x="332494" y="732329"/>
                  </a:lnTo>
                  <a:lnTo>
                    <a:pt x="312567" y="744469"/>
                  </a:lnTo>
                  <a:lnTo>
                    <a:pt x="288592" y="742201"/>
                  </a:lnTo>
                  <a:lnTo>
                    <a:pt x="282828" y="752440"/>
                  </a:lnTo>
                  <a:lnTo>
                    <a:pt x="288899" y="754709"/>
                  </a:lnTo>
                  <a:lnTo>
                    <a:pt x="277678" y="773104"/>
                  </a:lnTo>
                  <a:lnTo>
                    <a:pt x="287059" y="787636"/>
                  </a:lnTo>
                  <a:lnTo>
                    <a:pt x="274367" y="791131"/>
                  </a:lnTo>
                  <a:lnTo>
                    <a:pt x="271117" y="801984"/>
                  </a:lnTo>
                  <a:lnTo>
                    <a:pt x="316736" y="824425"/>
                  </a:lnTo>
                  <a:lnTo>
                    <a:pt x="319802" y="855022"/>
                  </a:lnTo>
                  <a:lnTo>
                    <a:pt x="328693" y="865568"/>
                  </a:lnTo>
                  <a:lnTo>
                    <a:pt x="325995" y="894755"/>
                  </a:lnTo>
                  <a:lnTo>
                    <a:pt x="332372" y="898250"/>
                  </a:lnTo>
                  <a:lnTo>
                    <a:pt x="317533" y="931238"/>
                  </a:lnTo>
                  <a:lnTo>
                    <a:pt x="330042" y="928846"/>
                  </a:lnTo>
                  <a:lnTo>
                    <a:pt x="340649" y="937553"/>
                  </a:lnTo>
                  <a:lnTo>
                    <a:pt x="356223" y="997213"/>
                  </a:lnTo>
                  <a:lnTo>
                    <a:pt x="349050" y="998072"/>
                  </a:lnTo>
                  <a:lnTo>
                    <a:pt x="349601" y="1012849"/>
                  </a:lnTo>
                  <a:lnTo>
                    <a:pt x="335621" y="1020207"/>
                  </a:lnTo>
                  <a:lnTo>
                    <a:pt x="326301" y="1020207"/>
                  </a:lnTo>
                  <a:lnTo>
                    <a:pt x="319924" y="1004817"/>
                  </a:lnTo>
                  <a:lnTo>
                    <a:pt x="311402" y="1018061"/>
                  </a:lnTo>
                  <a:lnTo>
                    <a:pt x="279333" y="1022782"/>
                  </a:lnTo>
                  <a:lnTo>
                    <a:pt x="281541" y="1028852"/>
                  </a:lnTo>
                  <a:lnTo>
                    <a:pt x="281541" y="1028852"/>
                  </a:lnTo>
                  <a:lnTo>
                    <a:pt x="259590" y="1046144"/>
                  </a:lnTo>
                  <a:lnTo>
                    <a:pt x="255236" y="1030631"/>
                  </a:lnTo>
                  <a:lnTo>
                    <a:pt x="242973" y="1017877"/>
                  </a:lnTo>
                  <a:lnTo>
                    <a:pt x="232795" y="1014627"/>
                  </a:lnTo>
                  <a:lnTo>
                    <a:pt x="227521" y="1020636"/>
                  </a:lnTo>
                  <a:lnTo>
                    <a:pt x="210782" y="1008312"/>
                  </a:lnTo>
                  <a:lnTo>
                    <a:pt x="200481" y="1012910"/>
                  </a:lnTo>
                  <a:lnTo>
                    <a:pt x="200420" y="1020023"/>
                  </a:lnTo>
                  <a:lnTo>
                    <a:pt x="207103" y="1023702"/>
                  </a:lnTo>
                  <a:lnTo>
                    <a:pt x="204467" y="1036456"/>
                  </a:lnTo>
                  <a:lnTo>
                    <a:pt x="213296" y="1059143"/>
                  </a:lnTo>
                  <a:lnTo>
                    <a:pt x="216055" y="1096055"/>
                  </a:lnTo>
                  <a:lnTo>
                    <a:pt x="228809" y="1098323"/>
                  </a:lnTo>
                  <a:lnTo>
                    <a:pt x="238313" y="1113898"/>
                  </a:lnTo>
                  <a:lnTo>
                    <a:pt x="221145" y="1122482"/>
                  </a:lnTo>
                  <a:lnTo>
                    <a:pt x="210598" y="1143636"/>
                  </a:lnTo>
                  <a:lnTo>
                    <a:pt x="213603" y="1166261"/>
                  </a:lnTo>
                  <a:lnTo>
                    <a:pt x="226908" y="1177482"/>
                  </a:lnTo>
                  <a:lnTo>
                    <a:pt x="218201" y="1207159"/>
                  </a:lnTo>
                  <a:lnTo>
                    <a:pt x="228196" y="1212310"/>
                  </a:lnTo>
                  <a:lnTo>
                    <a:pt x="226540" y="1237265"/>
                  </a:lnTo>
                  <a:lnTo>
                    <a:pt x="235002" y="1235548"/>
                  </a:lnTo>
                  <a:lnTo>
                    <a:pt x="233469" y="1240760"/>
                  </a:lnTo>
                  <a:lnTo>
                    <a:pt x="216055" y="1245175"/>
                  </a:lnTo>
                  <a:lnTo>
                    <a:pt x="201340" y="1244930"/>
                  </a:lnTo>
                  <a:lnTo>
                    <a:pt x="199807" y="1233709"/>
                  </a:lnTo>
                  <a:lnTo>
                    <a:pt x="197047" y="1233648"/>
                  </a:lnTo>
                  <a:lnTo>
                    <a:pt x="184907" y="1228190"/>
                  </a:lnTo>
                  <a:lnTo>
                    <a:pt x="145481" y="1239227"/>
                  </a:lnTo>
                  <a:lnTo>
                    <a:pt x="132543" y="1233402"/>
                  </a:lnTo>
                  <a:lnTo>
                    <a:pt x="127147" y="1225493"/>
                  </a:lnTo>
                  <a:lnTo>
                    <a:pt x="133831" y="1213045"/>
                  </a:lnTo>
                  <a:lnTo>
                    <a:pt x="116601" y="1188151"/>
                  </a:lnTo>
                  <a:lnTo>
                    <a:pt x="129109" y="1184288"/>
                  </a:lnTo>
                  <a:lnTo>
                    <a:pt x="132053" y="1160927"/>
                  </a:lnTo>
                  <a:lnTo>
                    <a:pt x="118686" y="1115676"/>
                  </a:lnTo>
                  <a:lnTo>
                    <a:pt x="106668" y="1114266"/>
                  </a:lnTo>
                  <a:lnTo>
                    <a:pt x="82816" y="1131066"/>
                  </a:lnTo>
                  <a:lnTo>
                    <a:pt x="52955" y="1130637"/>
                  </a:lnTo>
                  <a:lnTo>
                    <a:pt x="33641" y="1089187"/>
                  </a:lnTo>
                  <a:lnTo>
                    <a:pt x="33641" y="1089187"/>
                  </a:lnTo>
                  <a:lnTo>
                    <a:pt x="55960" y="1069812"/>
                  </a:lnTo>
                  <a:lnTo>
                    <a:pt x="59209" y="1048964"/>
                  </a:lnTo>
                  <a:lnTo>
                    <a:pt x="52035" y="1036578"/>
                  </a:lnTo>
                  <a:lnTo>
                    <a:pt x="56634" y="1028791"/>
                  </a:lnTo>
                  <a:lnTo>
                    <a:pt x="50932" y="1020759"/>
                  </a:lnTo>
                  <a:lnTo>
                    <a:pt x="32476" y="1015179"/>
                  </a:lnTo>
                  <a:lnTo>
                    <a:pt x="24137" y="995619"/>
                  </a:lnTo>
                  <a:lnTo>
                    <a:pt x="530" y="978144"/>
                  </a:lnTo>
                  <a:lnTo>
                    <a:pt x="530" y="965329"/>
                  </a:lnTo>
                  <a:lnTo>
                    <a:pt x="32905" y="948897"/>
                  </a:lnTo>
                  <a:lnTo>
                    <a:pt x="55408" y="960363"/>
                  </a:lnTo>
                  <a:lnTo>
                    <a:pt x="66199" y="944053"/>
                  </a:lnTo>
                  <a:lnTo>
                    <a:pt x="96980" y="937308"/>
                  </a:lnTo>
                  <a:lnTo>
                    <a:pt x="92565" y="921059"/>
                  </a:lnTo>
                  <a:lnTo>
                    <a:pt x="109182" y="913517"/>
                  </a:lnTo>
                  <a:lnTo>
                    <a:pt x="115497" y="900212"/>
                  </a:lnTo>
                  <a:lnTo>
                    <a:pt x="106423" y="895429"/>
                  </a:lnTo>
                  <a:lnTo>
                    <a:pt x="98329" y="899660"/>
                  </a:lnTo>
                  <a:lnTo>
                    <a:pt x="91400" y="890095"/>
                  </a:lnTo>
                  <a:lnTo>
                    <a:pt x="80976" y="894203"/>
                  </a:lnTo>
                  <a:lnTo>
                    <a:pt x="74845" y="883288"/>
                  </a:lnTo>
                  <a:lnTo>
                    <a:pt x="64912" y="881388"/>
                  </a:lnTo>
                  <a:lnTo>
                    <a:pt x="60865" y="862380"/>
                  </a:lnTo>
                  <a:lnTo>
                    <a:pt x="68836" y="850546"/>
                  </a:lnTo>
                  <a:lnTo>
                    <a:pt x="67303" y="838589"/>
                  </a:lnTo>
                  <a:lnTo>
                    <a:pt x="57125" y="834481"/>
                  </a:lnTo>
                  <a:lnTo>
                    <a:pt x="52219" y="817497"/>
                  </a:lnTo>
                  <a:lnTo>
                    <a:pt x="56082" y="810077"/>
                  </a:lnTo>
                  <a:lnTo>
                    <a:pt x="79689" y="806828"/>
                  </a:lnTo>
                  <a:lnTo>
                    <a:pt x="67548" y="803026"/>
                  </a:lnTo>
                  <a:lnTo>
                    <a:pt x="67855" y="785674"/>
                  </a:lnTo>
                  <a:lnTo>
                    <a:pt x="47866" y="756916"/>
                  </a:lnTo>
                  <a:lnTo>
                    <a:pt x="26651" y="747290"/>
                  </a:lnTo>
                  <a:lnTo>
                    <a:pt x="39895" y="734536"/>
                  </a:lnTo>
                  <a:lnTo>
                    <a:pt x="46640" y="715283"/>
                  </a:lnTo>
                  <a:lnTo>
                    <a:pt x="66567" y="705166"/>
                  </a:lnTo>
                  <a:lnTo>
                    <a:pt x="68407" y="695969"/>
                  </a:lnTo>
                  <a:lnTo>
                    <a:pt x="82571" y="700138"/>
                  </a:lnTo>
                  <a:lnTo>
                    <a:pt x="93975" y="686158"/>
                  </a:lnTo>
                  <a:lnTo>
                    <a:pt x="83123" y="669664"/>
                  </a:lnTo>
                  <a:lnTo>
                    <a:pt x="39834" y="651944"/>
                  </a:lnTo>
                  <a:lnTo>
                    <a:pt x="35971" y="612701"/>
                  </a:lnTo>
                  <a:lnTo>
                    <a:pt x="46272" y="597250"/>
                  </a:lnTo>
                  <a:lnTo>
                    <a:pt x="33027" y="593264"/>
                  </a:lnTo>
                  <a:lnTo>
                    <a:pt x="28981" y="577077"/>
                  </a:lnTo>
                  <a:lnTo>
                    <a:pt x="32966" y="559786"/>
                  </a:lnTo>
                  <a:lnTo>
                    <a:pt x="47682" y="539490"/>
                  </a:lnTo>
                  <a:lnTo>
                    <a:pt x="61110" y="534340"/>
                  </a:lnTo>
                  <a:lnTo>
                    <a:pt x="67487" y="520605"/>
                  </a:lnTo>
                  <a:lnTo>
                    <a:pt x="66383" y="499390"/>
                  </a:lnTo>
                  <a:lnTo>
                    <a:pt x="99739" y="452422"/>
                  </a:lnTo>
                  <a:lnTo>
                    <a:pt x="95570" y="438442"/>
                  </a:lnTo>
                  <a:lnTo>
                    <a:pt x="100659" y="429674"/>
                  </a:lnTo>
                  <a:lnTo>
                    <a:pt x="137694" y="433659"/>
                  </a:lnTo>
                  <a:lnTo>
                    <a:pt x="142231" y="458737"/>
                  </a:lnTo>
                  <a:lnTo>
                    <a:pt x="170007" y="487310"/>
                  </a:lnTo>
                  <a:lnTo>
                    <a:pt x="177794" y="478726"/>
                  </a:lnTo>
                  <a:lnTo>
                    <a:pt x="221758" y="488046"/>
                  </a:lnTo>
                  <a:lnTo>
                    <a:pt x="230894" y="479707"/>
                  </a:lnTo>
                  <a:lnTo>
                    <a:pt x="257628" y="472411"/>
                  </a:lnTo>
                  <a:lnTo>
                    <a:pt x="265353" y="459718"/>
                  </a:lnTo>
                  <a:lnTo>
                    <a:pt x="257628" y="431697"/>
                  </a:lnTo>
                  <a:lnTo>
                    <a:pt x="230894" y="408213"/>
                  </a:lnTo>
                  <a:lnTo>
                    <a:pt x="243525" y="399506"/>
                  </a:lnTo>
                  <a:lnTo>
                    <a:pt x="239662" y="385894"/>
                  </a:lnTo>
                  <a:lnTo>
                    <a:pt x="245794" y="377923"/>
                  </a:lnTo>
                  <a:lnTo>
                    <a:pt x="242115" y="345487"/>
                  </a:lnTo>
                  <a:lnTo>
                    <a:pt x="233162" y="329974"/>
                  </a:lnTo>
                  <a:lnTo>
                    <a:pt x="241747" y="324026"/>
                  </a:lnTo>
                  <a:lnTo>
                    <a:pt x="237884" y="306490"/>
                  </a:lnTo>
                  <a:lnTo>
                    <a:pt x="242115" y="286378"/>
                  </a:lnTo>
                  <a:lnTo>
                    <a:pt x="231200" y="278223"/>
                  </a:lnTo>
                  <a:lnTo>
                    <a:pt x="229974" y="261545"/>
                  </a:lnTo>
                  <a:lnTo>
                    <a:pt x="220531" y="256272"/>
                  </a:lnTo>
                  <a:lnTo>
                    <a:pt x="218876" y="233463"/>
                  </a:lnTo>
                  <a:lnTo>
                    <a:pt x="190119" y="211512"/>
                  </a:lnTo>
                  <a:lnTo>
                    <a:pt x="189751" y="198819"/>
                  </a:lnTo>
                  <a:lnTo>
                    <a:pt x="189751" y="198819"/>
                  </a:lnTo>
                  <a:lnTo>
                    <a:pt x="207287" y="187047"/>
                  </a:lnTo>
                  <a:lnTo>
                    <a:pt x="230158" y="207097"/>
                  </a:lnTo>
                  <a:lnTo>
                    <a:pt x="239355" y="189009"/>
                  </a:lnTo>
                  <a:lnTo>
                    <a:pt x="254316" y="188825"/>
                  </a:lnTo>
                  <a:lnTo>
                    <a:pt x="255114" y="183184"/>
                  </a:lnTo>
                  <a:lnTo>
                    <a:pt x="290677" y="166935"/>
                  </a:lnTo>
                  <a:lnTo>
                    <a:pt x="317533" y="172147"/>
                  </a:lnTo>
                  <a:lnTo>
                    <a:pt x="343347" y="145290"/>
                  </a:lnTo>
                  <a:lnTo>
                    <a:pt x="371859" y="167119"/>
                  </a:lnTo>
                  <a:lnTo>
                    <a:pt x="375293" y="176562"/>
                  </a:lnTo>
                  <a:lnTo>
                    <a:pt x="380750" y="162643"/>
                  </a:lnTo>
                  <a:lnTo>
                    <a:pt x="401659" y="179873"/>
                  </a:lnTo>
                  <a:lnTo>
                    <a:pt x="406257" y="158657"/>
                  </a:lnTo>
                  <a:lnTo>
                    <a:pt x="415884" y="153507"/>
                  </a:lnTo>
                  <a:lnTo>
                    <a:pt x="422261" y="136338"/>
                  </a:lnTo>
                  <a:lnTo>
                    <a:pt x="419011" y="95379"/>
                  </a:lnTo>
                  <a:lnTo>
                    <a:pt x="427105" y="94092"/>
                  </a:lnTo>
                  <a:lnTo>
                    <a:pt x="427963" y="85998"/>
                  </a:lnTo>
                  <a:lnTo>
                    <a:pt x="422138" y="76249"/>
                  </a:lnTo>
                  <a:lnTo>
                    <a:pt x="431949" y="62575"/>
                  </a:lnTo>
                  <a:lnTo>
                    <a:pt x="427779" y="47859"/>
                  </a:lnTo>
                  <a:lnTo>
                    <a:pt x="441330" y="19654"/>
                  </a:lnTo>
                  <a:lnTo>
                    <a:pt x="464139" y="17753"/>
                  </a:lnTo>
                  <a:lnTo>
                    <a:pt x="463158" y="11499"/>
                  </a:lnTo>
                  <a:lnTo>
                    <a:pt x="476464" y="6042"/>
                  </a:lnTo>
                  <a:lnTo>
                    <a:pt x="497311" y="6900"/>
                  </a:lnTo>
                  <a:lnTo>
                    <a:pt x="543727" y="33634"/>
                  </a:lnTo>
                  <a:lnTo>
                    <a:pt x="567395" y="24927"/>
                  </a:lnTo>
                  <a:lnTo>
                    <a:pt x="591125" y="24621"/>
                  </a:lnTo>
                  <a:lnTo>
                    <a:pt x="615528" y="1333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รูปแบบอิสระ: รูปร่าง 37">
              <a:extLst>
                <a:ext uri="{FF2B5EF4-FFF2-40B4-BE49-F238E27FC236}">
                  <a16:creationId xmlns:a16="http://schemas.microsoft.com/office/drawing/2014/main" id="{CE700DCE-6C9E-360C-FB14-F2FA4B7F0CB9}"/>
                </a:ext>
              </a:extLst>
            </p:cNvPr>
            <p:cNvSpPr/>
            <p:nvPr/>
          </p:nvSpPr>
          <p:spPr>
            <a:xfrm>
              <a:off x="4929342" y="1055767"/>
              <a:ext cx="271077" cy="555337"/>
            </a:xfrm>
            <a:custGeom>
              <a:avLst/>
              <a:gdLst>
                <a:gd name="connsiteX0" fmla="*/ 10951 w 271077"/>
                <a:gd name="connsiteY0" fmla="*/ 403481 h 555337"/>
                <a:gd name="connsiteX1" fmla="*/ 8743 w 271077"/>
                <a:gd name="connsiteY1" fmla="*/ 397411 h 555337"/>
                <a:gd name="connsiteX2" fmla="*/ 40811 w 271077"/>
                <a:gd name="connsiteY2" fmla="*/ 392690 h 555337"/>
                <a:gd name="connsiteX3" fmla="*/ 49334 w 271077"/>
                <a:gd name="connsiteY3" fmla="*/ 379445 h 555337"/>
                <a:gd name="connsiteX4" fmla="*/ 55711 w 271077"/>
                <a:gd name="connsiteY4" fmla="*/ 394836 h 555337"/>
                <a:gd name="connsiteX5" fmla="*/ 65031 w 271077"/>
                <a:gd name="connsiteY5" fmla="*/ 394836 h 555337"/>
                <a:gd name="connsiteX6" fmla="*/ 79011 w 271077"/>
                <a:gd name="connsiteY6" fmla="*/ 387478 h 555337"/>
                <a:gd name="connsiteX7" fmla="*/ 78459 w 271077"/>
                <a:gd name="connsiteY7" fmla="*/ 372701 h 555337"/>
                <a:gd name="connsiteX8" fmla="*/ 85633 w 271077"/>
                <a:gd name="connsiteY8" fmla="*/ 371842 h 555337"/>
                <a:gd name="connsiteX9" fmla="*/ 70059 w 271077"/>
                <a:gd name="connsiteY9" fmla="*/ 312182 h 555337"/>
                <a:gd name="connsiteX10" fmla="*/ 59451 w 271077"/>
                <a:gd name="connsiteY10" fmla="*/ 303475 h 555337"/>
                <a:gd name="connsiteX11" fmla="*/ 46943 w 271077"/>
                <a:gd name="connsiteY11" fmla="*/ 305866 h 555337"/>
                <a:gd name="connsiteX12" fmla="*/ 61781 w 271077"/>
                <a:gd name="connsiteY12" fmla="*/ 272878 h 555337"/>
                <a:gd name="connsiteX13" fmla="*/ 55405 w 271077"/>
                <a:gd name="connsiteY13" fmla="*/ 269383 h 555337"/>
                <a:gd name="connsiteX14" fmla="*/ 58103 w 271077"/>
                <a:gd name="connsiteY14" fmla="*/ 240197 h 555337"/>
                <a:gd name="connsiteX15" fmla="*/ 49212 w 271077"/>
                <a:gd name="connsiteY15" fmla="*/ 229651 h 555337"/>
                <a:gd name="connsiteX16" fmla="*/ 46146 w 271077"/>
                <a:gd name="connsiteY16" fmla="*/ 199054 h 555337"/>
                <a:gd name="connsiteX17" fmla="*/ 527 w 271077"/>
                <a:gd name="connsiteY17" fmla="*/ 176612 h 555337"/>
                <a:gd name="connsiteX18" fmla="*/ 3777 w 271077"/>
                <a:gd name="connsiteY18" fmla="*/ 165760 h 555337"/>
                <a:gd name="connsiteX19" fmla="*/ 16469 w 271077"/>
                <a:gd name="connsiteY19" fmla="*/ 162265 h 555337"/>
                <a:gd name="connsiteX20" fmla="*/ 7088 w 271077"/>
                <a:gd name="connsiteY20" fmla="*/ 147733 h 555337"/>
                <a:gd name="connsiteX21" fmla="*/ 18309 w 271077"/>
                <a:gd name="connsiteY21" fmla="*/ 129338 h 555337"/>
                <a:gd name="connsiteX22" fmla="*/ 12238 w 271077"/>
                <a:gd name="connsiteY22" fmla="*/ 127069 h 555337"/>
                <a:gd name="connsiteX23" fmla="*/ 18002 w 271077"/>
                <a:gd name="connsiteY23" fmla="*/ 116829 h 555337"/>
                <a:gd name="connsiteX24" fmla="*/ 41976 w 271077"/>
                <a:gd name="connsiteY24" fmla="*/ 119098 h 555337"/>
                <a:gd name="connsiteX25" fmla="*/ 61904 w 271077"/>
                <a:gd name="connsiteY25" fmla="*/ 106958 h 555337"/>
                <a:gd name="connsiteX26" fmla="*/ 76007 w 271077"/>
                <a:gd name="connsiteY26" fmla="*/ 87888 h 555337"/>
                <a:gd name="connsiteX27" fmla="*/ 79563 w 271077"/>
                <a:gd name="connsiteY27" fmla="*/ 91015 h 555337"/>
                <a:gd name="connsiteX28" fmla="*/ 112122 w 271077"/>
                <a:gd name="connsiteY28" fmla="*/ 72375 h 555337"/>
                <a:gd name="connsiteX29" fmla="*/ 124692 w 271077"/>
                <a:gd name="connsiteY29" fmla="*/ 40920 h 555337"/>
                <a:gd name="connsiteX30" fmla="*/ 129781 w 271077"/>
                <a:gd name="connsiteY30" fmla="*/ 32275 h 555337"/>
                <a:gd name="connsiteX31" fmla="*/ 140940 w 271077"/>
                <a:gd name="connsiteY31" fmla="*/ 28351 h 555337"/>
                <a:gd name="connsiteX32" fmla="*/ 143761 w 271077"/>
                <a:gd name="connsiteY32" fmla="*/ 15658 h 555337"/>
                <a:gd name="connsiteX33" fmla="*/ 185640 w 271077"/>
                <a:gd name="connsiteY33" fmla="*/ 13328 h 555337"/>
                <a:gd name="connsiteX34" fmla="*/ 203360 w 271077"/>
                <a:gd name="connsiteY34" fmla="*/ -39 h 555337"/>
                <a:gd name="connsiteX35" fmla="*/ 216604 w 271077"/>
                <a:gd name="connsiteY35" fmla="*/ 1249 h 555337"/>
                <a:gd name="connsiteX36" fmla="*/ 217033 w 271077"/>
                <a:gd name="connsiteY36" fmla="*/ 13267 h 555337"/>
                <a:gd name="connsiteX37" fmla="*/ 235735 w 271077"/>
                <a:gd name="connsiteY37" fmla="*/ 25837 h 555337"/>
                <a:gd name="connsiteX38" fmla="*/ 236286 w 271077"/>
                <a:gd name="connsiteY38" fmla="*/ 40062 h 555337"/>
                <a:gd name="connsiteX39" fmla="*/ 229419 w 271077"/>
                <a:gd name="connsiteY39" fmla="*/ 50976 h 555337"/>
                <a:gd name="connsiteX40" fmla="*/ 269949 w 271077"/>
                <a:gd name="connsiteY40" fmla="*/ 76790 h 555337"/>
                <a:gd name="connsiteX41" fmla="*/ 269949 w 271077"/>
                <a:gd name="connsiteY41" fmla="*/ 76790 h 555337"/>
                <a:gd name="connsiteX42" fmla="*/ 271604 w 271077"/>
                <a:gd name="connsiteY42" fmla="*/ 90525 h 555337"/>
                <a:gd name="connsiteX43" fmla="*/ 262284 w 271077"/>
                <a:gd name="connsiteY43" fmla="*/ 95492 h 555337"/>
                <a:gd name="connsiteX44" fmla="*/ 245300 w 271077"/>
                <a:gd name="connsiteY44" fmla="*/ 92916 h 555337"/>
                <a:gd name="connsiteX45" fmla="*/ 239230 w 271077"/>
                <a:gd name="connsiteY45" fmla="*/ 99600 h 555337"/>
                <a:gd name="connsiteX46" fmla="*/ 237084 w 271077"/>
                <a:gd name="connsiteY46" fmla="*/ 113089 h 555337"/>
                <a:gd name="connsiteX47" fmla="*/ 221141 w 271077"/>
                <a:gd name="connsiteY47" fmla="*/ 125107 h 555337"/>
                <a:gd name="connsiteX48" fmla="*/ 217156 w 271077"/>
                <a:gd name="connsiteY48" fmla="*/ 139455 h 555337"/>
                <a:gd name="connsiteX49" fmla="*/ 208020 w 271077"/>
                <a:gd name="connsiteY49" fmla="*/ 145096 h 555337"/>
                <a:gd name="connsiteX50" fmla="*/ 201766 w 271077"/>
                <a:gd name="connsiteY50" fmla="*/ 170665 h 555337"/>
                <a:gd name="connsiteX51" fmla="*/ 189502 w 271077"/>
                <a:gd name="connsiteY51" fmla="*/ 172688 h 555337"/>
                <a:gd name="connsiteX52" fmla="*/ 186314 w 271077"/>
                <a:gd name="connsiteY52" fmla="*/ 190960 h 555337"/>
                <a:gd name="connsiteX53" fmla="*/ 173744 w 271077"/>
                <a:gd name="connsiteY53" fmla="*/ 186362 h 555337"/>
                <a:gd name="connsiteX54" fmla="*/ 146459 w 271077"/>
                <a:gd name="connsiteY54" fmla="*/ 197889 h 555337"/>
                <a:gd name="connsiteX55" fmla="*/ 162401 w 271077"/>
                <a:gd name="connsiteY55" fmla="*/ 231674 h 555337"/>
                <a:gd name="connsiteX56" fmla="*/ 167981 w 271077"/>
                <a:gd name="connsiteY56" fmla="*/ 280114 h 555337"/>
                <a:gd name="connsiteX57" fmla="*/ 180612 w 271077"/>
                <a:gd name="connsiteY57" fmla="*/ 306909 h 555337"/>
                <a:gd name="connsiteX58" fmla="*/ 177975 w 271077"/>
                <a:gd name="connsiteY58" fmla="*/ 325671 h 555337"/>
                <a:gd name="connsiteX59" fmla="*/ 186559 w 271077"/>
                <a:gd name="connsiteY59" fmla="*/ 330331 h 555337"/>
                <a:gd name="connsiteX60" fmla="*/ 182819 w 271077"/>
                <a:gd name="connsiteY60" fmla="*/ 344679 h 555337"/>
                <a:gd name="connsiteX61" fmla="*/ 199558 w 271077"/>
                <a:gd name="connsiteY61" fmla="*/ 345599 h 555337"/>
                <a:gd name="connsiteX62" fmla="*/ 214703 w 271077"/>
                <a:gd name="connsiteY62" fmla="*/ 371045 h 555337"/>
                <a:gd name="connsiteX63" fmla="*/ 205199 w 271077"/>
                <a:gd name="connsiteY63" fmla="*/ 373743 h 555337"/>
                <a:gd name="connsiteX64" fmla="*/ 210840 w 271077"/>
                <a:gd name="connsiteY64" fmla="*/ 389011 h 555337"/>
                <a:gd name="connsiteX65" fmla="*/ 194776 w 271077"/>
                <a:gd name="connsiteY65" fmla="*/ 384473 h 555337"/>
                <a:gd name="connsiteX66" fmla="*/ 181654 w 271077"/>
                <a:gd name="connsiteY66" fmla="*/ 388214 h 555337"/>
                <a:gd name="connsiteX67" fmla="*/ 190667 w 271077"/>
                <a:gd name="connsiteY67" fmla="*/ 405566 h 555337"/>
                <a:gd name="connsiteX68" fmla="*/ 181838 w 271077"/>
                <a:gd name="connsiteY68" fmla="*/ 419117 h 555337"/>
                <a:gd name="connsiteX69" fmla="*/ 174112 w 271077"/>
                <a:gd name="connsiteY69" fmla="*/ 420527 h 555337"/>
                <a:gd name="connsiteX70" fmla="*/ 174971 w 271077"/>
                <a:gd name="connsiteY70" fmla="*/ 434936 h 555337"/>
                <a:gd name="connsiteX71" fmla="*/ 165405 w 271077"/>
                <a:gd name="connsiteY71" fmla="*/ 440087 h 555337"/>
                <a:gd name="connsiteX72" fmla="*/ 159642 w 271077"/>
                <a:gd name="connsiteY72" fmla="*/ 474178 h 555337"/>
                <a:gd name="connsiteX73" fmla="*/ 117150 w 271077"/>
                <a:gd name="connsiteY73" fmla="*/ 459769 h 555337"/>
                <a:gd name="connsiteX74" fmla="*/ 99920 w 271077"/>
                <a:gd name="connsiteY74" fmla="*/ 458788 h 555337"/>
                <a:gd name="connsiteX75" fmla="*/ 89864 w 271077"/>
                <a:gd name="connsiteY75" fmla="*/ 468415 h 555337"/>
                <a:gd name="connsiteX76" fmla="*/ 92562 w 271077"/>
                <a:gd name="connsiteY76" fmla="*/ 484050 h 555337"/>
                <a:gd name="connsiteX77" fmla="*/ 102066 w 271077"/>
                <a:gd name="connsiteY77" fmla="*/ 487791 h 555337"/>
                <a:gd name="connsiteX78" fmla="*/ 101943 w 271077"/>
                <a:gd name="connsiteY78" fmla="*/ 507350 h 555337"/>
                <a:gd name="connsiteX79" fmla="*/ 101943 w 271077"/>
                <a:gd name="connsiteY79" fmla="*/ 507350 h 555337"/>
                <a:gd name="connsiteX80" fmla="*/ 89251 w 271077"/>
                <a:gd name="connsiteY80" fmla="*/ 526481 h 555337"/>
                <a:gd name="connsiteX81" fmla="*/ 80299 w 271077"/>
                <a:gd name="connsiteY81" fmla="*/ 517835 h 555337"/>
                <a:gd name="connsiteX82" fmla="*/ 68771 w 271077"/>
                <a:gd name="connsiteY82" fmla="*/ 516364 h 555337"/>
                <a:gd name="connsiteX83" fmla="*/ 35600 w 271077"/>
                <a:gd name="connsiteY83" fmla="*/ 536353 h 555337"/>
                <a:gd name="connsiteX84" fmla="*/ 21987 w 271077"/>
                <a:gd name="connsiteY84" fmla="*/ 538131 h 555337"/>
                <a:gd name="connsiteX85" fmla="*/ 10828 w 271077"/>
                <a:gd name="connsiteY85" fmla="*/ 555299 h 555337"/>
                <a:gd name="connsiteX86" fmla="*/ 7640 w 271077"/>
                <a:gd name="connsiteY86" fmla="*/ 539541 h 555337"/>
                <a:gd name="connsiteX87" fmla="*/ 17205 w 271077"/>
                <a:gd name="connsiteY87" fmla="*/ 522189 h 555337"/>
                <a:gd name="connsiteX88" fmla="*/ 15672 w 271077"/>
                <a:gd name="connsiteY88" fmla="*/ 498889 h 555337"/>
                <a:gd name="connsiteX89" fmla="*/ 7517 w 271077"/>
                <a:gd name="connsiteY89" fmla="*/ 480985 h 555337"/>
                <a:gd name="connsiteX90" fmla="*/ 8130 w 271077"/>
                <a:gd name="connsiteY90" fmla="*/ 451737 h 555337"/>
                <a:gd name="connsiteX91" fmla="*/ 33760 w 271077"/>
                <a:gd name="connsiteY91" fmla="*/ 439842 h 555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271077" h="555337">
                  <a:moveTo>
                    <a:pt x="10951" y="403481"/>
                  </a:moveTo>
                  <a:lnTo>
                    <a:pt x="8743" y="397411"/>
                  </a:lnTo>
                  <a:lnTo>
                    <a:pt x="40811" y="392690"/>
                  </a:lnTo>
                  <a:lnTo>
                    <a:pt x="49334" y="379445"/>
                  </a:lnTo>
                  <a:lnTo>
                    <a:pt x="55711" y="394836"/>
                  </a:lnTo>
                  <a:lnTo>
                    <a:pt x="65031" y="394836"/>
                  </a:lnTo>
                  <a:lnTo>
                    <a:pt x="79011" y="387478"/>
                  </a:lnTo>
                  <a:lnTo>
                    <a:pt x="78459" y="372701"/>
                  </a:lnTo>
                  <a:lnTo>
                    <a:pt x="85633" y="371842"/>
                  </a:lnTo>
                  <a:lnTo>
                    <a:pt x="70059" y="312182"/>
                  </a:lnTo>
                  <a:lnTo>
                    <a:pt x="59451" y="303475"/>
                  </a:lnTo>
                  <a:lnTo>
                    <a:pt x="46943" y="305866"/>
                  </a:lnTo>
                  <a:lnTo>
                    <a:pt x="61781" y="272878"/>
                  </a:lnTo>
                  <a:lnTo>
                    <a:pt x="55405" y="269383"/>
                  </a:lnTo>
                  <a:lnTo>
                    <a:pt x="58103" y="240197"/>
                  </a:lnTo>
                  <a:lnTo>
                    <a:pt x="49212" y="229651"/>
                  </a:lnTo>
                  <a:lnTo>
                    <a:pt x="46146" y="199054"/>
                  </a:lnTo>
                  <a:lnTo>
                    <a:pt x="527" y="176612"/>
                  </a:lnTo>
                  <a:lnTo>
                    <a:pt x="3777" y="165760"/>
                  </a:lnTo>
                  <a:lnTo>
                    <a:pt x="16469" y="162265"/>
                  </a:lnTo>
                  <a:lnTo>
                    <a:pt x="7088" y="147733"/>
                  </a:lnTo>
                  <a:lnTo>
                    <a:pt x="18309" y="129338"/>
                  </a:lnTo>
                  <a:lnTo>
                    <a:pt x="12238" y="127069"/>
                  </a:lnTo>
                  <a:lnTo>
                    <a:pt x="18002" y="116829"/>
                  </a:lnTo>
                  <a:lnTo>
                    <a:pt x="41976" y="119098"/>
                  </a:lnTo>
                  <a:lnTo>
                    <a:pt x="61904" y="106958"/>
                  </a:lnTo>
                  <a:lnTo>
                    <a:pt x="76007" y="87888"/>
                  </a:lnTo>
                  <a:lnTo>
                    <a:pt x="79563" y="91015"/>
                  </a:lnTo>
                  <a:lnTo>
                    <a:pt x="112122" y="72375"/>
                  </a:lnTo>
                  <a:lnTo>
                    <a:pt x="124692" y="40920"/>
                  </a:lnTo>
                  <a:lnTo>
                    <a:pt x="129781" y="32275"/>
                  </a:lnTo>
                  <a:lnTo>
                    <a:pt x="140940" y="28351"/>
                  </a:lnTo>
                  <a:lnTo>
                    <a:pt x="143761" y="15658"/>
                  </a:lnTo>
                  <a:lnTo>
                    <a:pt x="185640" y="13328"/>
                  </a:lnTo>
                  <a:lnTo>
                    <a:pt x="203360" y="-39"/>
                  </a:lnTo>
                  <a:lnTo>
                    <a:pt x="216604" y="1249"/>
                  </a:lnTo>
                  <a:lnTo>
                    <a:pt x="217033" y="13267"/>
                  </a:lnTo>
                  <a:lnTo>
                    <a:pt x="235735" y="25837"/>
                  </a:lnTo>
                  <a:lnTo>
                    <a:pt x="236286" y="40062"/>
                  </a:lnTo>
                  <a:lnTo>
                    <a:pt x="229419" y="50976"/>
                  </a:lnTo>
                  <a:lnTo>
                    <a:pt x="269949" y="76790"/>
                  </a:lnTo>
                  <a:lnTo>
                    <a:pt x="269949" y="76790"/>
                  </a:lnTo>
                  <a:lnTo>
                    <a:pt x="271604" y="90525"/>
                  </a:lnTo>
                  <a:lnTo>
                    <a:pt x="262284" y="95492"/>
                  </a:lnTo>
                  <a:lnTo>
                    <a:pt x="245300" y="92916"/>
                  </a:lnTo>
                  <a:lnTo>
                    <a:pt x="239230" y="99600"/>
                  </a:lnTo>
                  <a:lnTo>
                    <a:pt x="237084" y="113089"/>
                  </a:lnTo>
                  <a:lnTo>
                    <a:pt x="221141" y="125107"/>
                  </a:lnTo>
                  <a:lnTo>
                    <a:pt x="217156" y="139455"/>
                  </a:lnTo>
                  <a:lnTo>
                    <a:pt x="208020" y="145096"/>
                  </a:lnTo>
                  <a:lnTo>
                    <a:pt x="201766" y="170665"/>
                  </a:lnTo>
                  <a:lnTo>
                    <a:pt x="189502" y="172688"/>
                  </a:lnTo>
                  <a:lnTo>
                    <a:pt x="186314" y="190960"/>
                  </a:lnTo>
                  <a:lnTo>
                    <a:pt x="173744" y="186362"/>
                  </a:lnTo>
                  <a:lnTo>
                    <a:pt x="146459" y="197889"/>
                  </a:lnTo>
                  <a:lnTo>
                    <a:pt x="162401" y="231674"/>
                  </a:lnTo>
                  <a:lnTo>
                    <a:pt x="167981" y="280114"/>
                  </a:lnTo>
                  <a:lnTo>
                    <a:pt x="180612" y="306909"/>
                  </a:lnTo>
                  <a:lnTo>
                    <a:pt x="177975" y="325671"/>
                  </a:lnTo>
                  <a:lnTo>
                    <a:pt x="186559" y="330331"/>
                  </a:lnTo>
                  <a:lnTo>
                    <a:pt x="182819" y="344679"/>
                  </a:lnTo>
                  <a:lnTo>
                    <a:pt x="199558" y="345599"/>
                  </a:lnTo>
                  <a:lnTo>
                    <a:pt x="214703" y="371045"/>
                  </a:lnTo>
                  <a:lnTo>
                    <a:pt x="205199" y="373743"/>
                  </a:lnTo>
                  <a:lnTo>
                    <a:pt x="210840" y="389011"/>
                  </a:lnTo>
                  <a:lnTo>
                    <a:pt x="194776" y="384473"/>
                  </a:lnTo>
                  <a:lnTo>
                    <a:pt x="181654" y="388214"/>
                  </a:lnTo>
                  <a:lnTo>
                    <a:pt x="190667" y="405566"/>
                  </a:lnTo>
                  <a:lnTo>
                    <a:pt x="181838" y="419117"/>
                  </a:lnTo>
                  <a:lnTo>
                    <a:pt x="174112" y="420527"/>
                  </a:lnTo>
                  <a:lnTo>
                    <a:pt x="174971" y="434936"/>
                  </a:lnTo>
                  <a:lnTo>
                    <a:pt x="165405" y="440087"/>
                  </a:lnTo>
                  <a:lnTo>
                    <a:pt x="159642" y="474178"/>
                  </a:lnTo>
                  <a:lnTo>
                    <a:pt x="117150" y="459769"/>
                  </a:lnTo>
                  <a:lnTo>
                    <a:pt x="99920" y="458788"/>
                  </a:lnTo>
                  <a:lnTo>
                    <a:pt x="89864" y="468415"/>
                  </a:lnTo>
                  <a:lnTo>
                    <a:pt x="92562" y="484050"/>
                  </a:lnTo>
                  <a:lnTo>
                    <a:pt x="102066" y="487791"/>
                  </a:lnTo>
                  <a:lnTo>
                    <a:pt x="101943" y="507350"/>
                  </a:lnTo>
                  <a:lnTo>
                    <a:pt x="101943" y="507350"/>
                  </a:lnTo>
                  <a:lnTo>
                    <a:pt x="89251" y="526481"/>
                  </a:lnTo>
                  <a:lnTo>
                    <a:pt x="80299" y="517835"/>
                  </a:lnTo>
                  <a:lnTo>
                    <a:pt x="68771" y="516364"/>
                  </a:lnTo>
                  <a:lnTo>
                    <a:pt x="35600" y="536353"/>
                  </a:lnTo>
                  <a:lnTo>
                    <a:pt x="21987" y="538131"/>
                  </a:lnTo>
                  <a:lnTo>
                    <a:pt x="10828" y="555299"/>
                  </a:lnTo>
                  <a:lnTo>
                    <a:pt x="7640" y="539541"/>
                  </a:lnTo>
                  <a:lnTo>
                    <a:pt x="17205" y="522189"/>
                  </a:lnTo>
                  <a:lnTo>
                    <a:pt x="15672" y="498889"/>
                  </a:lnTo>
                  <a:lnTo>
                    <a:pt x="7517" y="480985"/>
                  </a:lnTo>
                  <a:lnTo>
                    <a:pt x="8130" y="451737"/>
                  </a:lnTo>
                  <a:lnTo>
                    <a:pt x="33760" y="43984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รูปแบบอิสระ: รูปร่าง 38">
              <a:extLst>
                <a:ext uri="{FF2B5EF4-FFF2-40B4-BE49-F238E27FC236}">
                  <a16:creationId xmlns:a16="http://schemas.microsoft.com/office/drawing/2014/main" id="{050DCC9B-BC71-A27D-2B3B-275A28C6AC96}"/>
                </a:ext>
              </a:extLst>
            </p:cNvPr>
            <p:cNvSpPr/>
            <p:nvPr/>
          </p:nvSpPr>
          <p:spPr>
            <a:xfrm>
              <a:off x="5018679" y="748759"/>
              <a:ext cx="514378" cy="955976"/>
            </a:xfrm>
            <a:custGeom>
              <a:avLst/>
              <a:gdLst>
                <a:gd name="connsiteX0" fmla="*/ 215309 w 514378"/>
                <a:gd name="connsiteY0" fmla="*/ 181338 h 955976"/>
                <a:gd name="connsiteX1" fmla="*/ 229963 w 514378"/>
                <a:gd name="connsiteY1" fmla="*/ 177659 h 955976"/>
                <a:gd name="connsiteX2" fmla="*/ 253876 w 514378"/>
                <a:gd name="connsiteY2" fmla="*/ 147307 h 955976"/>
                <a:gd name="connsiteX3" fmla="*/ 268715 w 514378"/>
                <a:gd name="connsiteY3" fmla="*/ 147737 h 955976"/>
                <a:gd name="connsiteX4" fmla="*/ 280303 w 514378"/>
                <a:gd name="connsiteY4" fmla="*/ 123823 h 955976"/>
                <a:gd name="connsiteX5" fmla="*/ 271229 w 514378"/>
                <a:gd name="connsiteY5" fmla="*/ 110579 h 955976"/>
                <a:gd name="connsiteX6" fmla="*/ 276073 w 514378"/>
                <a:gd name="connsiteY6" fmla="*/ 71276 h 955976"/>
                <a:gd name="connsiteX7" fmla="*/ 289501 w 514378"/>
                <a:gd name="connsiteY7" fmla="*/ 45952 h 955976"/>
                <a:gd name="connsiteX8" fmla="*/ 282633 w 514378"/>
                <a:gd name="connsiteY8" fmla="*/ -35 h 955976"/>
                <a:gd name="connsiteX9" fmla="*/ 310471 w 514378"/>
                <a:gd name="connsiteY9" fmla="*/ 14129 h 955976"/>
                <a:gd name="connsiteX10" fmla="*/ 329234 w 514378"/>
                <a:gd name="connsiteY10" fmla="*/ 10450 h 955976"/>
                <a:gd name="connsiteX11" fmla="*/ 336346 w 514378"/>
                <a:gd name="connsiteY11" fmla="*/ 14497 h 955976"/>
                <a:gd name="connsiteX12" fmla="*/ 336346 w 514378"/>
                <a:gd name="connsiteY12" fmla="*/ 14497 h 955976"/>
                <a:gd name="connsiteX13" fmla="*/ 342355 w 514378"/>
                <a:gd name="connsiteY13" fmla="*/ 33076 h 955976"/>
                <a:gd name="connsiteX14" fmla="*/ 340454 w 514378"/>
                <a:gd name="connsiteY14" fmla="*/ 74771 h 955976"/>
                <a:gd name="connsiteX15" fmla="*/ 349836 w 514378"/>
                <a:gd name="connsiteY15" fmla="*/ 107391 h 955976"/>
                <a:gd name="connsiteX16" fmla="*/ 363080 w 514378"/>
                <a:gd name="connsiteY16" fmla="*/ 123149 h 955976"/>
                <a:gd name="connsiteX17" fmla="*/ 369334 w 514378"/>
                <a:gd name="connsiteY17" fmla="*/ 153194 h 955976"/>
                <a:gd name="connsiteX18" fmla="*/ 378041 w 514378"/>
                <a:gd name="connsiteY18" fmla="*/ 157915 h 955976"/>
                <a:gd name="connsiteX19" fmla="*/ 387913 w 514378"/>
                <a:gd name="connsiteY19" fmla="*/ 154297 h 955976"/>
                <a:gd name="connsiteX20" fmla="*/ 396129 w 514378"/>
                <a:gd name="connsiteY20" fmla="*/ 180479 h 955976"/>
                <a:gd name="connsiteX21" fmla="*/ 426174 w 514378"/>
                <a:gd name="connsiteY21" fmla="*/ 186304 h 955976"/>
                <a:gd name="connsiteX22" fmla="*/ 452478 w 514378"/>
                <a:gd name="connsiteY22" fmla="*/ 216104 h 955976"/>
                <a:gd name="connsiteX23" fmla="*/ 469831 w 514378"/>
                <a:gd name="connsiteY23" fmla="*/ 226160 h 955976"/>
                <a:gd name="connsiteX24" fmla="*/ 476944 w 514378"/>
                <a:gd name="connsiteY24" fmla="*/ 223584 h 955976"/>
                <a:gd name="connsiteX25" fmla="*/ 492027 w 514378"/>
                <a:gd name="connsiteY25" fmla="*/ 239588 h 955976"/>
                <a:gd name="connsiteX26" fmla="*/ 490556 w 514378"/>
                <a:gd name="connsiteY26" fmla="*/ 260435 h 955976"/>
                <a:gd name="connsiteX27" fmla="*/ 499446 w 514378"/>
                <a:gd name="connsiteY27" fmla="*/ 256020 h 955976"/>
                <a:gd name="connsiteX28" fmla="*/ 510177 w 514378"/>
                <a:gd name="connsiteY28" fmla="*/ 264114 h 955976"/>
                <a:gd name="connsiteX29" fmla="*/ 510177 w 514378"/>
                <a:gd name="connsiteY29" fmla="*/ 264114 h 955976"/>
                <a:gd name="connsiteX30" fmla="*/ 514898 w 514378"/>
                <a:gd name="connsiteY30" fmla="*/ 274722 h 955976"/>
                <a:gd name="connsiteX31" fmla="*/ 502941 w 514378"/>
                <a:gd name="connsiteY31" fmla="*/ 298574 h 955976"/>
                <a:gd name="connsiteX32" fmla="*/ 509012 w 514378"/>
                <a:gd name="connsiteY32" fmla="*/ 323652 h 955976"/>
                <a:gd name="connsiteX33" fmla="*/ 504168 w 514378"/>
                <a:gd name="connsiteY33" fmla="*/ 341924 h 955976"/>
                <a:gd name="connsiteX34" fmla="*/ 512629 w 514378"/>
                <a:gd name="connsiteY34" fmla="*/ 353881 h 955976"/>
                <a:gd name="connsiteX35" fmla="*/ 507785 w 514378"/>
                <a:gd name="connsiteY35" fmla="*/ 371233 h 955976"/>
                <a:gd name="connsiteX36" fmla="*/ 500427 w 514378"/>
                <a:gd name="connsiteY36" fmla="*/ 366389 h 955976"/>
                <a:gd name="connsiteX37" fmla="*/ 485896 w 514378"/>
                <a:gd name="connsiteY37" fmla="*/ 373195 h 955976"/>
                <a:gd name="connsiteX38" fmla="*/ 486018 w 514378"/>
                <a:gd name="connsiteY38" fmla="*/ 390915 h 955976"/>
                <a:gd name="connsiteX39" fmla="*/ 471732 w 514378"/>
                <a:gd name="connsiteY39" fmla="*/ 420592 h 955976"/>
                <a:gd name="connsiteX40" fmla="*/ 464619 w 514378"/>
                <a:gd name="connsiteY40" fmla="*/ 421819 h 955976"/>
                <a:gd name="connsiteX41" fmla="*/ 468727 w 514378"/>
                <a:gd name="connsiteY41" fmla="*/ 424946 h 955976"/>
                <a:gd name="connsiteX42" fmla="*/ 465293 w 514378"/>
                <a:gd name="connsiteY42" fmla="*/ 436902 h 955976"/>
                <a:gd name="connsiteX43" fmla="*/ 457752 w 514378"/>
                <a:gd name="connsiteY43" fmla="*/ 444689 h 955976"/>
                <a:gd name="connsiteX44" fmla="*/ 448922 w 514378"/>
                <a:gd name="connsiteY44" fmla="*/ 444076 h 955976"/>
                <a:gd name="connsiteX45" fmla="*/ 424641 w 514378"/>
                <a:gd name="connsiteY45" fmla="*/ 492822 h 955976"/>
                <a:gd name="connsiteX46" fmla="*/ 404223 w 514378"/>
                <a:gd name="connsiteY46" fmla="*/ 491535 h 955976"/>
                <a:gd name="connsiteX47" fmla="*/ 401157 w 514378"/>
                <a:gd name="connsiteY47" fmla="*/ 503614 h 955976"/>
                <a:gd name="connsiteX48" fmla="*/ 380739 w 514378"/>
                <a:gd name="connsiteY48" fmla="*/ 521334 h 955976"/>
                <a:gd name="connsiteX49" fmla="*/ 361118 w 514378"/>
                <a:gd name="connsiteY49" fmla="*/ 553280 h 955976"/>
                <a:gd name="connsiteX50" fmla="*/ 364061 w 514378"/>
                <a:gd name="connsiteY50" fmla="*/ 561496 h 955976"/>
                <a:gd name="connsiteX51" fmla="*/ 347260 w 514378"/>
                <a:gd name="connsiteY51" fmla="*/ 583815 h 955976"/>
                <a:gd name="connsiteX52" fmla="*/ 334691 w 514378"/>
                <a:gd name="connsiteY52" fmla="*/ 586329 h 955976"/>
                <a:gd name="connsiteX53" fmla="*/ 326229 w 514378"/>
                <a:gd name="connsiteY53" fmla="*/ 596078 h 955976"/>
                <a:gd name="connsiteX54" fmla="*/ 310961 w 514378"/>
                <a:gd name="connsiteY54" fmla="*/ 587249 h 955976"/>
                <a:gd name="connsiteX55" fmla="*/ 291586 w 514378"/>
                <a:gd name="connsiteY55" fmla="*/ 599022 h 955976"/>
                <a:gd name="connsiteX56" fmla="*/ 294958 w 514378"/>
                <a:gd name="connsiteY56" fmla="*/ 610733 h 955976"/>
                <a:gd name="connsiteX57" fmla="*/ 249278 w 514378"/>
                <a:gd name="connsiteY57" fmla="*/ 648565 h 955976"/>
                <a:gd name="connsiteX58" fmla="*/ 246089 w 514378"/>
                <a:gd name="connsiteY58" fmla="*/ 659847 h 955976"/>
                <a:gd name="connsiteX59" fmla="*/ 223770 w 514378"/>
                <a:gd name="connsiteY59" fmla="*/ 678855 h 955976"/>
                <a:gd name="connsiteX60" fmla="*/ 201145 w 514378"/>
                <a:gd name="connsiteY60" fmla="*/ 711904 h 955976"/>
                <a:gd name="connsiteX61" fmla="*/ 221808 w 514378"/>
                <a:gd name="connsiteY61" fmla="*/ 741152 h 955976"/>
                <a:gd name="connsiteX62" fmla="*/ 235298 w 514378"/>
                <a:gd name="connsiteY62" fmla="*/ 739680 h 955976"/>
                <a:gd name="connsiteX63" fmla="*/ 244679 w 514378"/>
                <a:gd name="connsiteY63" fmla="*/ 727172 h 955976"/>
                <a:gd name="connsiteX64" fmla="*/ 244679 w 514378"/>
                <a:gd name="connsiteY64" fmla="*/ 727172 h 955976"/>
                <a:gd name="connsiteX65" fmla="*/ 246396 w 514378"/>
                <a:gd name="connsiteY65" fmla="*/ 753476 h 955976"/>
                <a:gd name="connsiteX66" fmla="*/ 234562 w 514378"/>
                <a:gd name="connsiteY66" fmla="*/ 767518 h 955976"/>
                <a:gd name="connsiteX67" fmla="*/ 236831 w 514378"/>
                <a:gd name="connsiteY67" fmla="*/ 787568 h 955976"/>
                <a:gd name="connsiteX68" fmla="*/ 231006 w 514378"/>
                <a:gd name="connsiteY68" fmla="*/ 782601 h 955976"/>
                <a:gd name="connsiteX69" fmla="*/ 222728 w 514378"/>
                <a:gd name="connsiteY69" fmla="*/ 786955 h 955976"/>
                <a:gd name="connsiteX70" fmla="*/ 220398 w 514378"/>
                <a:gd name="connsiteY70" fmla="*/ 798114 h 955976"/>
                <a:gd name="connsiteX71" fmla="*/ 229473 w 514378"/>
                <a:gd name="connsiteY71" fmla="*/ 802529 h 955976"/>
                <a:gd name="connsiteX72" fmla="*/ 231067 w 514378"/>
                <a:gd name="connsiteY72" fmla="*/ 817490 h 955976"/>
                <a:gd name="connsiteX73" fmla="*/ 223525 w 514378"/>
                <a:gd name="connsiteY73" fmla="*/ 821844 h 955976"/>
                <a:gd name="connsiteX74" fmla="*/ 217332 w 514378"/>
                <a:gd name="connsiteY74" fmla="*/ 842200 h 955976"/>
                <a:gd name="connsiteX75" fmla="*/ 223218 w 514378"/>
                <a:gd name="connsiteY75" fmla="*/ 854464 h 955976"/>
                <a:gd name="connsiteX76" fmla="*/ 232477 w 514378"/>
                <a:gd name="connsiteY76" fmla="*/ 858143 h 955976"/>
                <a:gd name="connsiteX77" fmla="*/ 227081 w 514378"/>
                <a:gd name="connsiteY77" fmla="*/ 876169 h 955976"/>
                <a:gd name="connsiteX78" fmla="*/ 244556 w 514378"/>
                <a:gd name="connsiteY78" fmla="*/ 888617 h 955976"/>
                <a:gd name="connsiteX79" fmla="*/ 246948 w 514378"/>
                <a:gd name="connsiteY79" fmla="*/ 903639 h 955976"/>
                <a:gd name="connsiteX80" fmla="*/ 237505 w 514378"/>
                <a:gd name="connsiteY80" fmla="*/ 912101 h 955976"/>
                <a:gd name="connsiteX81" fmla="*/ 237873 w 514378"/>
                <a:gd name="connsiteY81" fmla="*/ 935707 h 955976"/>
                <a:gd name="connsiteX82" fmla="*/ 231680 w 514378"/>
                <a:gd name="connsiteY82" fmla="*/ 936811 h 955976"/>
                <a:gd name="connsiteX83" fmla="*/ 231128 w 514378"/>
                <a:gd name="connsiteY83" fmla="*/ 946008 h 955976"/>
                <a:gd name="connsiteX84" fmla="*/ 210526 w 514378"/>
                <a:gd name="connsiteY84" fmla="*/ 955941 h 955976"/>
                <a:gd name="connsiteX85" fmla="*/ 203659 w 514378"/>
                <a:gd name="connsiteY85" fmla="*/ 953427 h 955976"/>
                <a:gd name="connsiteX86" fmla="*/ 190169 w 514378"/>
                <a:gd name="connsiteY86" fmla="*/ 930066 h 955976"/>
                <a:gd name="connsiteX87" fmla="*/ 179807 w 514378"/>
                <a:gd name="connsiteY87" fmla="*/ 929330 h 955976"/>
                <a:gd name="connsiteX88" fmla="*/ 179807 w 514378"/>
                <a:gd name="connsiteY88" fmla="*/ 929330 h 955976"/>
                <a:gd name="connsiteX89" fmla="*/ 163681 w 514378"/>
                <a:gd name="connsiteY89" fmla="*/ 902535 h 955976"/>
                <a:gd name="connsiteX90" fmla="*/ 161167 w 514378"/>
                <a:gd name="connsiteY90" fmla="*/ 872736 h 955976"/>
                <a:gd name="connsiteX91" fmla="*/ 143324 w 514378"/>
                <a:gd name="connsiteY91" fmla="*/ 870467 h 955976"/>
                <a:gd name="connsiteX92" fmla="*/ 121311 w 514378"/>
                <a:gd name="connsiteY92" fmla="*/ 899960 h 955976"/>
                <a:gd name="connsiteX93" fmla="*/ 112972 w 514378"/>
                <a:gd name="connsiteY93" fmla="*/ 899776 h 955976"/>
                <a:gd name="connsiteX94" fmla="*/ 108006 w 514378"/>
                <a:gd name="connsiteY94" fmla="*/ 889904 h 955976"/>
                <a:gd name="connsiteX95" fmla="*/ 96356 w 514378"/>
                <a:gd name="connsiteY95" fmla="*/ 885612 h 955976"/>
                <a:gd name="connsiteX96" fmla="*/ 94516 w 514378"/>
                <a:gd name="connsiteY96" fmla="*/ 890824 h 955976"/>
                <a:gd name="connsiteX97" fmla="*/ 69254 w 514378"/>
                <a:gd name="connsiteY97" fmla="*/ 879174 h 955976"/>
                <a:gd name="connsiteX98" fmla="*/ 62939 w 514378"/>
                <a:gd name="connsiteY98" fmla="*/ 868566 h 955976"/>
                <a:gd name="connsiteX99" fmla="*/ 54416 w 514378"/>
                <a:gd name="connsiteY99" fmla="*/ 866788 h 955976"/>
                <a:gd name="connsiteX100" fmla="*/ 41233 w 514378"/>
                <a:gd name="connsiteY100" fmla="*/ 843979 h 955976"/>
                <a:gd name="connsiteX101" fmla="*/ 21305 w 514378"/>
                <a:gd name="connsiteY101" fmla="*/ 840851 h 955976"/>
                <a:gd name="connsiteX102" fmla="*/ 19036 w 514378"/>
                <a:gd name="connsiteY102" fmla="*/ 820004 h 955976"/>
                <a:gd name="connsiteX103" fmla="*/ 12598 w 514378"/>
                <a:gd name="connsiteY103" fmla="*/ 814363 h 955976"/>
                <a:gd name="connsiteX104" fmla="*/ 12598 w 514378"/>
                <a:gd name="connsiteY104" fmla="*/ 814363 h 955976"/>
                <a:gd name="connsiteX105" fmla="*/ 12721 w 514378"/>
                <a:gd name="connsiteY105" fmla="*/ 794803 h 955976"/>
                <a:gd name="connsiteX106" fmla="*/ 3217 w 514378"/>
                <a:gd name="connsiteY106" fmla="*/ 791063 h 955976"/>
                <a:gd name="connsiteX107" fmla="*/ 519 w 514378"/>
                <a:gd name="connsiteY107" fmla="*/ 775427 h 955976"/>
                <a:gd name="connsiteX108" fmla="*/ 10575 w 514378"/>
                <a:gd name="connsiteY108" fmla="*/ 765801 h 955976"/>
                <a:gd name="connsiteX109" fmla="*/ 27805 w 514378"/>
                <a:gd name="connsiteY109" fmla="*/ 766782 h 955976"/>
                <a:gd name="connsiteX110" fmla="*/ 70297 w 514378"/>
                <a:gd name="connsiteY110" fmla="*/ 781191 h 955976"/>
                <a:gd name="connsiteX111" fmla="*/ 76060 w 514378"/>
                <a:gd name="connsiteY111" fmla="*/ 747099 h 955976"/>
                <a:gd name="connsiteX112" fmla="*/ 85626 w 514378"/>
                <a:gd name="connsiteY112" fmla="*/ 741949 h 955976"/>
                <a:gd name="connsiteX113" fmla="*/ 84767 w 514378"/>
                <a:gd name="connsiteY113" fmla="*/ 727540 h 955976"/>
                <a:gd name="connsiteX114" fmla="*/ 92493 w 514378"/>
                <a:gd name="connsiteY114" fmla="*/ 726129 h 955976"/>
                <a:gd name="connsiteX115" fmla="*/ 101322 w 514378"/>
                <a:gd name="connsiteY115" fmla="*/ 712579 h 955976"/>
                <a:gd name="connsiteX116" fmla="*/ 92309 w 514378"/>
                <a:gd name="connsiteY116" fmla="*/ 695226 h 955976"/>
                <a:gd name="connsiteX117" fmla="*/ 105431 w 514378"/>
                <a:gd name="connsiteY117" fmla="*/ 691486 h 955976"/>
                <a:gd name="connsiteX118" fmla="*/ 121495 w 514378"/>
                <a:gd name="connsiteY118" fmla="*/ 696023 h 955976"/>
                <a:gd name="connsiteX119" fmla="*/ 115854 w 514378"/>
                <a:gd name="connsiteY119" fmla="*/ 680756 h 955976"/>
                <a:gd name="connsiteX120" fmla="*/ 125358 w 514378"/>
                <a:gd name="connsiteY120" fmla="*/ 678058 h 955976"/>
                <a:gd name="connsiteX121" fmla="*/ 110213 w 514378"/>
                <a:gd name="connsiteY121" fmla="*/ 652612 h 955976"/>
                <a:gd name="connsiteX122" fmla="*/ 93474 w 514378"/>
                <a:gd name="connsiteY122" fmla="*/ 651692 h 955976"/>
                <a:gd name="connsiteX123" fmla="*/ 97214 w 514378"/>
                <a:gd name="connsiteY123" fmla="*/ 637344 h 955976"/>
                <a:gd name="connsiteX124" fmla="*/ 88630 w 514378"/>
                <a:gd name="connsiteY124" fmla="*/ 632684 h 955976"/>
                <a:gd name="connsiteX125" fmla="*/ 91267 w 514378"/>
                <a:gd name="connsiteY125" fmla="*/ 613921 h 955976"/>
                <a:gd name="connsiteX126" fmla="*/ 78636 w 514378"/>
                <a:gd name="connsiteY126" fmla="*/ 587126 h 955976"/>
                <a:gd name="connsiteX127" fmla="*/ 73056 w 514378"/>
                <a:gd name="connsiteY127" fmla="*/ 538687 h 955976"/>
                <a:gd name="connsiteX128" fmla="*/ 57114 w 514378"/>
                <a:gd name="connsiteY128" fmla="*/ 504902 h 955976"/>
                <a:gd name="connsiteX129" fmla="*/ 84399 w 514378"/>
                <a:gd name="connsiteY129" fmla="*/ 493374 h 955976"/>
                <a:gd name="connsiteX130" fmla="*/ 96969 w 514378"/>
                <a:gd name="connsiteY130" fmla="*/ 497973 h 955976"/>
                <a:gd name="connsiteX131" fmla="*/ 100157 w 514378"/>
                <a:gd name="connsiteY131" fmla="*/ 479701 h 955976"/>
                <a:gd name="connsiteX132" fmla="*/ 112421 w 514378"/>
                <a:gd name="connsiteY132" fmla="*/ 477677 h 955976"/>
                <a:gd name="connsiteX133" fmla="*/ 118675 w 514378"/>
                <a:gd name="connsiteY133" fmla="*/ 452109 h 955976"/>
                <a:gd name="connsiteX134" fmla="*/ 127811 w 514378"/>
                <a:gd name="connsiteY134" fmla="*/ 446468 h 955976"/>
                <a:gd name="connsiteX135" fmla="*/ 131796 w 514378"/>
                <a:gd name="connsiteY135" fmla="*/ 432120 h 955976"/>
                <a:gd name="connsiteX136" fmla="*/ 147739 w 514378"/>
                <a:gd name="connsiteY136" fmla="*/ 420102 h 955976"/>
                <a:gd name="connsiteX137" fmla="*/ 149885 w 514378"/>
                <a:gd name="connsiteY137" fmla="*/ 406612 h 955976"/>
                <a:gd name="connsiteX138" fmla="*/ 155955 w 514378"/>
                <a:gd name="connsiteY138" fmla="*/ 399929 h 955976"/>
                <a:gd name="connsiteX139" fmla="*/ 172939 w 514378"/>
                <a:gd name="connsiteY139" fmla="*/ 402504 h 955976"/>
                <a:gd name="connsiteX140" fmla="*/ 182259 w 514378"/>
                <a:gd name="connsiteY140" fmla="*/ 397538 h 955976"/>
                <a:gd name="connsiteX141" fmla="*/ 180604 w 514378"/>
                <a:gd name="connsiteY141" fmla="*/ 383803 h 955976"/>
                <a:gd name="connsiteX142" fmla="*/ 180604 w 514378"/>
                <a:gd name="connsiteY142" fmla="*/ 383803 h 955976"/>
                <a:gd name="connsiteX143" fmla="*/ 198140 w 514378"/>
                <a:gd name="connsiteY143" fmla="*/ 352593 h 955976"/>
                <a:gd name="connsiteX144" fmla="*/ 185448 w 514378"/>
                <a:gd name="connsiteY144" fmla="*/ 346952 h 955976"/>
                <a:gd name="connsiteX145" fmla="*/ 185325 w 514378"/>
                <a:gd name="connsiteY145" fmla="*/ 336590 h 955976"/>
                <a:gd name="connsiteX146" fmla="*/ 193725 w 514378"/>
                <a:gd name="connsiteY146" fmla="*/ 330519 h 955976"/>
                <a:gd name="connsiteX147" fmla="*/ 184957 w 514378"/>
                <a:gd name="connsiteY147" fmla="*/ 317888 h 955976"/>
                <a:gd name="connsiteX148" fmla="*/ 202923 w 514378"/>
                <a:gd name="connsiteY148" fmla="*/ 287905 h 955976"/>
                <a:gd name="connsiteX149" fmla="*/ 194522 w 514378"/>
                <a:gd name="connsiteY149" fmla="*/ 252035 h 955976"/>
                <a:gd name="connsiteX150" fmla="*/ 208993 w 514378"/>
                <a:gd name="connsiteY150" fmla="*/ 238484 h 955976"/>
                <a:gd name="connsiteX151" fmla="*/ 204210 w 514378"/>
                <a:gd name="connsiteY151" fmla="*/ 188512 h 95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14378" h="955976">
                  <a:moveTo>
                    <a:pt x="215309" y="181338"/>
                  </a:moveTo>
                  <a:lnTo>
                    <a:pt x="229963" y="177659"/>
                  </a:lnTo>
                  <a:lnTo>
                    <a:pt x="253876" y="147307"/>
                  </a:lnTo>
                  <a:lnTo>
                    <a:pt x="268715" y="147737"/>
                  </a:lnTo>
                  <a:lnTo>
                    <a:pt x="280303" y="123823"/>
                  </a:lnTo>
                  <a:lnTo>
                    <a:pt x="271229" y="110579"/>
                  </a:lnTo>
                  <a:lnTo>
                    <a:pt x="276073" y="71276"/>
                  </a:lnTo>
                  <a:lnTo>
                    <a:pt x="289501" y="45952"/>
                  </a:lnTo>
                  <a:lnTo>
                    <a:pt x="282633" y="-35"/>
                  </a:lnTo>
                  <a:lnTo>
                    <a:pt x="310471" y="14129"/>
                  </a:lnTo>
                  <a:lnTo>
                    <a:pt x="329234" y="10450"/>
                  </a:lnTo>
                  <a:lnTo>
                    <a:pt x="336346" y="14497"/>
                  </a:lnTo>
                  <a:lnTo>
                    <a:pt x="336346" y="14497"/>
                  </a:lnTo>
                  <a:lnTo>
                    <a:pt x="342355" y="33076"/>
                  </a:lnTo>
                  <a:lnTo>
                    <a:pt x="340454" y="74771"/>
                  </a:lnTo>
                  <a:lnTo>
                    <a:pt x="349836" y="107391"/>
                  </a:lnTo>
                  <a:lnTo>
                    <a:pt x="363080" y="123149"/>
                  </a:lnTo>
                  <a:lnTo>
                    <a:pt x="369334" y="153194"/>
                  </a:lnTo>
                  <a:lnTo>
                    <a:pt x="378041" y="157915"/>
                  </a:lnTo>
                  <a:lnTo>
                    <a:pt x="387913" y="154297"/>
                  </a:lnTo>
                  <a:lnTo>
                    <a:pt x="396129" y="180479"/>
                  </a:lnTo>
                  <a:lnTo>
                    <a:pt x="426174" y="186304"/>
                  </a:lnTo>
                  <a:lnTo>
                    <a:pt x="452478" y="216104"/>
                  </a:lnTo>
                  <a:lnTo>
                    <a:pt x="469831" y="226160"/>
                  </a:lnTo>
                  <a:lnTo>
                    <a:pt x="476944" y="223584"/>
                  </a:lnTo>
                  <a:lnTo>
                    <a:pt x="492027" y="239588"/>
                  </a:lnTo>
                  <a:lnTo>
                    <a:pt x="490556" y="260435"/>
                  </a:lnTo>
                  <a:lnTo>
                    <a:pt x="499446" y="256020"/>
                  </a:lnTo>
                  <a:lnTo>
                    <a:pt x="510177" y="264114"/>
                  </a:lnTo>
                  <a:lnTo>
                    <a:pt x="510177" y="264114"/>
                  </a:lnTo>
                  <a:lnTo>
                    <a:pt x="514898" y="274722"/>
                  </a:lnTo>
                  <a:lnTo>
                    <a:pt x="502941" y="298574"/>
                  </a:lnTo>
                  <a:lnTo>
                    <a:pt x="509012" y="323652"/>
                  </a:lnTo>
                  <a:lnTo>
                    <a:pt x="504168" y="341924"/>
                  </a:lnTo>
                  <a:lnTo>
                    <a:pt x="512629" y="353881"/>
                  </a:lnTo>
                  <a:lnTo>
                    <a:pt x="507785" y="371233"/>
                  </a:lnTo>
                  <a:lnTo>
                    <a:pt x="500427" y="366389"/>
                  </a:lnTo>
                  <a:lnTo>
                    <a:pt x="485896" y="373195"/>
                  </a:lnTo>
                  <a:lnTo>
                    <a:pt x="486018" y="390915"/>
                  </a:lnTo>
                  <a:lnTo>
                    <a:pt x="471732" y="420592"/>
                  </a:lnTo>
                  <a:lnTo>
                    <a:pt x="464619" y="421819"/>
                  </a:lnTo>
                  <a:lnTo>
                    <a:pt x="468727" y="424946"/>
                  </a:lnTo>
                  <a:lnTo>
                    <a:pt x="465293" y="436902"/>
                  </a:lnTo>
                  <a:lnTo>
                    <a:pt x="457752" y="444689"/>
                  </a:lnTo>
                  <a:lnTo>
                    <a:pt x="448922" y="444076"/>
                  </a:lnTo>
                  <a:lnTo>
                    <a:pt x="424641" y="492822"/>
                  </a:lnTo>
                  <a:lnTo>
                    <a:pt x="404223" y="491535"/>
                  </a:lnTo>
                  <a:lnTo>
                    <a:pt x="401157" y="503614"/>
                  </a:lnTo>
                  <a:lnTo>
                    <a:pt x="380739" y="521334"/>
                  </a:lnTo>
                  <a:lnTo>
                    <a:pt x="361118" y="553280"/>
                  </a:lnTo>
                  <a:lnTo>
                    <a:pt x="364061" y="561496"/>
                  </a:lnTo>
                  <a:lnTo>
                    <a:pt x="347260" y="583815"/>
                  </a:lnTo>
                  <a:lnTo>
                    <a:pt x="334691" y="586329"/>
                  </a:lnTo>
                  <a:lnTo>
                    <a:pt x="326229" y="596078"/>
                  </a:lnTo>
                  <a:lnTo>
                    <a:pt x="310961" y="587249"/>
                  </a:lnTo>
                  <a:lnTo>
                    <a:pt x="291586" y="599022"/>
                  </a:lnTo>
                  <a:lnTo>
                    <a:pt x="294958" y="610733"/>
                  </a:lnTo>
                  <a:lnTo>
                    <a:pt x="249278" y="648565"/>
                  </a:lnTo>
                  <a:lnTo>
                    <a:pt x="246089" y="659847"/>
                  </a:lnTo>
                  <a:lnTo>
                    <a:pt x="223770" y="678855"/>
                  </a:lnTo>
                  <a:lnTo>
                    <a:pt x="201145" y="711904"/>
                  </a:lnTo>
                  <a:lnTo>
                    <a:pt x="221808" y="741152"/>
                  </a:lnTo>
                  <a:lnTo>
                    <a:pt x="235298" y="739680"/>
                  </a:lnTo>
                  <a:lnTo>
                    <a:pt x="244679" y="727172"/>
                  </a:lnTo>
                  <a:lnTo>
                    <a:pt x="244679" y="727172"/>
                  </a:lnTo>
                  <a:lnTo>
                    <a:pt x="246396" y="753476"/>
                  </a:lnTo>
                  <a:lnTo>
                    <a:pt x="234562" y="767518"/>
                  </a:lnTo>
                  <a:lnTo>
                    <a:pt x="236831" y="787568"/>
                  </a:lnTo>
                  <a:lnTo>
                    <a:pt x="231006" y="782601"/>
                  </a:lnTo>
                  <a:lnTo>
                    <a:pt x="222728" y="786955"/>
                  </a:lnTo>
                  <a:lnTo>
                    <a:pt x="220398" y="798114"/>
                  </a:lnTo>
                  <a:lnTo>
                    <a:pt x="229473" y="802529"/>
                  </a:lnTo>
                  <a:lnTo>
                    <a:pt x="231067" y="817490"/>
                  </a:lnTo>
                  <a:lnTo>
                    <a:pt x="223525" y="821844"/>
                  </a:lnTo>
                  <a:lnTo>
                    <a:pt x="217332" y="842200"/>
                  </a:lnTo>
                  <a:lnTo>
                    <a:pt x="223218" y="854464"/>
                  </a:lnTo>
                  <a:lnTo>
                    <a:pt x="232477" y="858143"/>
                  </a:lnTo>
                  <a:lnTo>
                    <a:pt x="227081" y="876169"/>
                  </a:lnTo>
                  <a:lnTo>
                    <a:pt x="244556" y="888617"/>
                  </a:lnTo>
                  <a:lnTo>
                    <a:pt x="246948" y="903639"/>
                  </a:lnTo>
                  <a:lnTo>
                    <a:pt x="237505" y="912101"/>
                  </a:lnTo>
                  <a:lnTo>
                    <a:pt x="237873" y="935707"/>
                  </a:lnTo>
                  <a:lnTo>
                    <a:pt x="231680" y="936811"/>
                  </a:lnTo>
                  <a:lnTo>
                    <a:pt x="231128" y="946008"/>
                  </a:lnTo>
                  <a:lnTo>
                    <a:pt x="210526" y="955941"/>
                  </a:lnTo>
                  <a:lnTo>
                    <a:pt x="203659" y="953427"/>
                  </a:lnTo>
                  <a:lnTo>
                    <a:pt x="190169" y="930066"/>
                  </a:lnTo>
                  <a:lnTo>
                    <a:pt x="179807" y="929330"/>
                  </a:lnTo>
                  <a:lnTo>
                    <a:pt x="179807" y="929330"/>
                  </a:lnTo>
                  <a:lnTo>
                    <a:pt x="163681" y="902535"/>
                  </a:lnTo>
                  <a:lnTo>
                    <a:pt x="161167" y="872736"/>
                  </a:lnTo>
                  <a:lnTo>
                    <a:pt x="143324" y="870467"/>
                  </a:lnTo>
                  <a:lnTo>
                    <a:pt x="121311" y="899960"/>
                  </a:lnTo>
                  <a:lnTo>
                    <a:pt x="112972" y="899776"/>
                  </a:lnTo>
                  <a:lnTo>
                    <a:pt x="108006" y="889904"/>
                  </a:lnTo>
                  <a:lnTo>
                    <a:pt x="96356" y="885612"/>
                  </a:lnTo>
                  <a:lnTo>
                    <a:pt x="94516" y="890824"/>
                  </a:lnTo>
                  <a:lnTo>
                    <a:pt x="69254" y="879174"/>
                  </a:lnTo>
                  <a:lnTo>
                    <a:pt x="62939" y="868566"/>
                  </a:lnTo>
                  <a:lnTo>
                    <a:pt x="54416" y="866788"/>
                  </a:lnTo>
                  <a:lnTo>
                    <a:pt x="41233" y="843979"/>
                  </a:lnTo>
                  <a:lnTo>
                    <a:pt x="21305" y="840851"/>
                  </a:lnTo>
                  <a:lnTo>
                    <a:pt x="19036" y="820004"/>
                  </a:lnTo>
                  <a:lnTo>
                    <a:pt x="12598" y="814363"/>
                  </a:lnTo>
                  <a:lnTo>
                    <a:pt x="12598" y="814363"/>
                  </a:lnTo>
                  <a:lnTo>
                    <a:pt x="12721" y="794803"/>
                  </a:lnTo>
                  <a:lnTo>
                    <a:pt x="3217" y="791063"/>
                  </a:lnTo>
                  <a:lnTo>
                    <a:pt x="519" y="775427"/>
                  </a:lnTo>
                  <a:lnTo>
                    <a:pt x="10575" y="765801"/>
                  </a:lnTo>
                  <a:lnTo>
                    <a:pt x="27805" y="766782"/>
                  </a:lnTo>
                  <a:lnTo>
                    <a:pt x="70297" y="781191"/>
                  </a:lnTo>
                  <a:lnTo>
                    <a:pt x="76060" y="747099"/>
                  </a:lnTo>
                  <a:lnTo>
                    <a:pt x="85626" y="741949"/>
                  </a:lnTo>
                  <a:lnTo>
                    <a:pt x="84767" y="727540"/>
                  </a:lnTo>
                  <a:lnTo>
                    <a:pt x="92493" y="726129"/>
                  </a:lnTo>
                  <a:lnTo>
                    <a:pt x="101322" y="712579"/>
                  </a:lnTo>
                  <a:lnTo>
                    <a:pt x="92309" y="695226"/>
                  </a:lnTo>
                  <a:lnTo>
                    <a:pt x="105431" y="691486"/>
                  </a:lnTo>
                  <a:lnTo>
                    <a:pt x="121495" y="696023"/>
                  </a:lnTo>
                  <a:lnTo>
                    <a:pt x="115854" y="680756"/>
                  </a:lnTo>
                  <a:lnTo>
                    <a:pt x="125358" y="678058"/>
                  </a:lnTo>
                  <a:lnTo>
                    <a:pt x="110213" y="652612"/>
                  </a:lnTo>
                  <a:lnTo>
                    <a:pt x="93474" y="651692"/>
                  </a:lnTo>
                  <a:lnTo>
                    <a:pt x="97214" y="637344"/>
                  </a:lnTo>
                  <a:lnTo>
                    <a:pt x="88630" y="632684"/>
                  </a:lnTo>
                  <a:lnTo>
                    <a:pt x="91267" y="613921"/>
                  </a:lnTo>
                  <a:lnTo>
                    <a:pt x="78636" y="587126"/>
                  </a:lnTo>
                  <a:lnTo>
                    <a:pt x="73056" y="538687"/>
                  </a:lnTo>
                  <a:lnTo>
                    <a:pt x="57114" y="504902"/>
                  </a:lnTo>
                  <a:lnTo>
                    <a:pt x="84399" y="493374"/>
                  </a:lnTo>
                  <a:lnTo>
                    <a:pt x="96969" y="497973"/>
                  </a:lnTo>
                  <a:lnTo>
                    <a:pt x="100157" y="479701"/>
                  </a:lnTo>
                  <a:lnTo>
                    <a:pt x="112421" y="477677"/>
                  </a:lnTo>
                  <a:lnTo>
                    <a:pt x="118675" y="452109"/>
                  </a:lnTo>
                  <a:lnTo>
                    <a:pt x="127811" y="446468"/>
                  </a:lnTo>
                  <a:lnTo>
                    <a:pt x="131796" y="432120"/>
                  </a:lnTo>
                  <a:lnTo>
                    <a:pt x="147739" y="420102"/>
                  </a:lnTo>
                  <a:lnTo>
                    <a:pt x="149885" y="406612"/>
                  </a:lnTo>
                  <a:lnTo>
                    <a:pt x="155955" y="399929"/>
                  </a:lnTo>
                  <a:lnTo>
                    <a:pt x="172939" y="402504"/>
                  </a:lnTo>
                  <a:lnTo>
                    <a:pt x="182259" y="397538"/>
                  </a:lnTo>
                  <a:lnTo>
                    <a:pt x="180604" y="383803"/>
                  </a:lnTo>
                  <a:lnTo>
                    <a:pt x="180604" y="383803"/>
                  </a:lnTo>
                  <a:lnTo>
                    <a:pt x="198140" y="352593"/>
                  </a:lnTo>
                  <a:lnTo>
                    <a:pt x="185448" y="346952"/>
                  </a:lnTo>
                  <a:lnTo>
                    <a:pt x="185325" y="336590"/>
                  </a:lnTo>
                  <a:lnTo>
                    <a:pt x="193725" y="330519"/>
                  </a:lnTo>
                  <a:lnTo>
                    <a:pt x="184957" y="317888"/>
                  </a:lnTo>
                  <a:lnTo>
                    <a:pt x="202923" y="287905"/>
                  </a:lnTo>
                  <a:lnTo>
                    <a:pt x="194522" y="252035"/>
                  </a:lnTo>
                  <a:lnTo>
                    <a:pt x="208993" y="238484"/>
                  </a:lnTo>
                  <a:lnTo>
                    <a:pt x="204210" y="18851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รูปแบบอิสระ: รูปร่าง 39">
              <a:extLst>
                <a:ext uri="{FF2B5EF4-FFF2-40B4-BE49-F238E27FC236}">
                  <a16:creationId xmlns:a16="http://schemas.microsoft.com/office/drawing/2014/main" id="{20244D49-9952-CE80-BF43-984E8077ED16}"/>
                </a:ext>
              </a:extLst>
            </p:cNvPr>
            <p:cNvSpPr/>
            <p:nvPr/>
          </p:nvSpPr>
          <p:spPr>
            <a:xfrm>
              <a:off x="5438448" y="1198634"/>
              <a:ext cx="535103" cy="524557"/>
            </a:xfrm>
            <a:custGeom>
              <a:avLst/>
              <a:gdLst>
                <a:gd name="connsiteX0" fmla="*/ 496733 w 535103"/>
                <a:gd name="connsiteY0" fmla="*/ 18 h 524557"/>
                <a:gd name="connsiteX1" fmla="*/ 531683 w 535103"/>
                <a:gd name="connsiteY1" fmla="*/ 17738 h 524557"/>
                <a:gd name="connsiteX2" fmla="*/ 518193 w 535103"/>
                <a:gd name="connsiteY2" fmla="*/ 35888 h 524557"/>
                <a:gd name="connsiteX3" fmla="*/ 522363 w 535103"/>
                <a:gd name="connsiteY3" fmla="*/ 45392 h 524557"/>
                <a:gd name="connsiteX4" fmla="*/ 516170 w 535103"/>
                <a:gd name="connsiteY4" fmla="*/ 51707 h 524557"/>
                <a:gd name="connsiteX5" fmla="*/ 524877 w 535103"/>
                <a:gd name="connsiteY5" fmla="*/ 70225 h 524557"/>
                <a:gd name="connsiteX6" fmla="*/ 535607 w 535103"/>
                <a:gd name="connsiteY6" fmla="*/ 73474 h 524557"/>
                <a:gd name="connsiteX7" fmla="*/ 523037 w 535103"/>
                <a:gd name="connsiteY7" fmla="*/ 111061 h 524557"/>
                <a:gd name="connsiteX8" fmla="*/ 532664 w 535103"/>
                <a:gd name="connsiteY8" fmla="*/ 136139 h 524557"/>
                <a:gd name="connsiteX9" fmla="*/ 506972 w 535103"/>
                <a:gd name="connsiteY9" fmla="*/ 164406 h 524557"/>
                <a:gd name="connsiteX10" fmla="*/ 505072 w 535103"/>
                <a:gd name="connsiteY10" fmla="*/ 185192 h 524557"/>
                <a:gd name="connsiteX11" fmla="*/ 464419 w 535103"/>
                <a:gd name="connsiteY11" fmla="*/ 211129 h 524557"/>
                <a:gd name="connsiteX12" fmla="*/ 469018 w 535103"/>
                <a:gd name="connsiteY12" fmla="*/ 235900 h 524557"/>
                <a:gd name="connsiteX13" fmla="*/ 455896 w 535103"/>
                <a:gd name="connsiteY13" fmla="*/ 242216 h 524557"/>
                <a:gd name="connsiteX14" fmla="*/ 453444 w 535103"/>
                <a:gd name="connsiteY14" fmla="*/ 248715 h 524557"/>
                <a:gd name="connsiteX15" fmla="*/ 459146 w 535103"/>
                <a:gd name="connsiteY15" fmla="*/ 257116 h 524557"/>
                <a:gd name="connsiteX16" fmla="*/ 447189 w 535103"/>
                <a:gd name="connsiteY16" fmla="*/ 267233 h 524557"/>
                <a:gd name="connsiteX17" fmla="*/ 451727 w 535103"/>
                <a:gd name="connsiteY17" fmla="*/ 275142 h 524557"/>
                <a:gd name="connsiteX18" fmla="*/ 451727 w 535103"/>
                <a:gd name="connsiteY18" fmla="*/ 275142 h 524557"/>
                <a:gd name="connsiteX19" fmla="*/ 437808 w 535103"/>
                <a:gd name="connsiteY19" fmla="*/ 293721 h 524557"/>
                <a:gd name="connsiteX20" fmla="*/ 404697 w 535103"/>
                <a:gd name="connsiteY20" fmla="*/ 289000 h 524557"/>
                <a:gd name="connsiteX21" fmla="*/ 392128 w 535103"/>
                <a:gd name="connsiteY21" fmla="*/ 313281 h 524557"/>
                <a:gd name="connsiteX22" fmla="*/ 374714 w 535103"/>
                <a:gd name="connsiteY22" fmla="*/ 320393 h 524557"/>
                <a:gd name="connsiteX23" fmla="*/ 348410 w 535103"/>
                <a:gd name="connsiteY23" fmla="*/ 362272 h 524557"/>
                <a:gd name="connsiteX24" fmla="*/ 308799 w 535103"/>
                <a:gd name="connsiteY24" fmla="*/ 382752 h 524557"/>
                <a:gd name="connsiteX25" fmla="*/ 309842 w 535103"/>
                <a:gd name="connsiteY25" fmla="*/ 391275 h 524557"/>
                <a:gd name="connsiteX26" fmla="*/ 296904 w 535103"/>
                <a:gd name="connsiteY26" fmla="*/ 394892 h 524557"/>
                <a:gd name="connsiteX27" fmla="*/ 290282 w 535103"/>
                <a:gd name="connsiteY27" fmla="*/ 413164 h 524557"/>
                <a:gd name="connsiteX28" fmla="*/ 262383 w 535103"/>
                <a:gd name="connsiteY28" fmla="*/ 415740 h 524557"/>
                <a:gd name="connsiteX29" fmla="*/ 255639 w 535103"/>
                <a:gd name="connsiteY29" fmla="*/ 421319 h 524557"/>
                <a:gd name="connsiteX30" fmla="*/ 250181 w 535103"/>
                <a:gd name="connsiteY30" fmla="*/ 410773 h 524557"/>
                <a:gd name="connsiteX31" fmla="*/ 243191 w 535103"/>
                <a:gd name="connsiteY31" fmla="*/ 415310 h 524557"/>
                <a:gd name="connsiteX32" fmla="*/ 219585 w 535103"/>
                <a:gd name="connsiteY32" fmla="*/ 413839 h 524557"/>
                <a:gd name="connsiteX33" fmla="*/ 194997 w 535103"/>
                <a:gd name="connsiteY33" fmla="*/ 427941 h 524557"/>
                <a:gd name="connsiteX34" fmla="*/ 179239 w 535103"/>
                <a:gd name="connsiteY34" fmla="*/ 428800 h 524557"/>
                <a:gd name="connsiteX35" fmla="*/ 177215 w 535103"/>
                <a:gd name="connsiteY35" fmla="*/ 436464 h 524557"/>
                <a:gd name="connsiteX36" fmla="*/ 168754 w 535103"/>
                <a:gd name="connsiteY36" fmla="*/ 431988 h 524557"/>
                <a:gd name="connsiteX37" fmla="*/ 158392 w 535103"/>
                <a:gd name="connsiteY37" fmla="*/ 435054 h 524557"/>
                <a:gd name="connsiteX38" fmla="*/ 141836 w 535103"/>
                <a:gd name="connsiteY38" fmla="*/ 446888 h 524557"/>
                <a:gd name="connsiteX39" fmla="*/ 147600 w 535103"/>
                <a:gd name="connsiteY39" fmla="*/ 490055 h 524557"/>
                <a:gd name="connsiteX40" fmla="*/ 120866 w 535103"/>
                <a:gd name="connsiteY40" fmla="*/ 512067 h 524557"/>
                <a:gd name="connsiteX41" fmla="*/ 115593 w 535103"/>
                <a:gd name="connsiteY41" fmla="*/ 513171 h 524557"/>
                <a:gd name="connsiteX42" fmla="*/ 108358 w 535103"/>
                <a:gd name="connsiteY42" fmla="*/ 504035 h 524557"/>
                <a:gd name="connsiteX43" fmla="*/ 58385 w 535103"/>
                <a:gd name="connsiteY43" fmla="*/ 517708 h 524557"/>
                <a:gd name="connsiteX44" fmla="*/ 55626 w 535103"/>
                <a:gd name="connsiteY44" fmla="*/ 524514 h 524557"/>
                <a:gd name="connsiteX45" fmla="*/ 43179 w 535103"/>
                <a:gd name="connsiteY45" fmla="*/ 515010 h 524557"/>
                <a:gd name="connsiteX46" fmla="*/ 34595 w 535103"/>
                <a:gd name="connsiteY46" fmla="*/ 520590 h 524557"/>
                <a:gd name="connsiteX47" fmla="*/ 34595 w 535103"/>
                <a:gd name="connsiteY47" fmla="*/ 520590 h 524557"/>
                <a:gd name="connsiteX48" fmla="*/ 35637 w 535103"/>
                <a:gd name="connsiteY48" fmla="*/ 502686 h 524557"/>
                <a:gd name="connsiteX49" fmla="*/ 26011 w 535103"/>
                <a:gd name="connsiteY49" fmla="*/ 496002 h 524557"/>
                <a:gd name="connsiteX50" fmla="*/ 24723 w 535103"/>
                <a:gd name="connsiteY50" fmla="*/ 491342 h 524557"/>
                <a:gd name="connsiteX51" fmla="*/ 29322 w 535103"/>
                <a:gd name="connsiteY51" fmla="*/ 474419 h 524557"/>
                <a:gd name="connsiteX52" fmla="*/ 41891 w 535103"/>
                <a:gd name="connsiteY52" fmla="*/ 469575 h 524557"/>
                <a:gd name="connsiteX53" fmla="*/ 49004 w 535103"/>
                <a:gd name="connsiteY53" fmla="*/ 454491 h 524557"/>
                <a:gd name="connsiteX54" fmla="*/ 43302 w 535103"/>
                <a:gd name="connsiteY54" fmla="*/ 443087 h 524557"/>
                <a:gd name="connsiteX55" fmla="*/ 46858 w 535103"/>
                <a:gd name="connsiteY55" fmla="*/ 430762 h 524557"/>
                <a:gd name="connsiteX56" fmla="*/ 38642 w 535103"/>
                <a:gd name="connsiteY56" fmla="*/ 422117 h 524557"/>
                <a:gd name="connsiteX57" fmla="*/ 44651 w 535103"/>
                <a:gd name="connsiteY57" fmla="*/ 414943 h 524557"/>
                <a:gd name="connsiteX58" fmla="*/ 44405 w 535103"/>
                <a:gd name="connsiteY58" fmla="*/ 398203 h 524557"/>
                <a:gd name="connsiteX59" fmla="*/ 35392 w 535103"/>
                <a:gd name="connsiteY59" fmla="*/ 385572 h 524557"/>
                <a:gd name="connsiteX60" fmla="*/ 12644 w 535103"/>
                <a:gd name="connsiteY60" fmla="*/ 370979 h 524557"/>
                <a:gd name="connsiteX61" fmla="*/ 19021 w 535103"/>
                <a:gd name="connsiteY61" fmla="*/ 361230 h 524557"/>
                <a:gd name="connsiteX62" fmla="*/ 11540 w 535103"/>
                <a:gd name="connsiteY62" fmla="*/ 342958 h 524557"/>
                <a:gd name="connsiteX63" fmla="*/ 32633 w 535103"/>
                <a:gd name="connsiteY63" fmla="*/ 327629 h 524557"/>
                <a:gd name="connsiteX64" fmla="*/ 28892 w 535103"/>
                <a:gd name="connsiteY64" fmla="*/ 323030 h 524557"/>
                <a:gd name="connsiteX65" fmla="*/ 33614 w 535103"/>
                <a:gd name="connsiteY65" fmla="*/ 311993 h 524557"/>
                <a:gd name="connsiteX66" fmla="*/ 28279 w 535103"/>
                <a:gd name="connsiteY66" fmla="*/ 289061 h 524557"/>
                <a:gd name="connsiteX67" fmla="*/ 10007 w 535103"/>
                <a:gd name="connsiteY67" fmla="*/ 272567 h 524557"/>
                <a:gd name="connsiteX68" fmla="*/ 11049 w 535103"/>
                <a:gd name="connsiteY68" fmla="*/ 256809 h 524557"/>
                <a:gd name="connsiteX69" fmla="*/ 503 w 535103"/>
                <a:gd name="connsiteY69" fmla="*/ 247734 h 524557"/>
                <a:gd name="connsiteX70" fmla="*/ 503 w 535103"/>
                <a:gd name="connsiteY70" fmla="*/ 247734 h 524557"/>
                <a:gd name="connsiteX71" fmla="*/ 25581 w 535103"/>
                <a:gd name="connsiteY71" fmla="*/ 259384 h 524557"/>
                <a:gd name="connsiteX72" fmla="*/ 27973 w 535103"/>
                <a:gd name="connsiteY72" fmla="*/ 251352 h 524557"/>
                <a:gd name="connsiteX73" fmla="*/ 40297 w 535103"/>
                <a:gd name="connsiteY73" fmla="*/ 245465 h 524557"/>
                <a:gd name="connsiteX74" fmla="*/ 37783 w 535103"/>
                <a:gd name="connsiteY74" fmla="*/ 235900 h 524557"/>
                <a:gd name="connsiteX75" fmla="*/ 61942 w 535103"/>
                <a:gd name="connsiteY75" fmla="*/ 230198 h 524557"/>
                <a:gd name="connsiteX76" fmla="*/ 66970 w 535103"/>
                <a:gd name="connsiteY76" fmla="*/ 236207 h 524557"/>
                <a:gd name="connsiteX77" fmla="*/ 96401 w 535103"/>
                <a:gd name="connsiteY77" fmla="*/ 226151 h 524557"/>
                <a:gd name="connsiteX78" fmla="*/ 131842 w 535103"/>
                <a:gd name="connsiteY78" fmla="*/ 198620 h 524557"/>
                <a:gd name="connsiteX79" fmla="*/ 145086 w 535103"/>
                <a:gd name="connsiteY79" fmla="*/ 180839 h 524557"/>
                <a:gd name="connsiteX80" fmla="*/ 158821 w 535103"/>
                <a:gd name="connsiteY80" fmla="*/ 182678 h 524557"/>
                <a:gd name="connsiteX81" fmla="*/ 182059 w 535103"/>
                <a:gd name="connsiteY81" fmla="*/ 211558 h 524557"/>
                <a:gd name="connsiteX82" fmla="*/ 191747 w 535103"/>
                <a:gd name="connsiteY82" fmla="*/ 196168 h 524557"/>
                <a:gd name="connsiteX83" fmla="*/ 187884 w 535103"/>
                <a:gd name="connsiteY83" fmla="*/ 171580 h 524557"/>
                <a:gd name="connsiteX84" fmla="*/ 205298 w 535103"/>
                <a:gd name="connsiteY84" fmla="*/ 155086 h 524557"/>
                <a:gd name="connsiteX85" fmla="*/ 214373 w 535103"/>
                <a:gd name="connsiteY85" fmla="*/ 154902 h 524557"/>
                <a:gd name="connsiteX86" fmla="*/ 214373 w 535103"/>
                <a:gd name="connsiteY86" fmla="*/ 154902 h 524557"/>
                <a:gd name="connsiteX87" fmla="*/ 267227 w 535103"/>
                <a:gd name="connsiteY87" fmla="*/ 157232 h 524557"/>
                <a:gd name="connsiteX88" fmla="*/ 270048 w 535103"/>
                <a:gd name="connsiteY88" fmla="*/ 149935 h 524557"/>
                <a:gd name="connsiteX89" fmla="*/ 295187 w 535103"/>
                <a:gd name="connsiteY89" fmla="*/ 142761 h 524557"/>
                <a:gd name="connsiteX90" fmla="*/ 319407 w 535103"/>
                <a:gd name="connsiteY90" fmla="*/ 146072 h 524557"/>
                <a:gd name="connsiteX91" fmla="*/ 329402 w 535103"/>
                <a:gd name="connsiteY91" fmla="*/ 153676 h 524557"/>
                <a:gd name="connsiteX92" fmla="*/ 361408 w 535103"/>
                <a:gd name="connsiteY92" fmla="*/ 153369 h 524557"/>
                <a:gd name="connsiteX93" fmla="*/ 378516 w 535103"/>
                <a:gd name="connsiteY93" fmla="*/ 130559 h 524557"/>
                <a:gd name="connsiteX94" fmla="*/ 394580 w 535103"/>
                <a:gd name="connsiteY94" fmla="*/ 128659 h 524557"/>
                <a:gd name="connsiteX95" fmla="*/ 408315 w 535103"/>
                <a:gd name="connsiteY95" fmla="*/ 99227 h 524557"/>
                <a:gd name="connsiteX96" fmla="*/ 420824 w 535103"/>
                <a:gd name="connsiteY96" fmla="*/ 95793 h 524557"/>
                <a:gd name="connsiteX97" fmla="*/ 423215 w 535103"/>
                <a:gd name="connsiteY97" fmla="*/ 59126 h 524557"/>
                <a:gd name="connsiteX98" fmla="*/ 449826 w 535103"/>
                <a:gd name="connsiteY98" fmla="*/ 31044 h 524557"/>
                <a:gd name="connsiteX99" fmla="*/ 456141 w 535103"/>
                <a:gd name="connsiteY99" fmla="*/ 33067 h 524557"/>
                <a:gd name="connsiteX100" fmla="*/ 480545 w 535103"/>
                <a:gd name="connsiteY100" fmla="*/ 10380 h 524557"/>
                <a:gd name="connsiteX101" fmla="*/ 487658 w 535103"/>
                <a:gd name="connsiteY101" fmla="*/ 10012 h 524557"/>
                <a:gd name="connsiteX102" fmla="*/ 492563 w 535103"/>
                <a:gd name="connsiteY102" fmla="*/ -43 h 524557"/>
                <a:gd name="connsiteX103" fmla="*/ 492563 w 535103"/>
                <a:gd name="connsiteY103" fmla="*/ -43 h 524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535103" h="524557">
                  <a:moveTo>
                    <a:pt x="496733" y="18"/>
                  </a:moveTo>
                  <a:lnTo>
                    <a:pt x="531683" y="17738"/>
                  </a:lnTo>
                  <a:lnTo>
                    <a:pt x="518193" y="35888"/>
                  </a:lnTo>
                  <a:lnTo>
                    <a:pt x="522363" y="45392"/>
                  </a:lnTo>
                  <a:lnTo>
                    <a:pt x="516170" y="51707"/>
                  </a:lnTo>
                  <a:lnTo>
                    <a:pt x="524877" y="70225"/>
                  </a:lnTo>
                  <a:lnTo>
                    <a:pt x="535607" y="73474"/>
                  </a:lnTo>
                  <a:lnTo>
                    <a:pt x="523037" y="111061"/>
                  </a:lnTo>
                  <a:lnTo>
                    <a:pt x="532664" y="136139"/>
                  </a:lnTo>
                  <a:lnTo>
                    <a:pt x="506972" y="164406"/>
                  </a:lnTo>
                  <a:lnTo>
                    <a:pt x="505072" y="185192"/>
                  </a:lnTo>
                  <a:lnTo>
                    <a:pt x="464419" y="211129"/>
                  </a:lnTo>
                  <a:lnTo>
                    <a:pt x="469018" y="235900"/>
                  </a:lnTo>
                  <a:lnTo>
                    <a:pt x="455896" y="242216"/>
                  </a:lnTo>
                  <a:lnTo>
                    <a:pt x="453444" y="248715"/>
                  </a:lnTo>
                  <a:lnTo>
                    <a:pt x="459146" y="257116"/>
                  </a:lnTo>
                  <a:lnTo>
                    <a:pt x="447189" y="267233"/>
                  </a:lnTo>
                  <a:lnTo>
                    <a:pt x="451727" y="275142"/>
                  </a:lnTo>
                  <a:lnTo>
                    <a:pt x="451727" y="275142"/>
                  </a:lnTo>
                  <a:lnTo>
                    <a:pt x="437808" y="293721"/>
                  </a:lnTo>
                  <a:lnTo>
                    <a:pt x="404697" y="289000"/>
                  </a:lnTo>
                  <a:lnTo>
                    <a:pt x="392128" y="313281"/>
                  </a:lnTo>
                  <a:lnTo>
                    <a:pt x="374714" y="320393"/>
                  </a:lnTo>
                  <a:lnTo>
                    <a:pt x="348410" y="362272"/>
                  </a:lnTo>
                  <a:lnTo>
                    <a:pt x="308799" y="382752"/>
                  </a:lnTo>
                  <a:lnTo>
                    <a:pt x="309842" y="391275"/>
                  </a:lnTo>
                  <a:lnTo>
                    <a:pt x="296904" y="394892"/>
                  </a:lnTo>
                  <a:lnTo>
                    <a:pt x="290282" y="413164"/>
                  </a:lnTo>
                  <a:lnTo>
                    <a:pt x="262383" y="415740"/>
                  </a:lnTo>
                  <a:lnTo>
                    <a:pt x="255639" y="421319"/>
                  </a:lnTo>
                  <a:lnTo>
                    <a:pt x="250181" y="410773"/>
                  </a:lnTo>
                  <a:lnTo>
                    <a:pt x="243191" y="415310"/>
                  </a:lnTo>
                  <a:lnTo>
                    <a:pt x="219585" y="413839"/>
                  </a:lnTo>
                  <a:lnTo>
                    <a:pt x="194997" y="427941"/>
                  </a:lnTo>
                  <a:lnTo>
                    <a:pt x="179239" y="428800"/>
                  </a:lnTo>
                  <a:lnTo>
                    <a:pt x="177215" y="436464"/>
                  </a:lnTo>
                  <a:lnTo>
                    <a:pt x="168754" y="431988"/>
                  </a:lnTo>
                  <a:lnTo>
                    <a:pt x="158392" y="435054"/>
                  </a:lnTo>
                  <a:lnTo>
                    <a:pt x="141836" y="446888"/>
                  </a:lnTo>
                  <a:lnTo>
                    <a:pt x="147600" y="490055"/>
                  </a:lnTo>
                  <a:lnTo>
                    <a:pt x="120866" y="512067"/>
                  </a:lnTo>
                  <a:lnTo>
                    <a:pt x="115593" y="513171"/>
                  </a:lnTo>
                  <a:lnTo>
                    <a:pt x="108358" y="504035"/>
                  </a:lnTo>
                  <a:lnTo>
                    <a:pt x="58385" y="517708"/>
                  </a:lnTo>
                  <a:lnTo>
                    <a:pt x="55626" y="524514"/>
                  </a:lnTo>
                  <a:lnTo>
                    <a:pt x="43179" y="515010"/>
                  </a:lnTo>
                  <a:lnTo>
                    <a:pt x="34595" y="520590"/>
                  </a:lnTo>
                  <a:lnTo>
                    <a:pt x="34595" y="520590"/>
                  </a:lnTo>
                  <a:lnTo>
                    <a:pt x="35637" y="502686"/>
                  </a:lnTo>
                  <a:lnTo>
                    <a:pt x="26011" y="496002"/>
                  </a:lnTo>
                  <a:lnTo>
                    <a:pt x="24723" y="491342"/>
                  </a:lnTo>
                  <a:lnTo>
                    <a:pt x="29322" y="474419"/>
                  </a:lnTo>
                  <a:lnTo>
                    <a:pt x="41891" y="469575"/>
                  </a:lnTo>
                  <a:lnTo>
                    <a:pt x="49004" y="454491"/>
                  </a:lnTo>
                  <a:lnTo>
                    <a:pt x="43302" y="443087"/>
                  </a:lnTo>
                  <a:lnTo>
                    <a:pt x="46858" y="430762"/>
                  </a:lnTo>
                  <a:lnTo>
                    <a:pt x="38642" y="422117"/>
                  </a:lnTo>
                  <a:lnTo>
                    <a:pt x="44651" y="414943"/>
                  </a:lnTo>
                  <a:lnTo>
                    <a:pt x="44405" y="398203"/>
                  </a:lnTo>
                  <a:lnTo>
                    <a:pt x="35392" y="385572"/>
                  </a:lnTo>
                  <a:lnTo>
                    <a:pt x="12644" y="370979"/>
                  </a:lnTo>
                  <a:lnTo>
                    <a:pt x="19021" y="361230"/>
                  </a:lnTo>
                  <a:lnTo>
                    <a:pt x="11540" y="342958"/>
                  </a:lnTo>
                  <a:lnTo>
                    <a:pt x="32633" y="327629"/>
                  </a:lnTo>
                  <a:lnTo>
                    <a:pt x="28892" y="323030"/>
                  </a:lnTo>
                  <a:lnTo>
                    <a:pt x="33614" y="311993"/>
                  </a:lnTo>
                  <a:lnTo>
                    <a:pt x="28279" y="289061"/>
                  </a:lnTo>
                  <a:lnTo>
                    <a:pt x="10007" y="272567"/>
                  </a:lnTo>
                  <a:lnTo>
                    <a:pt x="11049" y="256809"/>
                  </a:lnTo>
                  <a:lnTo>
                    <a:pt x="503" y="247734"/>
                  </a:lnTo>
                  <a:lnTo>
                    <a:pt x="503" y="247734"/>
                  </a:lnTo>
                  <a:lnTo>
                    <a:pt x="25581" y="259384"/>
                  </a:lnTo>
                  <a:lnTo>
                    <a:pt x="27973" y="251352"/>
                  </a:lnTo>
                  <a:lnTo>
                    <a:pt x="40297" y="245465"/>
                  </a:lnTo>
                  <a:lnTo>
                    <a:pt x="37783" y="235900"/>
                  </a:lnTo>
                  <a:lnTo>
                    <a:pt x="61942" y="230198"/>
                  </a:lnTo>
                  <a:lnTo>
                    <a:pt x="66970" y="236207"/>
                  </a:lnTo>
                  <a:lnTo>
                    <a:pt x="96401" y="226151"/>
                  </a:lnTo>
                  <a:lnTo>
                    <a:pt x="131842" y="198620"/>
                  </a:lnTo>
                  <a:lnTo>
                    <a:pt x="145086" y="180839"/>
                  </a:lnTo>
                  <a:lnTo>
                    <a:pt x="158821" y="182678"/>
                  </a:lnTo>
                  <a:lnTo>
                    <a:pt x="182059" y="211558"/>
                  </a:lnTo>
                  <a:lnTo>
                    <a:pt x="191747" y="196168"/>
                  </a:lnTo>
                  <a:lnTo>
                    <a:pt x="187884" y="171580"/>
                  </a:lnTo>
                  <a:lnTo>
                    <a:pt x="205298" y="155086"/>
                  </a:lnTo>
                  <a:lnTo>
                    <a:pt x="214373" y="154902"/>
                  </a:lnTo>
                  <a:lnTo>
                    <a:pt x="214373" y="154902"/>
                  </a:lnTo>
                  <a:lnTo>
                    <a:pt x="267227" y="157232"/>
                  </a:lnTo>
                  <a:lnTo>
                    <a:pt x="270048" y="149935"/>
                  </a:lnTo>
                  <a:lnTo>
                    <a:pt x="295187" y="142761"/>
                  </a:lnTo>
                  <a:lnTo>
                    <a:pt x="319407" y="146072"/>
                  </a:lnTo>
                  <a:lnTo>
                    <a:pt x="329402" y="153676"/>
                  </a:lnTo>
                  <a:lnTo>
                    <a:pt x="361408" y="153369"/>
                  </a:lnTo>
                  <a:lnTo>
                    <a:pt x="378516" y="130559"/>
                  </a:lnTo>
                  <a:lnTo>
                    <a:pt x="394580" y="128659"/>
                  </a:lnTo>
                  <a:lnTo>
                    <a:pt x="408315" y="99227"/>
                  </a:lnTo>
                  <a:lnTo>
                    <a:pt x="420824" y="95793"/>
                  </a:lnTo>
                  <a:lnTo>
                    <a:pt x="423215" y="59126"/>
                  </a:lnTo>
                  <a:lnTo>
                    <a:pt x="449826" y="31044"/>
                  </a:lnTo>
                  <a:lnTo>
                    <a:pt x="456141" y="33067"/>
                  </a:lnTo>
                  <a:lnTo>
                    <a:pt x="480545" y="10380"/>
                  </a:lnTo>
                  <a:lnTo>
                    <a:pt x="487658" y="10012"/>
                  </a:lnTo>
                  <a:lnTo>
                    <a:pt x="492563" y="-43"/>
                  </a:lnTo>
                  <a:lnTo>
                    <a:pt x="492563" y="-4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รูปแบบอิสระ: รูปร่าง 40">
              <a:extLst>
                <a:ext uri="{FF2B5EF4-FFF2-40B4-BE49-F238E27FC236}">
                  <a16:creationId xmlns:a16="http://schemas.microsoft.com/office/drawing/2014/main" id="{BCB4725F-2B32-A53F-C359-3CE85D84979D}"/>
                </a:ext>
              </a:extLst>
            </p:cNvPr>
            <p:cNvSpPr/>
            <p:nvPr/>
          </p:nvSpPr>
          <p:spPr>
            <a:xfrm>
              <a:off x="5219305" y="1001871"/>
              <a:ext cx="489362" cy="488074"/>
            </a:xfrm>
            <a:custGeom>
              <a:avLst/>
              <a:gdLst>
                <a:gd name="connsiteX0" fmla="*/ 309544 w 489362"/>
                <a:gd name="connsiteY0" fmla="*/ 11001 h 488074"/>
                <a:gd name="connsiteX1" fmla="*/ 328184 w 489362"/>
                <a:gd name="connsiteY1" fmla="*/ -35 h 488074"/>
                <a:gd name="connsiteX2" fmla="*/ 338976 w 489362"/>
                <a:gd name="connsiteY2" fmla="*/ 1498 h 488074"/>
                <a:gd name="connsiteX3" fmla="*/ 343452 w 489362"/>
                <a:gd name="connsiteY3" fmla="*/ 8671 h 488074"/>
                <a:gd name="connsiteX4" fmla="*/ 356022 w 489362"/>
                <a:gd name="connsiteY4" fmla="*/ 3828 h 488074"/>
                <a:gd name="connsiteX5" fmla="*/ 402928 w 489362"/>
                <a:gd name="connsiteY5" fmla="*/ 12473 h 488074"/>
                <a:gd name="connsiteX6" fmla="*/ 402928 w 489362"/>
                <a:gd name="connsiteY6" fmla="*/ 12473 h 488074"/>
                <a:gd name="connsiteX7" fmla="*/ 401702 w 489362"/>
                <a:gd name="connsiteY7" fmla="*/ 20321 h 488074"/>
                <a:gd name="connsiteX8" fmla="*/ 412310 w 489362"/>
                <a:gd name="connsiteY8" fmla="*/ 24982 h 488074"/>
                <a:gd name="connsiteX9" fmla="*/ 410409 w 489362"/>
                <a:gd name="connsiteY9" fmla="*/ 35957 h 488074"/>
                <a:gd name="connsiteX10" fmla="*/ 424266 w 489362"/>
                <a:gd name="connsiteY10" fmla="*/ 40556 h 488074"/>
                <a:gd name="connsiteX11" fmla="*/ 407834 w 489362"/>
                <a:gd name="connsiteY11" fmla="*/ 66615 h 488074"/>
                <a:gd name="connsiteX12" fmla="*/ 411942 w 489362"/>
                <a:gd name="connsiteY12" fmla="*/ 82312 h 488074"/>
                <a:gd name="connsiteX13" fmla="*/ 426290 w 489362"/>
                <a:gd name="connsiteY13" fmla="*/ 89670 h 488074"/>
                <a:gd name="connsiteX14" fmla="*/ 420035 w 489362"/>
                <a:gd name="connsiteY14" fmla="*/ 91877 h 488074"/>
                <a:gd name="connsiteX15" fmla="*/ 415498 w 489362"/>
                <a:gd name="connsiteY15" fmla="*/ 116158 h 488074"/>
                <a:gd name="connsiteX16" fmla="*/ 422549 w 489362"/>
                <a:gd name="connsiteY16" fmla="*/ 119592 h 488074"/>
                <a:gd name="connsiteX17" fmla="*/ 427332 w 489362"/>
                <a:gd name="connsiteY17" fmla="*/ 150556 h 488074"/>
                <a:gd name="connsiteX18" fmla="*/ 434015 w 489362"/>
                <a:gd name="connsiteY18" fmla="*/ 152519 h 488074"/>
                <a:gd name="connsiteX19" fmla="*/ 441864 w 489362"/>
                <a:gd name="connsiteY19" fmla="*/ 144670 h 488074"/>
                <a:gd name="connsiteX20" fmla="*/ 445788 w 489362"/>
                <a:gd name="connsiteY20" fmla="*/ 149024 h 488074"/>
                <a:gd name="connsiteX21" fmla="*/ 458910 w 489362"/>
                <a:gd name="connsiteY21" fmla="*/ 146816 h 488074"/>
                <a:gd name="connsiteX22" fmla="*/ 471663 w 489362"/>
                <a:gd name="connsiteY22" fmla="*/ 156443 h 488074"/>
                <a:gd name="connsiteX23" fmla="*/ 485950 w 489362"/>
                <a:gd name="connsiteY23" fmla="*/ 149269 h 488074"/>
                <a:gd name="connsiteX24" fmla="*/ 489874 w 489362"/>
                <a:gd name="connsiteY24" fmla="*/ 166437 h 488074"/>
                <a:gd name="connsiteX25" fmla="*/ 484172 w 489362"/>
                <a:gd name="connsiteY25" fmla="*/ 192190 h 488074"/>
                <a:gd name="connsiteX26" fmla="*/ 475956 w 489362"/>
                <a:gd name="connsiteY26" fmla="*/ 191883 h 488074"/>
                <a:gd name="connsiteX27" fmla="*/ 471234 w 489362"/>
                <a:gd name="connsiteY27" fmla="*/ 204637 h 488074"/>
                <a:gd name="connsiteX28" fmla="*/ 461240 w 489362"/>
                <a:gd name="connsiteY28" fmla="*/ 209726 h 488074"/>
                <a:gd name="connsiteX29" fmla="*/ 466145 w 489362"/>
                <a:gd name="connsiteY29" fmla="*/ 214754 h 488074"/>
                <a:gd name="connsiteX30" fmla="*/ 460811 w 489362"/>
                <a:gd name="connsiteY30" fmla="*/ 223522 h 488074"/>
                <a:gd name="connsiteX31" fmla="*/ 466574 w 489362"/>
                <a:gd name="connsiteY31" fmla="*/ 240200 h 488074"/>
                <a:gd name="connsiteX32" fmla="*/ 450019 w 489362"/>
                <a:gd name="connsiteY32" fmla="*/ 268406 h 488074"/>
                <a:gd name="connsiteX33" fmla="*/ 446769 w 489362"/>
                <a:gd name="connsiteY33" fmla="*/ 292503 h 488074"/>
                <a:gd name="connsiteX34" fmla="*/ 434506 w 489362"/>
                <a:gd name="connsiteY34" fmla="*/ 294097 h 488074"/>
                <a:gd name="connsiteX35" fmla="*/ 426412 w 489362"/>
                <a:gd name="connsiteY35" fmla="*/ 302804 h 488074"/>
                <a:gd name="connsiteX36" fmla="*/ 433525 w 489362"/>
                <a:gd name="connsiteY36" fmla="*/ 351673 h 488074"/>
                <a:gd name="connsiteX37" fmla="*/ 433525 w 489362"/>
                <a:gd name="connsiteY37" fmla="*/ 351673 h 488074"/>
                <a:gd name="connsiteX38" fmla="*/ 424450 w 489362"/>
                <a:gd name="connsiteY38" fmla="*/ 351856 h 488074"/>
                <a:gd name="connsiteX39" fmla="*/ 407036 w 489362"/>
                <a:gd name="connsiteY39" fmla="*/ 368350 h 488074"/>
                <a:gd name="connsiteX40" fmla="*/ 410899 w 489362"/>
                <a:gd name="connsiteY40" fmla="*/ 392938 h 488074"/>
                <a:gd name="connsiteX41" fmla="*/ 401211 w 489362"/>
                <a:gd name="connsiteY41" fmla="*/ 408328 h 488074"/>
                <a:gd name="connsiteX42" fmla="*/ 377973 w 489362"/>
                <a:gd name="connsiteY42" fmla="*/ 379449 h 488074"/>
                <a:gd name="connsiteX43" fmla="*/ 364238 w 489362"/>
                <a:gd name="connsiteY43" fmla="*/ 377609 h 488074"/>
                <a:gd name="connsiteX44" fmla="*/ 350994 w 489362"/>
                <a:gd name="connsiteY44" fmla="*/ 395391 h 488074"/>
                <a:gd name="connsiteX45" fmla="*/ 315553 w 489362"/>
                <a:gd name="connsiteY45" fmla="*/ 422922 h 488074"/>
                <a:gd name="connsiteX46" fmla="*/ 286122 w 489362"/>
                <a:gd name="connsiteY46" fmla="*/ 432977 h 488074"/>
                <a:gd name="connsiteX47" fmla="*/ 281094 w 489362"/>
                <a:gd name="connsiteY47" fmla="*/ 426968 h 488074"/>
                <a:gd name="connsiteX48" fmla="*/ 256935 w 489362"/>
                <a:gd name="connsiteY48" fmla="*/ 432671 h 488074"/>
                <a:gd name="connsiteX49" fmla="*/ 259449 w 489362"/>
                <a:gd name="connsiteY49" fmla="*/ 442236 h 488074"/>
                <a:gd name="connsiteX50" fmla="*/ 247125 w 489362"/>
                <a:gd name="connsiteY50" fmla="*/ 448123 h 488074"/>
                <a:gd name="connsiteX51" fmla="*/ 244733 w 489362"/>
                <a:gd name="connsiteY51" fmla="*/ 456155 h 488074"/>
                <a:gd name="connsiteX52" fmla="*/ 219655 w 489362"/>
                <a:gd name="connsiteY52" fmla="*/ 444505 h 488074"/>
                <a:gd name="connsiteX53" fmla="*/ 219655 w 489362"/>
                <a:gd name="connsiteY53" fmla="*/ 444505 h 488074"/>
                <a:gd name="connsiteX54" fmla="*/ 172442 w 489362"/>
                <a:gd name="connsiteY54" fmla="*/ 451188 h 488074"/>
                <a:gd name="connsiteX55" fmla="*/ 159933 w 489362"/>
                <a:gd name="connsiteY55" fmla="*/ 473630 h 488074"/>
                <a:gd name="connsiteX56" fmla="*/ 149203 w 489362"/>
                <a:gd name="connsiteY56" fmla="*/ 481294 h 488074"/>
                <a:gd name="connsiteX57" fmla="*/ 125781 w 489362"/>
                <a:gd name="connsiteY57" fmla="*/ 447203 h 488074"/>
                <a:gd name="connsiteX58" fmla="*/ 117503 w 489362"/>
                <a:gd name="connsiteY58" fmla="*/ 449226 h 488074"/>
                <a:gd name="connsiteX59" fmla="*/ 96410 w 489362"/>
                <a:gd name="connsiteY59" fmla="*/ 438189 h 488074"/>
                <a:gd name="connsiteX60" fmla="*/ 63606 w 489362"/>
                <a:gd name="connsiteY60" fmla="*/ 448613 h 488074"/>
                <a:gd name="connsiteX61" fmla="*/ 44046 w 489362"/>
                <a:gd name="connsiteY61" fmla="*/ 474059 h 488074"/>
                <a:gd name="connsiteX62" fmla="*/ 44046 w 489362"/>
                <a:gd name="connsiteY62" fmla="*/ 474059 h 488074"/>
                <a:gd name="connsiteX63" fmla="*/ 34665 w 489362"/>
                <a:gd name="connsiteY63" fmla="*/ 486567 h 488074"/>
                <a:gd name="connsiteX64" fmla="*/ 21176 w 489362"/>
                <a:gd name="connsiteY64" fmla="*/ 488039 h 488074"/>
                <a:gd name="connsiteX65" fmla="*/ 512 w 489362"/>
                <a:gd name="connsiteY65" fmla="*/ 458791 h 488074"/>
                <a:gd name="connsiteX66" fmla="*/ 23138 w 489362"/>
                <a:gd name="connsiteY66" fmla="*/ 425742 h 488074"/>
                <a:gd name="connsiteX67" fmla="*/ 45457 w 489362"/>
                <a:gd name="connsiteY67" fmla="*/ 406734 h 488074"/>
                <a:gd name="connsiteX68" fmla="*/ 48645 w 489362"/>
                <a:gd name="connsiteY68" fmla="*/ 395452 h 488074"/>
                <a:gd name="connsiteX69" fmla="*/ 94325 w 489362"/>
                <a:gd name="connsiteY69" fmla="*/ 357620 h 488074"/>
                <a:gd name="connsiteX70" fmla="*/ 90953 w 489362"/>
                <a:gd name="connsiteY70" fmla="*/ 345909 h 488074"/>
                <a:gd name="connsiteX71" fmla="*/ 110329 w 489362"/>
                <a:gd name="connsiteY71" fmla="*/ 334136 h 488074"/>
                <a:gd name="connsiteX72" fmla="*/ 125597 w 489362"/>
                <a:gd name="connsiteY72" fmla="*/ 342966 h 488074"/>
                <a:gd name="connsiteX73" fmla="*/ 134058 w 489362"/>
                <a:gd name="connsiteY73" fmla="*/ 333216 h 488074"/>
                <a:gd name="connsiteX74" fmla="*/ 146628 w 489362"/>
                <a:gd name="connsiteY74" fmla="*/ 330703 h 488074"/>
                <a:gd name="connsiteX75" fmla="*/ 163428 w 489362"/>
                <a:gd name="connsiteY75" fmla="*/ 308384 h 488074"/>
                <a:gd name="connsiteX76" fmla="*/ 160485 w 489362"/>
                <a:gd name="connsiteY76" fmla="*/ 300167 h 488074"/>
                <a:gd name="connsiteX77" fmla="*/ 180106 w 489362"/>
                <a:gd name="connsiteY77" fmla="*/ 268222 h 488074"/>
                <a:gd name="connsiteX78" fmla="*/ 200525 w 489362"/>
                <a:gd name="connsiteY78" fmla="*/ 250501 h 488074"/>
                <a:gd name="connsiteX79" fmla="*/ 203590 w 489362"/>
                <a:gd name="connsiteY79" fmla="*/ 238422 h 488074"/>
                <a:gd name="connsiteX80" fmla="*/ 224009 w 489362"/>
                <a:gd name="connsiteY80" fmla="*/ 239710 h 488074"/>
                <a:gd name="connsiteX81" fmla="*/ 248290 w 489362"/>
                <a:gd name="connsiteY81" fmla="*/ 190964 h 488074"/>
                <a:gd name="connsiteX82" fmla="*/ 257119 w 489362"/>
                <a:gd name="connsiteY82" fmla="*/ 191577 h 488074"/>
                <a:gd name="connsiteX83" fmla="*/ 264661 w 489362"/>
                <a:gd name="connsiteY83" fmla="*/ 183790 h 488074"/>
                <a:gd name="connsiteX84" fmla="*/ 268095 w 489362"/>
                <a:gd name="connsiteY84" fmla="*/ 171833 h 488074"/>
                <a:gd name="connsiteX85" fmla="*/ 263986 w 489362"/>
                <a:gd name="connsiteY85" fmla="*/ 168706 h 488074"/>
                <a:gd name="connsiteX86" fmla="*/ 271099 w 489362"/>
                <a:gd name="connsiteY86" fmla="*/ 167480 h 488074"/>
                <a:gd name="connsiteX87" fmla="*/ 285386 w 489362"/>
                <a:gd name="connsiteY87" fmla="*/ 137803 h 488074"/>
                <a:gd name="connsiteX88" fmla="*/ 285263 w 489362"/>
                <a:gd name="connsiteY88" fmla="*/ 120082 h 488074"/>
                <a:gd name="connsiteX89" fmla="*/ 299795 w 489362"/>
                <a:gd name="connsiteY89" fmla="*/ 113276 h 488074"/>
                <a:gd name="connsiteX90" fmla="*/ 307153 w 489362"/>
                <a:gd name="connsiteY90" fmla="*/ 118120 h 488074"/>
                <a:gd name="connsiteX91" fmla="*/ 311997 w 489362"/>
                <a:gd name="connsiteY91" fmla="*/ 100768 h 488074"/>
                <a:gd name="connsiteX92" fmla="*/ 303535 w 489362"/>
                <a:gd name="connsiteY92" fmla="*/ 88811 h 488074"/>
                <a:gd name="connsiteX93" fmla="*/ 308379 w 489362"/>
                <a:gd name="connsiteY93" fmla="*/ 70539 h 488074"/>
                <a:gd name="connsiteX94" fmla="*/ 302309 w 489362"/>
                <a:gd name="connsiteY94" fmla="*/ 45461 h 488074"/>
                <a:gd name="connsiteX95" fmla="*/ 314265 w 489362"/>
                <a:gd name="connsiteY95" fmla="*/ 21609 h 48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489362" h="488074">
                  <a:moveTo>
                    <a:pt x="309544" y="11001"/>
                  </a:moveTo>
                  <a:lnTo>
                    <a:pt x="328184" y="-35"/>
                  </a:lnTo>
                  <a:lnTo>
                    <a:pt x="338976" y="1498"/>
                  </a:lnTo>
                  <a:lnTo>
                    <a:pt x="343452" y="8671"/>
                  </a:lnTo>
                  <a:lnTo>
                    <a:pt x="356022" y="3828"/>
                  </a:lnTo>
                  <a:lnTo>
                    <a:pt x="402928" y="12473"/>
                  </a:lnTo>
                  <a:lnTo>
                    <a:pt x="402928" y="12473"/>
                  </a:lnTo>
                  <a:lnTo>
                    <a:pt x="401702" y="20321"/>
                  </a:lnTo>
                  <a:lnTo>
                    <a:pt x="412310" y="24982"/>
                  </a:lnTo>
                  <a:lnTo>
                    <a:pt x="410409" y="35957"/>
                  </a:lnTo>
                  <a:lnTo>
                    <a:pt x="424266" y="40556"/>
                  </a:lnTo>
                  <a:lnTo>
                    <a:pt x="407834" y="66615"/>
                  </a:lnTo>
                  <a:lnTo>
                    <a:pt x="411942" y="82312"/>
                  </a:lnTo>
                  <a:lnTo>
                    <a:pt x="426290" y="89670"/>
                  </a:lnTo>
                  <a:lnTo>
                    <a:pt x="420035" y="91877"/>
                  </a:lnTo>
                  <a:lnTo>
                    <a:pt x="415498" y="116158"/>
                  </a:lnTo>
                  <a:lnTo>
                    <a:pt x="422549" y="119592"/>
                  </a:lnTo>
                  <a:lnTo>
                    <a:pt x="427332" y="150556"/>
                  </a:lnTo>
                  <a:lnTo>
                    <a:pt x="434015" y="152519"/>
                  </a:lnTo>
                  <a:lnTo>
                    <a:pt x="441864" y="144670"/>
                  </a:lnTo>
                  <a:lnTo>
                    <a:pt x="445788" y="149024"/>
                  </a:lnTo>
                  <a:lnTo>
                    <a:pt x="458910" y="146816"/>
                  </a:lnTo>
                  <a:lnTo>
                    <a:pt x="471663" y="156443"/>
                  </a:lnTo>
                  <a:lnTo>
                    <a:pt x="485950" y="149269"/>
                  </a:lnTo>
                  <a:lnTo>
                    <a:pt x="489874" y="166437"/>
                  </a:lnTo>
                  <a:lnTo>
                    <a:pt x="484172" y="192190"/>
                  </a:lnTo>
                  <a:lnTo>
                    <a:pt x="475956" y="191883"/>
                  </a:lnTo>
                  <a:lnTo>
                    <a:pt x="471234" y="204637"/>
                  </a:lnTo>
                  <a:lnTo>
                    <a:pt x="461240" y="209726"/>
                  </a:lnTo>
                  <a:lnTo>
                    <a:pt x="466145" y="214754"/>
                  </a:lnTo>
                  <a:lnTo>
                    <a:pt x="460811" y="223522"/>
                  </a:lnTo>
                  <a:lnTo>
                    <a:pt x="466574" y="240200"/>
                  </a:lnTo>
                  <a:lnTo>
                    <a:pt x="450019" y="268406"/>
                  </a:lnTo>
                  <a:lnTo>
                    <a:pt x="446769" y="292503"/>
                  </a:lnTo>
                  <a:lnTo>
                    <a:pt x="434506" y="294097"/>
                  </a:lnTo>
                  <a:lnTo>
                    <a:pt x="426412" y="302804"/>
                  </a:lnTo>
                  <a:lnTo>
                    <a:pt x="433525" y="351673"/>
                  </a:lnTo>
                  <a:lnTo>
                    <a:pt x="433525" y="351673"/>
                  </a:lnTo>
                  <a:lnTo>
                    <a:pt x="424450" y="351856"/>
                  </a:lnTo>
                  <a:lnTo>
                    <a:pt x="407036" y="368350"/>
                  </a:lnTo>
                  <a:lnTo>
                    <a:pt x="410899" y="392938"/>
                  </a:lnTo>
                  <a:lnTo>
                    <a:pt x="401211" y="408328"/>
                  </a:lnTo>
                  <a:lnTo>
                    <a:pt x="377973" y="379449"/>
                  </a:lnTo>
                  <a:lnTo>
                    <a:pt x="364238" y="377609"/>
                  </a:lnTo>
                  <a:lnTo>
                    <a:pt x="350994" y="395391"/>
                  </a:lnTo>
                  <a:lnTo>
                    <a:pt x="315553" y="422922"/>
                  </a:lnTo>
                  <a:lnTo>
                    <a:pt x="286122" y="432977"/>
                  </a:lnTo>
                  <a:lnTo>
                    <a:pt x="281094" y="426968"/>
                  </a:lnTo>
                  <a:lnTo>
                    <a:pt x="256935" y="432671"/>
                  </a:lnTo>
                  <a:lnTo>
                    <a:pt x="259449" y="442236"/>
                  </a:lnTo>
                  <a:lnTo>
                    <a:pt x="247125" y="448123"/>
                  </a:lnTo>
                  <a:lnTo>
                    <a:pt x="244733" y="456155"/>
                  </a:lnTo>
                  <a:lnTo>
                    <a:pt x="219655" y="444505"/>
                  </a:lnTo>
                  <a:lnTo>
                    <a:pt x="219655" y="444505"/>
                  </a:lnTo>
                  <a:lnTo>
                    <a:pt x="172442" y="451188"/>
                  </a:lnTo>
                  <a:lnTo>
                    <a:pt x="159933" y="473630"/>
                  </a:lnTo>
                  <a:lnTo>
                    <a:pt x="149203" y="481294"/>
                  </a:lnTo>
                  <a:lnTo>
                    <a:pt x="125781" y="447203"/>
                  </a:lnTo>
                  <a:lnTo>
                    <a:pt x="117503" y="449226"/>
                  </a:lnTo>
                  <a:lnTo>
                    <a:pt x="96410" y="438189"/>
                  </a:lnTo>
                  <a:lnTo>
                    <a:pt x="63606" y="448613"/>
                  </a:lnTo>
                  <a:lnTo>
                    <a:pt x="44046" y="474059"/>
                  </a:lnTo>
                  <a:lnTo>
                    <a:pt x="44046" y="474059"/>
                  </a:lnTo>
                  <a:lnTo>
                    <a:pt x="34665" y="486567"/>
                  </a:lnTo>
                  <a:lnTo>
                    <a:pt x="21176" y="488039"/>
                  </a:lnTo>
                  <a:lnTo>
                    <a:pt x="512" y="458791"/>
                  </a:lnTo>
                  <a:lnTo>
                    <a:pt x="23138" y="425742"/>
                  </a:lnTo>
                  <a:lnTo>
                    <a:pt x="45457" y="406734"/>
                  </a:lnTo>
                  <a:lnTo>
                    <a:pt x="48645" y="395452"/>
                  </a:lnTo>
                  <a:lnTo>
                    <a:pt x="94325" y="357620"/>
                  </a:lnTo>
                  <a:lnTo>
                    <a:pt x="90953" y="345909"/>
                  </a:lnTo>
                  <a:lnTo>
                    <a:pt x="110329" y="334136"/>
                  </a:lnTo>
                  <a:lnTo>
                    <a:pt x="125597" y="342966"/>
                  </a:lnTo>
                  <a:lnTo>
                    <a:pt x="134058" y="333216"/>
                  </a:lnTo>
                  <a:lnTo>
                    <a:pt x="146628" y="330703"/>
                  </a:lnTo>
                  <a:lnTo>
                    <a:pt x="163428" y="308384"/>
                  </a:lnTo>
                  <a:lnTo>
                    <a:pt x="160485" y="300167"/>
                  </a:lnTo>
                  <a:lnTo>
                    <a:pt x="180106" y="268222"/>
                  </a:lnTo>
                  <a:lnTo>
                    <a:pt x="200525" y="250501"/>
                  </a:lnTo>
                  <a:lnTo>
                    <a:pt x="203590" y="238422"/>
                  </a:lnTo>
                  <a:lnTo>
                    <a:pt x="224009" y="239710"/>
                  </a:lnTo>
                  <a:lnTo>
                    <a:pt x="248290" y="190964"/>
                  </a:lnTo>
                  <a:lnTo>
                    <a:pt x="257119" y="191577"/>
                  </a:lnTo>
                  <a:lnTo>
                    <a:pt x="264661" y="183790"/>
                  </a:lnTo>
                  <a:lnTo>
                    <a:pt x="268095" y="171833"/>
                  </a:lnTo>
                  <a:lnTo>
                    <a:pt x="263986" y="168706"/>
                  </a:lnTo>
                  <a:lnTo>
                    <a:pt x="271099" y="167480"/>
                  </a:lnTo>
                  <a:lnTo>
                    <a:pt x="285386" y="137803"/>
                  </a:lnTo>
                  <a:lnTo>
                    <a:pt x="285263" y="120082"/>
                  </a:lnTo>
                  <a:lnTo>
                    <a:pt x="299795" y="113276"/>
                  </a:lnTo>
                  <a:lnTo>
                    <a:pt x="307153" y="118120"/>
                  </a:lnTo>
                  <a:lnTo>
                    <a:pt x="311997" y="100768"/>
                  </a:lnTo>
                  <a:lnTo>
                    <a:pt x="303535" y="88811"/>
                  </a:lnTo>
                  <a:lnTo>
                    <a:pt x="308379" y="70539"/>
                  </a:lnTo>
                  <a:lnTo>
                    <a:pt x="302309" y="45461"/>
                  </a:lnTo>
                  <a:lnTo>
                    <a:pt x="314265" y="2160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รูปแบบอิสระ: รูปร่าง 41">
              <a:extLst>
                <a:ext uri="{FF2B5EF4-FFF2-40B4-BE49-F238E27FC236}">
                  <a16:creationId xmlns:a16="http://schemas.microsoft.com/office/drawing/2014/main" id="{B5D41724-9E8E-99E6-B244-C565C36E02E9}"/>
                </a:ext>
              </a:extLst>
            </p:cNvPr>
            <p:cNvSpPr/>
            <p:nvPr/>
          </p:nvSpPr>
          <p:spPr>
            <a:xfrm>
              <a:off x="5620495" y="573825"/>
              <a:ext cx="421056" cy="782084"/>
            </a:xfrm>
            <a:custGeom>
              <a:avLst/>
              <a:gdLst>
                <a:gd name="connsiteX0" fmla="*/ 152194 w 421056"/>
                <a:gd name="connsiteY0" fmla="*/ -25 h 782084"/>
                <a:gd name="connsiteX1" fmla="*/ 151765 w 421056"/>
                <a:gd name="connsiteY1" fmla="*/ 14568 h 782084"/>
                <a:gd name="connsiteX2" fmla="*/ 138275 w 421056"/>
                <a:gd name="connsiteY2" fmla="*/ 44000 h 782084"/>
                <a:gd name="connsiteX3" fmla="*/ 136252 w 421056"/>
                <a:gd name="connsiteY3" fmla="*/ 116598 h 782084"/>
                <a:gd name="connsiteX4" fmla="*/ 174452 w 421056"/>
                <a:gd name="connsiteY4" fmla="*/ 133337 h 782084"/>
                <a:gd name="connsiteX5" fmla="*/ 178376 w 421056"/>
                <a:gd name="connsiteY5" fmla="*/ 143761 h 782084"/>
                <a:gd name="connsiteX6" fmla="*/ 216698 w 421056"/>
                <a:gd name="connsiteY6" fmla="*/ 106481 h 782084"/>
                <a:gd name="connsiteX7" fmla="*/ 230740 w 421056"/>
                <a:gd name="connsiteY7" fmla="*/ 80176 h 782084"/>
                <a:gd name="connsiteX8" fmla="*/ 239998 w 421056"/>
                <a:gd name="connsiteY8" fmla="*/ 85388 h 782084"/>
                <a:gd name="connsiteX9" fmla="*/ 289174 w 421056"/>
                <a:gd name="connsiteY9" fmla="*/ 82384 h 782084"/>
                <a:gd name="connsiteX10" fmla="*/ 325227 w 421056"/>
                <a:gd name="connsiteY10" fmla="*/ 106849 h 782084"/>
                <a:gd name="connsiteX11" fmla="*/ 344726 w 421056"/>
                <a:gd name="connsiteY11" fmla="*/ 101024 h 782084"/>
                <a:gd name="connsiteX12" fmla="*/ 356437 w 421056"/>
                <a:gd name="connsiteY12" fmla="*/ 104887 h 782084"/>
                <a:gd name="connsiteX13" fmla="*/ 360055 w 421056"/>
                <a:gd name="connsiteY13" fmla="*/ 92562 h 782084"/>
                <a:gd name="connsiteX14" fmla="*/ 375384 w 421056"/>
                <a:gd name="connsiteY14" fmla="*/ 93298 h 782084"/>
                <a:gd name="connsiteX15" fmla="*/ 393595 w 421056"/>
                <a:gd name="connsiteY15" fmla="*/ 108688 h 782084"/>
                <a:gd name="connsiteX16" fmla="*/ 387892 w 421056"/>
                <a:gd name="connsiteY16" fmla="*/ 116414 h 782084"/>
                <a:gd name="connsiteX17" fmla="*/ 392491 w 421056"/>
                <a:gd name="connsiteY17" fmla="*/ 126592 h 782084"/>
                <a:gd name="connsiteX18" fmla="*/ 385256 w 421056"/>
                <a:gd name="connsiteY18" fmla="*/ 136955 h 782084"/>
                <a:gd name="connsiteX19" fmla="*/ 384643 w 421056"/>
                <a:gd name="connsiteY19" fmla="*/ 151425 h 782084"/>
                <a:gd name="connsiteX20" fmla="*/ 361588 w 421056"/>
                <a:gd name="connsiteY20" fmla="*/ 150260 h 782084"/>
                <a:gd name="connsiteX21" fmla="*/ 363489 w 421056"/>
                <a:gd name="connsiteY21" fmla="*/ 168287 h 782084"/>
                <a:gd name="connsiteX22" fmla="*/ 351839 w 421056"/>
                <a:gd name="connsiteY22" fmla="*/ 183064 h 782084"/>
                <a:gd name="connsiteX23" fmla="*/ 359503 w 421056"/>
                <a:gd name="connsiteY23" fmla="*/ 203912 h 782084"/>
                <a:gd name="connsiteX24" fmla="*/ 369007 w 421056"/>
                <a:gd name="connsiteY24" fmla="*/ 205199 h 782084"/>
                <a:gd name="connsiteX25" fmla="*/ 372992 w 421056"/>
                <a:gd name="connsiteY25" fmla="*/ 212373 h 782084"/>
                <a:gd name="connsiteX26" fmla="*/ 368455 w 421056"/>
                <a:gd name="connsiteY26" fmla="*/ 223226 h 782084"/>
                <a:gd name="connsiteX27" fmla="*/ 379369 w 421056"/>
                <a:gd name="connsiteY27" fmla="*/ 251922 h 782084"/>
                <a:gd name="connsiteX28" fmla="*/ 375874 w 421056"/>
                <a:gd name="connsiteY28" fmla="*/ 277552 h 782084"/>
                <a:gd name="connsiteX29" fmla="*/ 380657 w 421056"/>
                <a:gd name="connsiteY29" fmla="*/ 301895 h 782084"/>
                <a:gd name="connsiteX30" fmla="*/ 415546 w 421056"/>
                <a:gd name="connsiteY30" fmla="*/ 325930 h 782084"/>
                <a:gd name="connsiteX31" fmla="*/ 421555 w 421056"/>
                <a:gd name="connsiteY31" fmla="*/ 336231 h 782084"/>
                <a:gd name="connsiteX32" fmla="*/ 413829 w 421056"/>
                <a:gd name="connsiteY32" fmla="*/ 353890 h 782084"/>
                <a:gd name="connsiteX33" fmla="*/ 402915 w 421056"/>
                <a:gd name="connsiteY33" fmla="*/ 355055 h 782084"/>
                <a:gd name="connsiteX34" fmla="*/ 395741 w 421056"/>
                <a:gd name="connsiteY34" fmla="*/ 364314 h 782084"/>
                <a:gd name="connsiteX35" fmla="*/ 396783 w 421056"/>
                <a:gd name="connsiteY35" fmla="*/ 382341 h 782084"/>
                <a:gd name="connsiteX36" fmla="*/ 376120 w 421056"/>
                <a:gd name="connsiteY36" fmla="*/ 404537 h 782084"/>
                <a:gd name="connsiteX37" fmla="*/ 377591 w 421056"/>
                <a:gd name="connsiteY37" fmla="*/ 452609 h 782084"/>
                <a:gd name="connsiteX38" fmla="*/ 367045 w 421056"/>
                <a:gd name="connsiteY38" fmla="*/ 472169 h 782084"/>
                <a:gd name="connsiteX39" fmla="*/ 386605 w 421056"/>
                <a:gd name="connsiteY39" fmla="*/ 490380 h 782084"/>
                <a:gd name="connsiteX40" fmla="*/ 368394 w 421056"/>
                <a:gd name="connsiteY40" fmla="*/ 517052 h 782084"/>
                <a:gd name="connsiteX41" fmla="*/ 349631 w 421056"/>
                <a:gd name="connsiteY41" fmla="*/ 524594 h 782084"/>
                <a:gd name="connsiteX42" fmla="*/ 350122 w 421056"/>
                <a:gd name="connsiteY42" fmla="*/ 546729 h 782084"/>
                <a:gd name="connsiteX43" fmla="*/ 336264 w 421056"/>
                <a:gd name="connsiteY43" fmla="*/ 550040 h 782084"/>
                <a:gd name="connsiteX44" fmla="*/ 331543 w 421056"/>
                <a:gd name="connsiteY44" fmla="*/ 560832 h 782084"/>
                <a:gd name="connsiteX45" fmla="*/ 317440 w 421056"/>
                <a:gd name="connsiteY45" fmla="*/ 563652 h 782084"/>
                <a:gd name="connsiteX46" fmla="*/ 313393 w 421056"/>
                <a:gd name="connsiteY46" fmla="*/ 579962 h 782084"/>
                <a:gd name="connsiteX47" fmla="*/ 297022 w 421056"/>
                <a:gd name="connsiteY47" fmla="*/ 597928 h 782084"/>
                <a:gd name="connsiteX48" fmla="*/ 296348 w 421056"/>
                <a:gd name="connsiteY48" fmla="*/ 605224 h 782084"/>
                <a:gd name="connsiteX49" fmla="*/ 310512 w 421056"/>
                <a:gd name="connsiteY49" fmla="*/ 624784 h 782084"/>
                <a:gd name="connsiteX50" fmla="*/ 310512 w 421056"/>
                <a:gd name="connsiteY50" fmla="*/ 624784 h 782084"/>
                <a:gd name="connsiteX51" fmla="*/ 305606 w 421056"/>
                <a:gd name="connsiteY51" fmla="*/ 634840 h 782084"/>
                <a:gd name="connsiteX52" fmla="*/ 298494 w 421056"/>
                <a:gd name="connsiteY52" fmla="*/ 635208 h 782084"/>
                <a:gd name="connsiteX53" fmla="*/ 274090 w 421056"/>
                <a:gd name="connsiteY53" fmla="*/ 657895 h 782084"/>
                <a:gd name="connsiteX54" fmla="*/ 267774 w 421056"/>
                <a:gd name="connsiteY54" fmla="*/ 655871 h 782084"/>
                <a:gd name="connsiteX55" fmla="*/ 241163 w 421056"/>
                <a:gd name="connsiteY55" fmla="*/ 683954 h 782084"/>
                <a:gd name="connsiteX56" fmla="*/ 238772 w 421056"/>
                <a:gd name="connsiteY56" fmla="*/ 720621 h 782084"/>
                <a:gd name="connsiteX57" fmla="*/ 226264 w 421056"/>
                <a:gd name="connsiteY57" fmla="*/ 724054 h 782084"/>
                <a:gd name="connsiteX58" fmla="*/ 212529 w 421056"/>
                <a:gd name="connsiteY58" fmla="*/ 753486 h 782084"/>
                <a:gd name="connsiteX59" fmla="*/ 196464 w 421056"/>
                <a:gd name="connsiteY59" fmla="*/ 755387 h 782084"/>
                <a:gd name="connsiteX60" fmla="*/ 179357 w 421056"/>
                <a:gd name="connsiteY60" fmla="*/ 778196 h 782084"/>
                <a:gd name="connsiteX61" fmla="*/ 147350 w 421056"/>
                <a:gd name="connsiteY61" fmla="*/ 778503 h 782084"/>
                <a:gd name="connsiteX62" fmla="*/ 137355 w 421056"/>
                <a:gd name="connsiteY62" fmla="*/ 770900 h 782084"/>
                <a:gd name="connsiteX63" fmla="*/ 113136 w 421056"/>
                <a:gd name="connsiteY63" fmla="*/ 767589 h 782084"/>
                <a:gd name="connsiteX64" fmla="*/ 87996 w 421056"/>
                <a:gd name="connsiteY64" fmla="*/ 774763 h 782084"/>
                <a:gd name="connsiteX65" fmla="*/ 85176 w 421056"/>
                <a:gd name="connsiteY65" fmla="*/ 782059 h 782084"/>
                <a:gd name="connsiteX66" fmla="*/ 32321 w 421056"/>
                <a:gd name="connsiteY66" fmla="*/ 779729 h 782084"/>
                <a:gd name="connsiteX67" fmla="*/ 32321 w 421056"/>
                <a:gd name="connsiteY67" fmla="*/ 779729 h 782084"/>
                <a:gd name="connsiteX68" fmla="*/ 25209 w 421056"/>
                <a:gd name="connsiteY68" fmla="*/ 730860 h 782084"/>
                <a:gd name="connsiteX69" fmla="*/ 33302 w 421056"/>
                <a:gd name="connsiteY69" fmla="*/ 722154 h 782084"/>
                <a:gd name="connsiteX70" fmla="*/ 45566 w 421056"/>
                <a:gd name="connsiteY70" fmla="*/ 720559 h 782084"/>
                <a:gd name="connsiteX71" fmla="*/ 48815 w 421056"/>
                <a:gd name="connsiteY71" fmla="*/ 696462 h 782084"/>
                <a:gd name="connsiteX72" fmla="*/ 65371 w 421056"/>
                <a:gd name="connsiteY72" fmla="*/ 668257 h 782084"/>
                <a:gd name="connsiteX73" fmla="*/ 59607 w 421056"/>
                <a:gd name="connsiteY73" fmla="*/ 651579 h 782084"/>
                <a:gd name="connsiteX74" fmla="*/ 64941 w 421056"/>
                <a:gd name="connsiteY74" fmla="*/ 642811 h 782084"/>
                <a:gd name="connsiteX75" fmla="*/ 60036 w 421056"/>
                <a:gd name="connsiteY75" fmla="*/ 637783 h 782084"/>
                <a:gd name="connsiteX76" fmla="*/ 70031 w 421056"/>
                <a:gd name="connsiteY76" fmla="*/ 632694 h 782084"/>
                <a:gd name="connsiteX77" fmla="*/ 74752 w 421056"/>
                <a:gd name="connsiteY77" fmla="*/ 619940 h 782084"/>
                <a:gd name="connsiteX78" fmla="*/ 82968 w 421056"/>
                <a:gd name="connsiteY78" fmla="*/ 620247 h 782084"/>
                <a:gd name="connsiteX79" fmla="*/ 88671 w 421056"/>
                <a:gd name="connsiteY79" fmla="*/ 594494 h 782084"/>
                <a:gd name="connsiteX80" fmla="*/ 84746 w 421056"/>
                <a:gd name="connsiteY80" fmla="*/ 577326 h 782084"/>
                <a:gd name="connsiteX81" fmla="*/ 70460 w 421056"/>
                <a:gd name="connsiteY81" fmla="*/ 584499 h 782084"/>
                <a:gd name="connsiteX82" fmla="*/ 57706 w 421056"/>
                <a:gd name="connsiteY82" fmla="*/ 574873 h 782084"/>
                <a:gd name="connsiteX83" fmla="*/ 44585 w 421056"/>
                <a:gd name="connsiteY83" fmla="*/ 577080 h 782084"/>
                <a:gd name="connsiteX84" fmla="*/ 40660 w 421056"/>
                <a:gd name="connsiteY84" fmla="*/ 572727 h 782084"/>
                <a:gd name="connsiteX85" fmla="*/ 32812 w 421056"/>
                <a:gd name="connsiteY85" fmla="*/ 580575 h 782084"/>
                <a:gd name="connsiteX86" fmla="*/ 26128 w 421056"/>
                <a:gd name="connsiteY86" fmla="*/ 578613 h 782084"/>
                <a:gd name="connsiteX87" fmla="*/ 21346 w 421056"/>
                <a:gd name="connsiteY87" fmla="*/ 547649 h 782084"/>
                <a:gd name="connsiteX88" fmla="*/ 14295 w 421056"/>
                <a:gd name="connsiteY88" fmla="*/ 544215 h 782084"/>
                <a:gd name="connsiteX89" fmla="*/ 18832 w 421056"/>
                <a:gd name="connsiteY89" fmla="*/ 519934 h 782084"/>
                <a:gd name="connsiteX90" fmla="*/ 25086 w 421056"/>
                <a:gd name="connsiteY90" fmla="*/ 517726 h 782084"/>
                <a:gd name="connsiteX91" fmla="*/ 10738 w 421056"/>
                <a:gd name="connsiteY91" fmla="*/ 510369 h 782084"/>
                <a:gd name="connsiteX92" fmla="*/ 6630 w 421056"/>
                <a:gd name="connsiteY92" fmla="*/ 494672 h 782084"/>
                <a:gd name="connsiteX93" fmla="*/ 23063 w 421056"/>
                <a:gd name="connsiteY93" fmla="*/ 468612 h 782084"/>
                <a:gd name="connsiteX94" fmla="*/ 9205 w 421056"/>
                <a:gd name="connsiteY94" fmla="*/ 464014 h 782084"/>
                <a:gd name="connsiteX95" fmla="*/ 11106 w 421056"/>
                <a:gd name="connsiteY95" fmla="*/ 453038 h 782084"/>
                <a:gd name="connsiteX96" fmla="*/ 498 w 421056"/>
                <a:gd name="connsiteY96" fmla="*/ 448378 h 782084"/>
                <a:gd name="connsiteX97" fmla="*/ 1725 w 421056"/>
                <a:gd name="connsiteY97" fmla="*/ 440530 h 782084"/>
                <a:gd name="connsiteX98" fmla="*/ 1725 w 421056"/>
                <a:gd name="connsiteY98" fmla="*/ 440530 h 782084"/>
                <a:gd name="connsiteX99" fmla="*/ 1602 w 421056"/>
                <a:gd name="connsiteY99" fmla="*/ 431639 h 782084"/>
                <a:gd name="connsiteX100" fmla="*/ 21591 w 421056"/>
                <a:gd name="connsiteY100" fmla="*/ 402085 h 782084"/>
                <a:gd name="connsiteX101" fmla="*/ 22817 w 421056"/>
                <a:gd name="connsiteY101" fmla="*/ 387859 h 782084"/>
                <a:gd name="connsiteX102" fmla="*/ 38146 w 421056"/>
                <a:gd name="connsiteY102" fmla="*/ 375658 h 782084"/>
                <a:gd name="connsiteX103" fmla="*/ 34222 w 421056"/>
                <a:gd name="connsiteY103" fmla="*/ 363946 h 782084"/>
                <a:gd name="connsiteX104" fmla="*/ 50716 w 421056"/>
                <a:gd name="connsiteY104" fmla="*/ 332798 h 782084"/>
                <a:gd name="connsiteX105" fmla="*/ 65064 w 421056"/>
                <a:gd name="connsiteY105" fmla="*/ 333227 h 782084"/>
                <a:gd name="connsiteX106" fmla="*/ 64144 w 421056"/>
                <a:gd name="connsiteY106" fmla="*/ 339481 h 782084"/>
                <a:gd name="connsiteX107" fmla="*/ 73894 w 421056"/>
                <a:gd name="connsiteY107" fmla="*/ 345490 h 782084"/>
                <a:gd name="connsiteX108" fmla="*/ 69847 w 421056"/>
                <a:gd name="connsiteY108" fmla="*/ 360512 h 782084"/>
                <a:gd name="connsiteX109" fmla="*/ 86647 w 421056"/>
                <a:gd name="connsiteY109" fmla="*/ 357508 h 782084"/>
                <a:gd name="connsiteX110" fmla="*/ 83704 w 421056"/>
                <a:gd name="connsiteY110" fmla="*/ 335925 h 782084"/>
                <a:gd name="connsiteX111" fmla="*/ 111174 w 421056"/>
                <a:gd name="connsiteY111" fmla="*/ 347207 h 782084"/>
                <a:gd name="connsiteX112" fmla="*/ 117183 w 421056"/>
                <a:gd name="connsiteY112" fmla="*/ 341566 h 782084"/>
                <a:gd name="connsiteX113" fmla="*/ 94373 w 421056"/>
                <a:gd name="connsiteY113" fmla="*/ 323784 h 782084"/>
                <a:gd name="connsiteX114" fmla="*/ 98236 w 421056"/>
                <a:gd name="connsiteY114" fmla="*/ 310417 h 782084"/>
                <a:gd name="connsiteX115" fmla="*/ 120739 w 421056"/>
                <a:gd name="connsiteY115" fmla="*/ 312563 h 782084"/>
                <a:gd name="connsiteX116" fmla="*/ 128649 w 421056"/>
                <a:gd name="connsiteY116" fmla="*/ 304408 h 782084"/>
                <a:gd name="connsiteX117" fmla="*/ 109334 w 421056"/>
                <a:gd name="connsiteY117" fmla="*/ 246772 h 782084"/>
                <a:gd name="connsiteX118" fmla="*/ 113933 w 421056"/>
                <a:gd name="connsiteY118" fmla="*/ 220651 h 782084"/>
                <a:gd name="connsiteX119" fmla="*/ 94250 w 421056"/>
                <a:gd name="connsiteY119" fmla="*/ 221571 h 782084"/>
                <a:gd name="connsiteX120" fmla="*/ 92901 w 421056"/>
                <a:gd name="connsiteY120" fmla="*/ 208817 h 782084"/>
                <a:gd name="connsiteX121" fmla="*/ 81987 w 421056"/>
                <a:gd name="connsiteY121" fmla="*/ 201888 h 782084"/>
                <a:gd name="connsiteX122" fmla="*/ 75243 w 421056"/>
                <a:gd name="connsiteY122" fmla="*/ 182451 h 782084"/>
                <a:gd name="connsiteX123" fmla="*/ 94618 w 421056"/>
                <a:gd name="connsiteY123" fmla="*/ 166386 h 782084"/>
                <a:gd name="connsiteX124" fmla="*/ 94986 w 421056"/>
                <a:gd name="connsiteY124" fmla="*/ 158109 h 782084"/>
                <a:gd name="connsiteX125" fmla="*/ 104429 w 421056"/>
                <a:gd name="connsiteY125" fmla="*/ 149402 h 782084"/>
                <a:gd name="connsiteX126" fmla="*/ 79780 w 421056"/>
                <a:gd name="connsiteY126" fmla="*/ 140266 h 782084"/>
                <a:gd name="connsiteX127" fmla="*/ 59546 w 421056"/>
                <a:gd name="connsiteY127" fmla="*/ 143025 h 782084"/>
                <a:gd name="connsiteX128" fmla="*/ 55744 w 421056"/>
                <a:gd name="connsiteY128" fmla="*/ 125059 h 782084"/>
                <a:gd name="connsiteX129" fmla="*/ 61937 w 421056"/>
                <a:gd name="connsiteY129" fmla="*/ 95505 h 782084"/>
                <a:gd name="connsiteX130" fmla="*/ 44278 w 421056"/>
                <a:gd name="connsiteY130" fmla="*/ 79502 h 782084"/>
                <a:gd name="connsiteX131" fmla="*/ 43665 w 421056"/>
                <a:gd name="connsiteY131" fmla="*/ 66625 h 782084"/>
                <a:gd name="connsiteX132" fmla="*/ 38146 w 421056"/>
                <a:gd name="connsiteY132" fmla="*/ 62946 h 782084"/>
                <a:gd name="connsiteX133" fmla="*/ 43604 w 421056"/>
                <a:gd name="connsiteY133" fmla="*/ 46575 h 782084"/>
                <a:gd name="connsiteX134" fmla="*/ 29317 w 421056"/>
                <a:gd name="connsiteY134" fmla="*/ 35600 h 782084"/>
                <a:gd name="connsiteX135" fmla="*/ 29317 w 421056"/>
                <a:gd name="connsiteY135" fmla="*/ 35600 h 782084"/>
                <a:gd name="connsiteX136" fmla="*/ 32321 w 421056"/>
                <a:gd name="connsiteY136" fmla="*/ 16653 h 782084"/>
                <a:gd name="connsiteX137" fmla="*/ 40783 w 421056"/>
                <a:gd name="connsiteY137" fmla="*/ 8314 h 782084"/>
                <a:gd name="connsiteX138" fmla="*/ 40783 w 421056"/>
                <a:gd name="connsiteY138" fmla="*/ 8314 h 782084"/>
                <a:gd name="connsiteX139" fmla="*/ 64512 w 421056"/>
                <a:gd name="connsiteY139" fmla="*/ 16530 h 782084"/>
                <a:gd name="connsiteX140" fmla="*/ 92472 w 421056"/>
                <a:gd name="connsiteY140" fmla="*/ 11809 h 782084"/>
                <a:gd name="connsiteX141" fmla="*/ 99708 w 421056"/>
                <a:gd name="connsiteY141" fmla="*/ 2182 h 78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421056" h="782084">
                  <a:moveTo>
                    <a:pt x="152194" y="-25"/>
                  </a:moveTo>
                  <a:lnTo>
                    <a:pt x="151765" y="14568"/>
                  </a:lnTo>
                  <a:lnTo>
                    <a:pt x="138275" y="44000"/>
                  </a:lnTo>
                  <a:lnTo>
                    <a:pt x="136252" y="116598"/>
                  </a:lnTo>
                  <a:lnTo>
                    <a:pt x="174452" y="133337"/>
                  </a:lnTo>
                  <a:lnTo>
                    <a:pt x="178376" y="143761"/>
                  </a:lnTo>
                  <a:lnTo>
                    <a:pt x="216698" y="106481"/>
                  </a:lnTo>
                  <a:lnTo>
                    <a:pt x="230740" y="80176"/>
                  </a:lnTo>
                  <a:lnTo>
                    <a:pt x="239998" y="85388"/>
                  </a:lnTo>
                  <a:lnTo>
                    <a:pt x="289174" y="82384"/>
                  </a:lnTo>
                  <a:lnTo>
                    <a:pt x="325227" y="106849"/>
                  </a:lnTo>
                  <a:lnTo>
                    <a:pt x="344726" y="101024"/>
                  </a:lnTo>
                  <a:lnTo>
                    <a:pt x="356437" y="104887"/>
                  </a:lnTo>
                  <a:lnTo>
                    <a:pt x="360055" y="92562"/>
                  </a:lnTo>
                  <a:lnTo>
                    <a:pt x="375384" y="93298"/>
                  </a:lnTo>
                  <a:lnTo>
                    <a:pt x="393595" y="108688"/>
                  </a:lnTo>
                  <a:lnTo>
                    <a:pt x="387892" y="116414"/>
                  </a:lnTo>
                  <a:lnTo>
                    <a:pt x="392491" y="126592"/>
                  </a:lnTo>
                  <a:lnTo>
                    <a:pt x="385256" y="136955"/>
                  </a:lnTo>
                  <a:lnTo>
                    <a:pt x="384643" y="151425"/>
                  </a:lnTo>
                  <a:lnTo>
                    <a:pt x="361588" y="150260"/>
                  </a:lnTo>
                  <a:lnTo>
                    <a:pt x="363489" y="168287"/>
                  </a:lnTo>
                  <a:lnTo>
                    <a:pt x="351839" y="183064"/>
                  </a:lnTo>
                  <a:lnTo>
                    <a:pt x="359503" y="203912"/>
                  </a:lnTo>
                  <a:lnTo>
                    <a:pt x="369007" y="205199"/>
                  </a:lnTo>
                  <a:lnTo>
                    <a:pt x="372992" y="212373"/>
                  </a:lnTo>
                  <a:lnTo>
                    <a:pt x="368455" y="223226"/>
                  </a:lnTo>
                  <a:lnTo>
                    <a:pt x="379369" y="251922"/>
                  </a:lnTo>
                  <a:lnTo>
                    <a:pt x="375874" y="277552"/>
                  </a:lnTo>
                  <a:lnTo>
                    <a:pt x="380657" y="301895"/>
                  </a:lnTo>
                  <a:lnTo>
                    <a:pt x="415546" y="325930"/>
                  </a:lnTo>
                  <a:lnTo>
                    <a:pt x="421555" y="336231"/>
                  </a:lnTo>
                  <a:lnTo>
                    <a:pt x="413829" y="353890"/>
                  </a:lnTo>
                  <a:lnTo>
                    <a:pt x="402915" y="355055"/>
                  </a:lnTo>
                  <a:lnTo>
                    <a:pt x="395741" y="364314"/>
                  </a:lnTo>
                  <a:lnTo>
                    <a:pt x="396783" y="382341"/>
                  </a:lnTo>
                  <a:lnTo>
                    <a:pt x="376120" y="404537"/>
                  </a:lnTo>
                  <a:lnTo>
                    <a:pt x="377591" y="452609"/>
                  </a:lnTo>
                  <a:lnTo>
                    <a:pt x="367045" y="472169"/>
                  </a:lnTo>
                  <a:lnTo>
                    <a:pt x="386605" y="490380"/>
                  </a:lnTo>
                  <a:lnTo>
                    <a:pt x="368394" y="517052"/>
                  </a:lnTo>
                  <a:lnTo>
                    <a:pt x="349631" y="524594"/>
                  </a:lnTo>
                  <a:lnTo>
                    <a:pt x="350122" y="546729"/>
                  </a:lnTo>
                  <a:lnTo>
                    <a:pt x="336264" y="550040"/>
                  </a:lnTo>
                  <a:lnTo>
                    <a:pt x="331543" y="560832"/>
                  </a:lnTo>
                  <a:lnTo>
                    <a:pt x="317440" y="563652"/>
                  </a:lnTo>
                  <a:lnTo>
                    <a:pt x="313393" y="579962"/>
                  </a:lnTo>
                  <a:lnTo>
                    <a:pt x="297022" y="597928"/>
                  </a:lnTo>
                  <a:lnTo>
                    <a:pt x="296348" y="605224"/>
                  </a:lnTo>
                  <a:lnTo>
                    <a:pt x="310512" y="624784"/>
                  </a:lnTo>
                  <a:lnTo>
                    <a:pt x="310512" y="624784"/>
                  </a:lnTo>
                  <a:lnTo>
                    <a:pt x="305606" y="634840"/>
                  </a:lnTo>
                  <a:lnTo>
                    <a:pt x="298494" y="635208"/>
                  </a:lnTo>
                  <a:lnTo>
                    <a:pt x="274090" y="657895"/>
                  </a:lnTo>
                  <a:lnTo>
                    <a:pt x="267774" y="655871"/>
                  </a:lnTo>
                  <a:lnTo>
                    <a:pt x="241163" y="683954"/>
                  </a:lnTo>
                  <a:lnTo>
                    <a:pt x="238772" y="720621"/>
                  </a:lnTo>
                  <a:lnTo>
                    <a:pt x="226264" y="724054"/>
                  </a:lnTo>
                  <a:lnTo>
                    <a:pt x="212529" y="753486"/>
                  </a:lnTo>
                  <a:lnTo>
                    <a:pt x="196464" y="755387"/>
                  </a:lnTo>
                  <a:lnTo>
                    <a:pt x="179357" y="778196"/>
                  </a:lnTo>
                  <a:lnTo>
                    <a:pt x="147350" y="778503"/>
                  </a:lnTo>
                  <a:lnTo>
                    <a:pt x="137355" y="770900"/>
                  </a:lnTo>
                  <a:lnTo>
                    <a:pt x="113136" y="767589"/>
                  </a:lnTo>
                  <a:lnTo>
                    <a:pt x="87996" y="774763"/>
                  </a:lnTo>
                  <a:lnTo>
                    <a:pt x="85176" y="782059"/>
                  </a:lnTo>
                  <a:lnTo>
                    <a:pt x="32321" y="779729"/>
                  </a:lnTo>
                  <a:lnTo>
                    <a:pt x="32321" y="779729"/>
                  </a:lnTo>
                  <a:lnTo>
                    <a:pt x="25209" y="730860"/>
                  </a:lnTo>
                  <a:lnTo>
                    <a:pt x="33302" y="722154"/>
                  </a:lnTo>
                  <a:lnTo>
                    <a:pt x="45566" y="720559"/>
                  </a:lnTo>
                  <a:lnTo>
                    <a:pt x="48815" y="696462"/>
                  </a:lnTo>
                  <a:lnTo>
                    <a:pt x="65371" y="668257"/>
                  </a:lnTo>
                  <a:lnTo>
                    <a:pt x="59607" y="651579"/>
                  </a:lnTo>
                  <a:lnTo>
                    <a:pt x="64941" y="642811"/>
                  </a:lnTo>
                  <a:lnTo>
                    <a:pt x="60036" y="637783"/>
                  </a:lnTo>
                  <a:lnTo>
                    <a:pt x="70031" y="632694"/>
                  </a:lnTo>
                  <a:lnTo>
                    <a:pt x="74752" y="619940"/>
                  </a:lnTo>
                  <a:lnTo>
                    <a:pt x="82968" y="620247"/>
                  </a:lnTo>
                  <a:lnTo>
                    <a:pt x="88671" y="594494"/>
                  </a:lnTo>
                  <a:lnTo>
                    <a:pt x="84746" y="577326"/>
                  </a:lnTo>
                  <a:lnTo>
                    <a:pt x="70460" y="584499"/>
                  </a:lnTo>
                  <a:lnTo>
                    <a:pt x="57706" y="574873"/>
                  </a:lnTo>
                  <a:lnTo>
                    <a:pt x="44585" y="577080"/>
                  </a:lnTo>
                  <a:lnTo>
                    <a:pt x="40660" y="572727"/>
                  </a:lnTo>
                  <a:lnTo>
                    <a:pt x="32812" y="580575"/>
                  </a:lnTo>
                  <a:lnTo>
                    <a:pt x="26128" y="578613"/>
                  </a:lnTo>
                  <a:lnTo>
                    <a:pt x="21346" y="547649"/>
                  </a:lnTo>
                  <a:lnTo>
                    <a:pt x="14295" y="544215"/>
                  </a:lnTo>
                  <a:lnTo>
                    <a:pt x="18832" y="519934"/>
                  </a:lnTo>
                  <a:lnTo>
                    <a:pt x="25086" y="517726"/>
                  </a:lnTo>
                  <a:lnTo>
                    <a:pt x="10738" y="510369"/>
                  </a:lnTo>
                  <a:lnTo>
                    <a:pt x="6630" y="494672"/>
                  </a:lnTo>
                  <a:lnTo>
                    <a:pt x="23063" y="468612"/>
                  </a:lnTo>
                  <a:lnTo>
                    <a:pt x="9205" y="464014"/>
                  </a:lnTo>
                  <a:lnTo>
                    <a:pt x="11106" y="453038"/>
                  </a:lnTo>
                  <a:lnTo>
                    <a:pt x="498" y="448378"/>
                  </a:lnTo>
                  <a:lnTo>
                    <a:pt x="1725" y="440530"/>
                  </a:lnTo>
                  <a:lnTo>
                    <a:pt x="1725" y="440530"/>
                  </a:lnTo>
                  <a:lnTo>
                    <a:pt x="1602" y="431639"/>
                  </a:lnTo>
                  <a:lnTo>
                    <a:pt x="21591" y="402085"/>
                  </a:lnTo>
                  <a:lnTo>
                    <a:pt x="22817" y="387859"/>
                  </a:lnTo>
                  <a:lnTo>
                    <a:pt x="38146" y="375658"/>
                  </a:lnTo>
                  <a:lnTo>
                    <a:pt x="34222" y="363946"/>
                  </a:lnTo>
                  <a:lnTo>
                    <a:pt x="50716" y="332798"/>
                  </a:lnTo>
                  <a:lnTo>
                    <a:pt x="65064" y="333227"/>
                  </a:lnTo>
                  <a:lnTo>
                    <a:pt x="64144" y="339481"/>
                  </a:lnTo>
                  <a:lnTo>
                    <a:pt x="73894" y="345490"/>
                  </a:lnTo>
                  <a:lnTo>
                    <a:pt x="69847" y="360512"/>
                  </a:lnTo>
                  <a:lnTo>
                    <a:pt x="86647" y="357508"/>
                  </a:lnTo>
                  <a:lnTo>
                    <a:pt x="83704" y="335925"/>
                  </a:lnTo>
                  <a:lnTo>
                    <a:pt x="111174" y="347207"/>
                  </a:lnTo>
                  <a:lnTo>
                    <a:pt x="117183" y="341566"/>
                  </a:lnTo>
                  <a:lnTo>
                    <a:pt x="94373" y="323784"/>
                  </a:lnTo>
                  <a:lnTo>
                    <a:pt x="98236" y="310417"/>
                  </a:lnTo>
                  <a:lnTo>
                    <a:pt x="120739" y="312563"/>
                  </a:lnTo>
                  <a:lnTo>
                    <a:pt x="128649" y="304408"/>
                  </a:lnTo>
                  <a:lnTo>
                    <a:pt x="109334" y="246772"/>
                  </a:lnTo>
                  <a:lnTo>
                    <a:pt x="113933" y="220651"/>
                  </a:lnTo>
                  <a:lnTo>
                    <a:pt x="94250" y="221571"/>
                  </a:lnTo>
                  <a:lnTo>
                    <a:pt x="92901" y="208817"/>
                  </a:lnTo>
                  <a:lnTo>
                    <a:pt x="81987" y="201888"/>
                  </a:lnTo>
                  <a:lnTo>
                    <a:pt x="75243" y="182451"/>
                  </a:lnTo>
                  <a:lnTo>
                    <a:pt x="94618" y="166386"/>
                  </a:lnTo>
                  <a:lnTo>
                    <a:pt x="94986" y="158109"/>
                  </a:lnTo>
                  <a:lnTo>
                    <a:pt x="104429" y="149402"/>
                  </a:lnTo>
                  <a:lnTo>
                    <a:pt x="79780" y="140266"/>
                  </a:lnTo>
                  <a:lnTo>
                    <a:pt x="59546" y="143025"/>
                  </a:lnTo>
                  <a:lnTo>
                    <a:pt x="55744" y="125059"/>
                  </a:lnTo>
                  <a:lnTo>
                    <a:pt x="61937" y="95505"/>
                  </a:lnTo>
                  <a:lnTo>
                    <a:pt x="44278" y="79502"/>
                  </a:lnTo>
                  <a:lnTo>
                    <a:pt x="43665" y="66625"/>
                  </a:lnTo>
                  <a:lnTo>
                    <a:pt x="38146" y="62946"/>
                  </a:lnTo>
                  <a:lnTo>
                    <a:pt x="43604" y="46575"/>
                  </a:lnTo>
                  <a:lnTo>
                    <a:pt x="29317" y="35600"/>
                  </a:lnTo>
                  <a:lnTo>
                    <a:pt x="29317" y="35600"/>
                  </a:lnTo>
                  <a:lnTo>
                    <a:pt x="32321" y="16653"/>
                  </a:lnTo>
                  <a:lnTo>
                    <a:pt x="40783" y="8314"/>
                  </a:lnTo>
                  <a:lnTo>
                    <a:pt x="40783" y="8314"/>
                  </a:lnTo>
                  <a:lnTo>
                    <a:pt x="64512" y="16530"/>
                  </a:lnTo>
                  <a:lnTo>
                    <a:pt x="92472" y="11809"/>
                  </a:lnTo>
                  <a:lnTo>
                    <a:pt x="99708" y="218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รูปแบบอิสระ: รูปร่าง 42">
              <a:extLst>
                <a:ext uri="{FF2B5EF4-FFF2-40B4-BE49-F238E27FC236}">
                  <a16:creationId xmlns:a16="http://schemas.microsoft.com/office/drawing/2014/main" id="{3C0B3344-7ABA-6E6B-2891-230060C3BB97}"/>
                </a:ext>
              </a:extLst>
            </p:cNvPr>
            <p:cNvSpPr/>
            <p:nvPr/>
          </p:nvSpPr>
          <p:spPr>
            <a:xfrm>
              <a:off x="5350092" y="609449"/>
              <a:ext cx="398553" cy="404930"/>
            </a:xfrm>
            <a:custGeom>
              <a:avLst/>
              <a:gdLst>
                <a:gd name="connsiteX0" fmla="*/ 299730 w 398553"/>
                <a:gd name="connsiteY0" fmla="*/ -19 h 404930"/>
                <a:gd name="connsiteX1" fmla="*/ 314017 w 398553"/>
                <a:gd name="connsiteY1" fmla="*/ 10956 h 404930"/>
                <a:gd name="connsiteX2" fmla="*/ 308560 w 398553"/>
                <a:gd name="connsiteY2" fmla="*/ 27328 h 404930"/>
                <a:gd name="connsiteX3" fmla="*/ 314078 w 398553"/>
                <a:gd name="connsiteY3" fmla="*/ 31007 h 404930"/>
                <a:gd name="connsiteX4" fmla="*/ 314692 w 398553"/>
                <a:gd name="connsiteY4" fmla="*/ 43883 h 404930"/>
                <a:gd name="connsiteX5" fmla="*/ 332351 w 398553"/>
                <a:gd name="connsiteY5" fmla="*/ 59886 h 404930"/>
                <a:gd name="connsiteX6" fmla="*/ 326158 w 398553"/>
                <a:gd name="connsiteY6" fmla="*/ 89441 h 404930"/>
                <a:gd name="connsiteX7" fmla="*/ 329959 w 398553"/>
                <a:gd name="connsiteY7" fmla="*/ 107406 h 404930"/>
                <a:gd name="connsiteX8" fmla="*/ 350193 w 398553"/>
                <a:gd name="connsiteY8" fmla="*/ 104647 h 404930"/>
                <a:gd name="connsiteX9" fmla="*/ 374842 w 398553"/>
                <a:gd name="connsiteY9" fmla="*/ 113783 h 404930"/>
                <a:gd name="connsiteX10" fmla="*/ 365400 w 398553"/>
                <a:gd name="connsiteY10" fmla="*/ 122490 h 404930"/>
                <a:gd name="connsiteX11" fmla="*/ 365032 w 398553"/>
                <a:gd name="connsiteY11" fmla="*/ 130768 h 404930"/>
                <a:gd name="connsiteX12" fmla="*/ 345656 w 398553"/>
                <a:gd name="connsiteY12" fmla="*/ 146832 h 404930"/>
                <a:gd name="connsiteX13" fmla="*/ 352401 w 398553"/>
                <a:gd name="connsiteY13" fmla="*/ 166269 h 404930"/>
                <a:gd name="connsiteX14" fmla="*/ 363315 w 398553"/>
                <a:gd name="connsiteY14" fmla="*/ 173198 h 404930"/>
                <a:gd name="connsiteX15" fmla="*/ 364664 w 398553"/>
                <a:gd name="connsiteY15" fmla="*/ 185952 h 404930"/>
                <a:gd name="connsiteX16" fmla="*/ 384346 w 398553"/>
                <a:gd name="connsiteY16" fmla="*/ 185032 h 404930"/>
                <a:gd name="connsiteX17" fmla="*/ 379748 w 398553"/>
                <a:gd name="connsiteY17" fmla="*/ 211153 h 404930"/>
                <a:gd name="connsiteX18" fmla="*/ 399062 w 398553"/>
                <a:gd name="connsiteY18" fmla="*/ 268790 h 404930"/>
                <a:gd name="connsiteX19" fmla="*/ 391152 w 398553"/>
                <a:gd name="connsiteY19" fmla="*/ 276945 h 404930"/>
                <a:gd name="connsiteX20" fmla="*/ 368650 w 398553"/>
                <a:gd name="connsiteY20" fmla="*/ 274799 h 404930"/>
                <a:gd name="connsiteX21" fmla="*/ 364787 w 398553"/>
                <a:gd name="connsiteY21" fmla="*/ 288165 h 404930"/>
                <a:gd name="connsiteX22" fmla="*/ 387596 w 398553"/>
                <a:gd name="connsiteY22" fmla="*/ 305947 h 404930"/>
                <a:gd name="connsiteX23" fmla="*/ 381587 w 398553"/>
                <a:gd name="connsiteY23" fmla="*/ 311588 h 404930"/>
                <a:gd name="connsiteX24" fmla="*/ 354118 w 398553"/>
                <a:gd name="connsiteY24" fmla="*/ 300306 h 404930"/>
                <a:gd name="connsiteX25" fmla="*/ 357061 w 398553"/>
                <a:gd name="connsiteY25" fmla="*/ 321889 h 404930"/>
                <a:gd name="connsiteX26" fmla="*/ 340260 w 398553"/>
                <a:gd name="connsiteY26" fmla="*/ 324894 h 404930"/>
                <a:gd name="connsiteX27" fmla="*/ 344307 w 398553"/>
                <a:gd name="connsiteY27" fmla="*/ 309871 h 404930"/>
                <a:gd name="connsiteX28" fmla="*/ 334558 w 398553"/>
                <a:gd name="connsiteY28" fmla="*/ 303862 h 404930"/>
                <a:gd name="connsiteX29" fmla="*/ 335478 w 398553"/>
                <a:gd name="connsiteY29" fmla="*/ 297608 h 404930"/>
                <a:gd name="connsiteX30" fmla="*/ 321130 w 398553"/>
                <a:gd name="connsiteY30" fmla="*/ 297179 h 404930"/>
                <a:gd name="connsiteX31" fmla="*/ 304636 w 398553"/>
                <a:gd name="connsiteY31" fmla="*/ 328327 h 404930"/>
                <a:gd name="connsiteX32" fmla="*/ 308560 w 398553"/>
                <a:gd name="connsiteY32" fmla="*/ 340039 h 404930"/>
                <a:gd name="connsiteX33" fmla="*/ 293231 w 398553"/>
                <a:gd name="connsiteY33" fmla="*/ 352241 h 404930"/>
                <a:gd name="connsiteX34" fmla="*/ 292005 w 398553"/>
                <a:gd name="connsiteY34" fmla="*/ 366466 h 404930"/>
                <a:gd name="connsiteX35" fmla="*/ 272016 w 398553"/>
                <a:gd name="connsiteY35" fmla="*/ 396020 h 404930"/>
                <a:gd name="connsiteX36" fmla="*/ 272138 w 398553"/>
                <a:gd name="connsiteY36" fmla="*/ 404911 h 404930"/>
                <a:gd name="connsiteX37" fmla="*/ 272138 w 398553"/>
                <a:gd name="connsiteY37" fmla="*/ 404911 h 404930"/>
                <a:gd name="connsiteX38" fmla="*/ 225232 w 398553"/>
                <a:gd name="connsiteY38" fmla="*/ 396265 h 404930"/>
                <a:gd name="connsiteX39" fmla="*/ 212662 w 398553"/>
                <a:gd name="connsiteY39" fmla="*/ 401109 h 404930"/>
                <a:gd name="connsiteX40" fmla="*/ 208186 w 398553"/>
                <a:gd name="connsiteY40" fmla="*/ 393935 h 404930"/>
                <a:gd name="connsiteX41" fmla="*/ 197394 w 398553"/>
                <a:gd name="connsiteY41" fmla="*/ 392402 h 404930"/>
                <a:gd name="connsiteX42" fmla="*/ 178754 w 398553"/>
                <a:gd name="connsiteY42" fmla="*/ 403439 h 404930"/>
                <a:gd name="connsiteX43" fmla="*/ 178754 w 398553"/>
                <a:gd name="connsiteY43" fmla="*/ 403439 h 404930"/>
                <a:gd name="connsiteX44" fmla="*/ 168024 w 398553"/>
                <a:gd name="connsiteY44" fmla="*/ 395346 h 404930"/>
                <a:gd name="connsiteX45" fmla="*/ 159133 w 398553"/>
                <a:gd name="connsiteY45" fmla="*/ 399760 h 404930"/>
                <a:gd name="connsiteX46" fmla="*/ 160605 w 398553"/>
                <a:gd name="connsiteY46" fmla="*/ 378913 h 404930"/>
                <a:gd name="connsiteX47" fmla="*/ 145521 w 398553"/>
                <a:gd name="connsiteY47" fmla="*/ 362910 h 404930"/>
                <a:gd name="connsiteX48" fmla="*/ 138408 w 398553"/>
                <a:gd name="connsiteY48" fmla="*/ 365485 h 404930"/>
                <a:gd name="connsiteX49" fmla="*/ 121056 w 398553"/>
                <a:gd name="connsiteY49" fmla="*/ 355429 h 404930"/>
                <a:gd name="connsiteX50" fmla="*/ 94752 w 398553"/>
                <a:gd name="connsiteY50" fmla="*/ 325629 h 404930"/>
                <a:gd name="connsiteX51" fmla="*/ 64707 w 398553"/>
                <a:gd name="connsiteY51" fmla="*/ 319804 h 404930"/>
                <a:gd name="connsiteX52" fmla="*/ 56490 w 398553"/>
                <a:gd name="connsiteY52" fmla="*/ 293623 h 404930"/>
                <a:gd name="connsiteX53" fmla="*/ 46619 w 398553"/>
                <a:gd name="connsiteY53" fmla="*/ 297240 h 404930"/>
                <a:gd name="connsiteX54" fmla="*/ 37912 w 398553"/>
                <a:gd name="connsiteY54" fmla="*/ 292519 h 404930"/>
                <a:gd name="connsiteX55" fmla="*/ 31657 w 398553"/>
                <a:gd name="connsiteY55" fmla="*/ 262474 h 404930"/>
                <a:gd name="connsiteX56" fmla="*/ 18413 w 398553"/>
                <a:gd name="connsiteY56" fmla="*/ 246716 h 404930"/>
                <a:gd name="connsiteX57" fmla="*/ 9032 w 398553"/>
                <a:gd name="connsiteY57" fmla="*/ 214096 h 404930"/>
                <a:gd name="connsiteX58" fmla="*/ 10933 w 398553"/>
                <a:gd name="connsiteY58" fmla="*/ 172401 h 404930"/>
                <a:gd name="connsiteX59" fmla="*/ 4924 w 398553"/>
                <a:gd name="connsiteY59" fmla="*/ 153822 h 404930"/>
                <a:gd name="connsiteX60" fmla="*/ 4924 w 398553"/>
                <a:gd name="connsiteY60" fmla="*/ 153822 h 404930"/>
                <a:gd name="connsiteX61" fmla="*/ 509 w 398553"/>
                <a:gd name="connsiteY61" fmla="*/ 136715 h 404930"/>
                <a:gd name="connsiteX62" fmla="*/ 13447 w 398553"/>
                <a:gd name="connsiteY62" fmla="*/ 137819 h 404930"/>
                <a:gd name="connsiteX63" fmla="*/ 43246 w 398553"/>
                <a:gd name="connsiteY63" fmla="*/ 124391 h 404930"/>
                <a:gd name="connsiteX64" fmla="*/ 75314 w 398553"/>
                <a:gd name="connsiteY64" fmla="*/ 126414 h 404930"/>
                <a:gd name="connsiteX65" fmla="*/ 80894 w 398553"/>
                <a:gd name="connsiteY65" fmla="*/ 122183 h 404930"/>
                <a:gd name="connsiteX66" fmla="*/ 90030 w 398553"/>
                <a:gd name="connsiteY66" fmla="*/ 135060 h 404930"/>
                <a:gd name="connsiteX67" fmla="*/ 96223 w 398553"/>
                <a:gd name="connsiteY67" fmla="*/ 132116 h 404930"/>
                <a:gd name="connsiteX68" fmla="*/ 99166 w 398553"/>
                <a:gd name="connsiteY68" fmla="*/ 143460 h 404930"/>
                <a:gd name="connsiteX69" fmla="*/ 110571 w 398553"/>
                <a:gd name="connsiteY69" fmla="*/ 133895 h 404930"/>
                <a:gd name="connsiteX70" fmla="*/ 130867 w 398553"/>
                <a:gd name="connsiteY70" fmla="*/ 130890 h 404930"/>
                <a:gd name="connsiteX71" fmla="*/ 135894 w 398553"/>
                <a:gd name="connsiteY71" fmla="*/ 134998 h 404930"/>
                <a:gd name="connsiteX72" fmla="*/ 135772 w 398553"/>
                <a:gd name="connsiteY72" fmla="*/ 129357 h 404930"/>
                <a:gd name="connsiteX73" fmla="*/ 150794 w 398553"/>
                <a:gd name="connsiteY73" fmla="*/ 127886 h 404930"/>
                <a:gd name="connsiteX74" fmla="*/ 159746 w 398553"/>
                <a:gd name="connsiteY74" fmla="*/ 118627 h 404930"/>
                <a:gd name="connsiteX75" fmla="*/ 159746 w 398553"/>
                <a:gd name="connsiteY75" fmla="*/ 84842 h 404930"/>
                <a:gd name="connsiteX76" fmla="*/ 197578 w 398553"/>
                <a:gd name="connsiteY76" fmla="*/ 75154 h 404930"/>
                <a:gd name="connsiteX77" fmla="*/ 200215 w 398553"/>
                <a:gd name="connsiteY77" fmla="*/ 64853 h 404930"/>
                <a:gd name="connsiteX78" fmla="*/ 229278 w 398553"/>
                <a:gd name="connsiteY78" fmla="*/ 55656 h 404930"/>
                <a:gd name="connsiteX79" fmla="*/ 239396 w 398553"/>
                <a:gd name="connsiteY79" fmla="*/ 38119 h 404930"/>
                <a:gd name="connsiteX80" fmla="*/ 262512 w 398553"/>
                <a:gd name="connsiteY80" fmla="*/ 37997 h 404930"/>
                <a:gd name="connsiteX81" fmla="*/ 269563 w 398553"/>
                <a:gd name="connsiteY81" fmla="*/ 22729 h 404930"/>
                <a:gd name="connsiteX82" fmla="*/ 279864 w 398553"/>
                <a:gd name="connsiteY82" fmla="*/ 20399 h 40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398553" h="404930">
                  <a:moveTo>
                    <a:pt x="299730" y="-19"/>
                  </a:moveTo>
                  <a:lnTo>
                    <a:pt x="314017" y="10956"/>
                  </a:lnTo>
                  <a:lnTo>
                    <a:pt x="308560" y="27328"/>
                  </a:lnTo>
                  <a:lnTo>
                    <a:pt x="314078" y="31007"/>
                  </a:lnTo>
                  <a:lnTo>
                    <a:pt x="314692" y="43883"/>
                  </a:lnTo>
                  <a:lnTo>
                    <a:pt x="332351" y="59886"/>
                  </a:lnTo>
                  <a:lnTo>
                    <a:pt x="326158" y="89441"/>
                  </a:lnTo>
                  <a:lnTo>
                    <a:pt x="329959" y="107406"/>
                  </a:lnTo>
                  <a:lnTo>
                    <a:pt x="350193" y="104647"/>
                  </a:lnTo>
                  <a:lnTo>
                    <a:pt x="374842" y="113783"/>
                  </a:lnTo>
                  <a:lnTo>
                    <a:pt x="365400" y="122490"/>
                  </a:lnTo>
                  <a:lnTo>
                    <a:pt x="365032" y="130768"/>
                  </a:lnTo>
                  <a:lnTo>
                    <a:pt x="345656" y="146832"/>
                  </a:lnTo>
                  <a:lnTo>
                    <a:pt x="352401" y="166269"/>
                  </a:lnTo>
                  <a:lnTo>
                    <a:pt x="363315" y="173198"/>
                  </a:lnTo>
                  <a:lnTo>
                    <a:pt x="364664" y="185952"/>
                  </a:lnTo>
                  <a:lnTo>
                    <a:pt x="384346" y="185032"/>
                  </a:lnTo>
                  <a:lnTo>
                    <a:pt x="379748" y="211153"/>
                  </a:lnTo>
                  <a:lnTo>
                    <a:pt x="399062" y="268790"/>
                  </a:lnTo>
                  <a:lnTo>
                    <a:pt x="391152" y="276945"/>
                  </a:lnTo>
                  <a:lnTo>
                    <a:pt x="368650" y="274799"/>
                  </a:lnTo>
                  <a:lnTo>
                    <a:pt x="364787" y="288165"/>
                  </a:lnTo>
                  <a:lnTo>
                    <a:pt x="387596" y="305947"/>
                  </a:lnTo>
                  <a:lnTo>
                    <a:pt x="381587" y="311588"/>
                  </a:lnTo>
                  <a:lnTo>
                    <a:pt x="354118" y="300306"/>
                  </a:lnTo>
                  <a:lnTo>
                    <a:pt x="357061" y="321889"/>
                  </a:lnTo>
                  <a:lnTo>
                    <a:pt x="340260" y="324894"/>
                  </a:lnTo>
                  <a:lnTo>
                    <a:pt x="344307" y="309871"/>
                  </a:lnTo>
                  <a:lnTo>
                    <a:pt x="334558" y="303862"/>
                  </a:lnTo>
                  <a:lnTo>
                    <a:pt x="335478" y="297608"/>
                  </a:lnTo>
                  <a:lnTo>
                    <a:pt x="321130" y="297179"/>
                  </a:lnTo>
                  <a:lnTo>
                    <a:pt x="304636" y="328327"/>
                  </a:lnTo>
                  <a:lnTo>
                    <a:pt x="308560" y="340039"/>
                  </a:lnTo>
                  <a:lnTo>
                    <a:pt x="293231" y="352241"/>
                  </a:lnTo>
                  <a:lnTo>
                    <a:pt x="292005" y="366466"/>
                  </a:lnTo>
                  <a:lnTo>
                    <a:pt x="272016" y="396020"/>
                  </a:lnTo>
                  <a:lnTo>
                    <a:pt x="272138" y="404911"/>
                  </a:lnTo>
                  <a:lnTo>
                    <a:pt x="272138" y="404911"/>
                  </a:lnTo>
                  <a:lnTo>
                    <a:pt x="225232" y="396265"/>
                  </a:lnTo>
                  <a:lnTo>
                    <a:pt x="212662" y="401109"/>
                  </a:lnTo>
                  <a:lnTo>
                    <a:pt x="208186" y="393935"/>
                  </a:lnTo>
                  <a:lnTo>
                    <a:pt x="197394" y="392402"/>
                  </a:lnTo>
                  <a:lnTo>
                    <a:pt x="178754" y="403439"/>
                  </a:lnTo>
                  <a:lnTo>
                    <a:pt x="178754" y="403439"/>
                  </a:lnTo>
                  <a:lnTo>
                    <a:pt x="168024" y="395346"/>
                  </a:lnTo>
                  <a:lnTo>
                    <a:pt x="159133" y="399760"/>
                  </a:lnTo>
                  <a:lnTo>
                    <a:pt x="160605" y="378913"/>
                  </a:lnTo>
                  <a:lnTo>
                    <a:pt x="145521" y="362910"/>
                  </a:lnTo>
                  <a:lnTo>
                    <a:pt x="138408" y="365485"/>
                  </a:lnTo>
                  <a:lnTo>
                    <a:pt x="121056" y="355429"/>
                  </a:lnTo>
                  <a:lnTo>
                    <a:pt x="94752" y="325629"/>
                  </a:lnTo>
                  <a:lnTo>
                    <a:pt x="64707" y="319804"/>
                  </a:lnTo>
                  <a:lnTo>
                    <a:pt x="56490" y="293623"/>
                  </a:lnTo>
                  <a:lnTo>
                    <a:pt x="46619" y="297240"/>
                  </a:lnTo>
                  <a:lnTo>
                    <a:pt x="37912" y="292519"/>
                  </a:lnTo>
                  <a:lnTo>
                    <a:pt x="31657" y="262474"/>
                  </a:lnTo>
                  <a:lnTo>
                    <a:pt x="18413" y="246716"/>
                  </a:lnTo>
                  <a:lnTo>
                    <a:pt x="9032" y="214096"/>
                  </a:lnTo>
                  <a:lnTo>
                    <a:pt x="10933" y="172401"/>
                  </a:lnTo>
                  <a:lnTo>
                    <a:pt x="4924" y="153822"/>
                  </a:lnTo>
                  <a:lnTo>
                    <a:pt x="4924" y="153822"/>
                  </a:lnTo>
                  <a:lnTo>
                    <a:pt x="509" y="136715"/>
                  </a:lnTo>
                  <a:lnTo>
                    <a:pt x="13447" y="137819"/>
                  </a:lnTo>
                  <a:lnTo>
                    <a:pt x="43246" y="124391"/>
                  </a:lnTo>
                  <a:lnTo>
                    <a:pt x="75314" y="126414"/>
                  </a:lnTo>
                  <a:lnTo>
                    <a:pt x="80894" y="122183"/>
                  </a:lnTo>
                  <a:lnTo>
                    <a:pt x="90030" y="135060"/>
                  </a:lnTo>
                  <a:lnTo>
                    <a:pt x="96223" y="132116"/>
                  </a:lnTo>
                  <a:lnTo>
                    <a:pt x="99166" y="143460"/>
                  </a:lnTo>
                  <a:lnTo>
                    <a:pt x="110571" y="133895"/>
                  </a:lnTo>
                  <a:lnTo>
                    <a:pt x="130867" y="130890"/>
                  </a:lnTo>
                  <a:lnTo>
                    <a:pt x="135894" y="134998"/>
                  </a:lnTo>
                  <a:lnTo>
                    <a:pt x="135772" y="129357"/>
                  </a:lnTo>
                  <a:lnTo>
                    <a:pt x="150794" y="127886"/>
                  </a:lnTo>
                  <a:lnTo>
                    <a:pt x="159746" y="118627"/>
                  </a:lnTo>
                  <a:lnTo>
                    <a:pt x="159746" y="84842"/>
                  </a:lnTo>
                  <a:lnTo>
                    <a:pt x="197578" y="75154"/>
                  </a:lnTo>
                  <a:lnTo>
                    <a:pt x="200215" y="64853"/>
                  </a:lnTo>
                  <a:lnTo>
                    <a:pt x="229278" y="55656"/>
                  </a:lnTo>
                  <a:lnTo>
                    <a:pt x="239396" y="38119"/>
                  </a:lnTo>
                  <a:lnTo>
                    <a:pt x="262512" y="37997"/>
                  </a:lnTo>
                  <a:lnTo>
                    <a:pt x="269563" y="22729"/>
                  </a:lnTo>
                  <a:lnTo>
                    <a:pt x="279864" y="2039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รูปแบบอิสระ: รูปร่าง 43">
              <a:extLst>
                <a:ext uri="{FF2B5EF4-FFF2-40B4-BE49-F238E27FC236}">
                  <a16:creationId xmlns:a16="http://schemas.microsoft.com/office/drawing/2014/main" id="{D37B7659-09BC-2A57-1AA1-C1B42179186C}"/>
                </a:ext>
              </a:extLst>
            </p:cNvPr>
            <p:cNvSpPr/>
            <p:nvPr/>
          </p:nvSpPr>
          <p:spPr>
            <a:xfrm>
              <a:off x="5174667" y="290545"/>
              <a:ext cx="545220" cy="639586"/>
            </a:xfrm>
            <a:custGeom>
              <a:avLst/>
              <a:gdLst>
                <a:gd name="connsiteX0" fmla="*/ 290537 w 545220"/>
                <a:gd name="connsiteY0" fmla="*/ -12 h 639586"/>
                <a:gd name="connsiteX1" fmla="*/ 306172 w 545220"/>
                <a:gd name="connsiteY1" fmla="*/ 20039 h 639586"/>
                <a:gd name="connsiteX2" fmla="*/ 339590 w 545220"/>
                <a:gd name="connsiteY2" fmla="*/ 37023 h 639586"/>
                <a:gd name="connsiteX3" fmla="*/ 347131 w 545220"/>
                <a:gd name="connsiteY3" fmla="*/ 66516 h 639586"/>
                <a:gd name="connsiteX4" fmla="*/ 344801 w 545220"/>
                <a:gd name="connsiteY4" fmla="*/ 85156 h 639586"/>
                <a:gd name="connsiteX5" fmla="*/ 352037 w 545220"/>
                <a:gd name="connsiteY5" fmla="*/ 93311 h 639586"/>
                <a:gd name="connsiteX6" fmla="*/ 378096 w 545220"/>
                <a:gd name="connsiteY6" fmla="*/ 95825 h 639586"/>
                <a:gd name="connsiteX7" fmla="*/ 381836 w 545220"/>
                <a:gd name="connsiteY7" fmla="*/ 87057 h 639586"/>
                <a:gd name="connsiteX8" fmla="*/ 376808 w 545220"/>
                <a:gd name="connsiteY8" fmla="*/ 72218 h 639586"/>
                <a:gd name="connsiteX9" fmla="*/ 397840 w 545220"/>
                <a:gd name="connsiteY9" fmla="*/ 65290 h 639586"/>
                <a:gd name="connsiteX10" fmla="*/ 400108 w 545220"/>
                <a:gd name="connsiteY10" fmla="*/ 49409 h 639586"/>
                <a:gd name="connsiteX11" fmla="*/ 417032 w 545220"/>
                <a:gd name="connsiteY11" fmla="*/ 28807 h 639586"/>
                <a:gd name="connsiteX12" fmla="*/ 436837 w 545220"/>
                <a:gd name="connsiteY12" fmla="*/ 27519 h 639586"/>
                <a:gd name="connsiteX13" fmla="*/ 453944 w 545220"/>
                <a:gd name="connsiteY13" fmla="*/ 38127 h 639586"/>
                <a:gd name="connsiteX14" fmla="*/ 478531 w 545220"/>
                <a:gd name="connsiteY14" fmla="*/ 92146 h 639586"/>
                <a:gd name="connsiteX15" fmla="*/ 493922 w 545220"/>
                <a:gd name="connsiteY15" fmla="*/ 102140 h 639586"/>
                <a:gd name="connsiteX16" fmla="*/ 495393 w 545220"/>
                <a:gd name="connsiteY16" fmla="*/ 116182 h 639586"/>
                <a:gd name="connsiteX17" fmla="*/ 517283 w 545220"/>
                <a:gd name="connsiteY17" fmla="*/ 137888 h 639586"/>
                <a:gd name="connsiteX18" fmla="*/ 525499 w 545220"/>
                <a:gd name="connsiteY18" fmla="*/ 140586 h 639586"/>
                <a:gd name="connsiteX19" fmla="*/ 535555 w 545220"/>
                <a:gd name="connsiteY19" fmla="*/ 126789 h 639586"/>
                <a:gd name="connsiteX20" fmla="*/ 545734 w 545220"/>
                <a:gd name="connsiteY20" fmla="*/ 129487 h 639586"/>
                <a:gd name="connsiteX21" fmla="*/ 521575 w 545220"/>
                <a:gd name="connsiteY21" fmla="*/ 241205 h 639586"/>
                <a:gd name="connsiteX22" fmla="*/ 512194 w 545220"/>
                <a:gd name="connsiteY22" fmla="*/ 257883 h 639586"/>
                <a:gd name="connsiteX23" fmla="*/ 492818 w 545220"/>
                <a:gd name="connsiteY23" fmla="*/ 270391 h 639586"/>
                <a:gd name="connsiteX24" fmla="*/ 486625 w 545220"/>
                <a:gd name="connsiteY24" fmla="*/ 291607 h 639586"/>
                <a:gd name="connsiteX25" fmla="*/ 486625 w 545220"/>
                <a:gd name="connsiteY25" fmla="*/ 291607 h 639586"/>
                <a:gd name="connsiteX26" fmla="*/ 478164 w 545220"/>
                <a:gd name="connsiteY26" fmla="*/ 299946 h 639586"/>
                <a:gd name="connsiteX27" fmla="*/ 475159 w 545220"/>
                <a:gd name="connsiteY27" fmla="*/ 318892 h 639586"/>
                <a:gd name="connsiteX28" fmla="*/ 475159 w 545220"/>
                <a:gd name="connsiteY28" fmla="*/ 318892 h 639586"/>
                <a:gd name="connsiteX29" fmla="*/ 455293 w 545220"/>
                <a:gd name="connsiteY29" fmla="*/ 339310 h 639586"/>
                <a:gd name="connsiteX30" fmla="*/ 444992 w 545220"/>
                <a:gd name="connsiteY30" fmla="*/ 341640 h 639586"/>
                <a:gd name="connsiteX31" fmla="*/ 437940 w 545220"/>
                <a:gd name="connsiteY31" fmla="*/ 356908 h 639586"/>
                <a:gd name="connsiteX32" fmla="*/ 414824 w 545220"/>
                <a:gd name="connsiteY32" fmla="*/ 357031 h 639586"/>
                <a:gd name="connsiteX33" fmla="*/ 404707 w 545220"/>
                <a:gd name="connsiteY33" fmla="*/ 374567 h 639586"/>
                <a:gd name="connsiteX34" fmla="*/ 375643 w 545220"/>
                <a:gd name="connsiteY34" fmla="*/ 383764 h 639586"/>
                <a:gd name="connsiteX35" fmla="*/ 373007 w 545220"/>
                <a:gd name="connsiteY35" fmla="*/ 394065 h 639586"/>
                <a:gd name="connsiteX36" fmla="*/ 335175 w 545220"/>
                <a:gd name="connsiteY36" fmla="*/ 403753 h 639586"/>
                <a:gd name="connsiteX37" fmla="*/ 335175 w 545220"/>
                <a:gd name="connsiteY37" fmla="*/ 437538 h 639586"/>
                <a:gd name="connsiteX38" fmla="*/ 326223 w 545220"/>
                <a:gd name="connsiteY38" fmla="*/ 446797 h 639586"/>
                <a:gd name="connsiteX39" fmla="*/ 311200 w 545220"/>
                <a:gd name="connsiteY39" fmla="*/ 448269 h 639586"/>
                <a:gd name="connsiteX40" fmla="*/ 311323 w 545220"/>
                <a:gd name="connsiteY40" fmla="*/ 453910 h 639586"/>
                <a:gd name="connsiteX41" fmla="*/ 306295 w 545220"/>
                <a:gd name="connsiteY41" fmla="*/ 449802 h 639586"/>
                <a:gd name="connsiteX42" fmla="*/ 285999 w 545220"/>
                <a:gd name="connsiteY42" fmla="*/ 452806 h 639586"/>
                <a:gd name="connsiteX43" fmla="*/ 274595 w 545220"/>
                <a:gd name="connsiteY43" fmla="*/ 462371 h 639586"/>
                <a:gd name="connsiteX44" fmla="*/ 271652 w 545220"/>
                <a:gd name="connsiteY44" fmla="*/ 451028 h 639586"/>
                <a:gd name="connsiteX45" fmla="*/ 265459 w 545220"/>
                <a:gd name="connsiteY45" fmla="*/ 453971 h 639586"/>
                <a:gd name="connsiteX46" fmla="*/ 256323 w 545220"/>
                <a:gd name="connsiteY46" fmla="*/ 441095 h 639586"/>
                <a:gd name="connsiteX47" fmla="*/ 250743 w 545220"/>
                <a:gd name="connsiteY47" fmla="*/ 445326 h 639586"/>
                <a:gd name="connsiteX48" fmla="*/ 218675 w 545220"/>
                <a:gd name="connsiteY48" fmla="*/ 443302 h 639586"/>
                <a:gd name="connsiteX49" fmla="*/ 188875 w 545220"/>
                <a:gd name="connsiteY49" fmla="*/ 456730 h 639586"/>
                <a:gd name="connsiteX50" fmla="*/ 175937 w 545220"/>
                <a:gd name="connsiteY50" fmla="*/ 455627 h 639586"/>
                <a:gd name="connsiteX51" fmla="*/ 180352 w 545220"/>
                <a:gd name="connsiteY51" fmla="*/ 472734 h 639586"/>
                <a:gd name="connsiteX52" fmla="*/ 180352 w 545220"/>
                <a:gd name="connsiteY52" fmla="*/ 472734 h 639586"/>
                <a:gd name="connsiteX53" fmla="*/ 173240 w 545220"/>
                <a:gd name="connsiteY53" fmla="*/ 468687 h 639586"/>
                <a:gd name="connsiteX54" fmla="*/ 154477 w 545220"/>
                <a:gd name="connsiteY54" fmla="*/ 472366 h 639586"/>
                <a:gd name="connsiteX55" fmla="*/ 126640 w 545220"/>
                <a:gd name="connsiteY55" fmla="*/ 458202 h 639586"/>
                <a:gd name="connsiteX56" fmla="*/ 133507 w 545220"/>
                <a:gd name="connsiteY56" fmla="*/ 504189 h 639586"/>
                <a:gd name="connsiteX57" fmla="*/ 120079 w 545220"/>
                <a:gd name="connsiteY57" fmla="*/ 529512 h 639586"/>
                <a:gd name="connsiteX58" fmla="*/ 115235 w 545220"/>
                <a:gd name="connsiteY58" fmla="*/ 568816 h 639586"/>
                <a:gd name="connsiteX59" fmla="*/ 124310 w 545220"/>
                <a:gd name="connsiteY59" fmla="*/ 582060 h 639586"/>
                <a:gd name="connsiteX60" fmla="*/ 112721 w 545220"/>
                <a:gd name="connsiteY60" fmla="*/ 605973 h 639586"/>
                <a:gd name="connsiteX61" fmla="*/ 97882 w 545220"/>
                <a:gd name="connsiteY61" fmla="*/ 605544 h 639586"/>
                <a:gd name="connsiteX62" fmla="*/ 73969 w 545220"/>
                <a:gd name="connsiteY62" fmla="*/ 635895 h 639586"/>
                <a:gd name="connsiteX63" fmla="*/ 59315 w 545220"/>
                <a:gd name="connsiteY63" fmla="*/ 639574 h 639586"/>
                <a:gd name="connsiteX64" fmla="*/ 59315 w 545220"/>
                <a:gd name="connsiteY64" fmla="*/ 639574 h 639586"/>
                <a:gd name="connsiteX65" fmla="*/ 52079 w 545220"/>
                <a:gd name="connsiteY65" fmla="*/ 612289 h 639586"/>
                <a:gd name="connsiteX66" fmla="*/ 35953 w 545220"/>
                <a:gd name="connsiteY66" fmla="*/ 601926 h 639586"/>
                <a:gd name="connsiteX67" fmla="*/ 20073 w 545220"/>
                <a:gd name="connsiteY67" fmla="*/ 562807 h 639586"/>
                <a:gd name="connsiteX68" fmla="*/ 21912 w 545220"/>
                <a:gd name="connsiteY68" fmla="*/ 541775 h 639586"/>
                <a:gd name="connsiteX69" fmla="*/ 35034 w 545220"/>
                <a:gd name="connsiteY69" fmla="*/ 522768 h 639586"/>
                <a:gd name="connsiteX70" fmla="*/ 24549 w 545220"/>
                <a:gd name="connsiteY70" fmla="*/ 487266 h 639586"/>
                <a:gd name="connsiteX71" fmla="*/ 30925 w 545220"/>
                <a:gd name="connsiteY71" fmla="*/ 482544 h 639586"/>
                <a:gd name="connsiteX72" fmla="*/ 21605 w 545220"/>
                <a:gd name="connsiteY72" fmla="*/ 453113 h 639586"/>
                <a:gd name="connsiteX73" fmla="*/ 24732 w 545220"/>
                <a:gd name="connsiteY73" fmla="*/ 441524 h 639586"/>
                <a:gd name="connsiteX74" fmla="*/ 15413 w 545220"/>
                <a:gd name="connsiteY74" fmla="*/ 423804 h 639586"/>
                <a:gd name="connsiteX75" fmla="*/ 28044 w 545220"/>
                <a:gd name="connsiteY75" fmla="*/ 404796 h 639586"/>
                <a:gd name="connsiteX76" fmla="*/ 17007 w 545220"/>
                <a:gd name="connsiteY76" fmla="*/ 394556 h 639586"/>
                <a:gd name="connsiteX77" fmla="*/ 11243 w 545220"/>
                <a:gd name="connsiteY77" fmla="*/ 377020 h 639586"/>
                <a:gd name="connsiteX78" fmla="*/ 4008 w 545220"/>
                <a:gd name="connsiteY78" fmla="*/ 373893 h 639586"/>
                <a:gd name="connsiteX79" fmla="*/ 513 w 545220"/>
                <a:gd name="connsiteY79" fmla="*/ 357766 h 639586"/>
                <a:gd name="connsiteX80" fmla="*/ 23261 w 545220"/>
                <a:gd name="connsiteY80" fmla="*/ 331401 h 639586"/>
                <a:gd name="connsiteX81" fmla="*/ 36015 w 545220"/>
                <a:gd name="connsiteY81" fmla="*/ 329684 h 639586"/>
                <a:gd name="connsiteX82" fmla="*/ 42330 w 545220"/>
                <a:gd name="connsiteY82" fmla="*/ 322755 h 639586"/>
                <a:gd name="connsiteX83" fmla="*/ 43311 w 545220"/>
                <a:gd name="connsiteY83" fmla="*/ 301233 h 639586"/>
                <a:gd name="connsiteX84" fmla="*/ 55452 w 545220"/>
                <a:gd name="connsiteY84" fmla="*/ 285291 h 639586"/>
                <a:gd name="connsiteX85" fmla="*/ 67224 w 545220"/>
                <a:gd name="connsiteY85" fmla="*/ 284801 h 639586"/>
                <a:gd name="connsiteX86" fmla="*/ 52325 w 545220"/>
                <a:gd name="connsiteY86" fmla="*/ 250954 h 639586"/>
                <a:gd name="connsiteX87" fmla="*/ 67408 w 545220"/>
                <a:gd name="connsiteY87" fmla="*/ 239243 h 639586"/>
                <a:gd name="connsiteX88" fmla="*/ 67838 w 545220"/>
                <a:gd name="connsiteY88" fmla="*/ 219683 h 639586"/>
                <a:gd name="connsiteX89" fmla="*/ 91567 w 545220"/>
                <a:gd name="connsiteY89" fmla="*/ 197364 h 639586"/>
                <a:gd name="connsiteX90" fmla="*/ 89237 w 545220"/>
                <a:gd name="connsiteY90" fmla="*/ 188228 h 639586"/>
                <a:gd name="connsiteX91" fmla="*/ 103094 w 545220"/>
                <a:gd name="connsiteY91" fmla="*/ 179889 h 639586"/>
                <a:gd name="connsiteX92" fmla="*/ 98066 w 545220"/>
                <a:gd name="connsiteY92" fmla="*/ 175229 h 639586"/>
                <a:gd name="connsiteX93" fmla="*/ 97698 w 545220"/>
                <a:gd name="connsiteY93" fmla="*/ 168484 h 639586"/>
                <a:gd name="connsiteX94" fmla="*/ 129399 w 545220"/>
                <a:gd name="connsiteY94" fmla="*/ 156221 h 639586"/>
                <a:gd name="connsiteX95" fmla="*/ 127927 w 545220"/>
                <a:gd name="connsiteY95" fmla="*/ 149599 h 639586"/>
                <a:gd name="connsiteX96" fmla="*/ 106283 w 545220"/>
                <a:gd name="connsiteY96" fmla="*/ 139850 h 639586"/>
                <a:gd name="connsiteX97" fmla="*/ 106283 w 545220"/>
                <a:gd name="connsiteY97" fmla="*/ 139850 h 639586"/>
                <a:gd name="connsiteX98" fmla="*/ 117013 w 545220"/>
                <a:gd name="connsiteY98" fmla="*/ 139175 h 639586"/>
                <a:gd name="connsiteX99" fmla="*/ 126823 w 545220"/>
                <a:gd name="connsiteY99" fmla="*/ 113484 h 639586"/>
                <a:gd name="connsiteX100" fmla="*/ 109594 w 545220"/>
                <a:gd name="connsiteY100" fmla="*/ 101282 h 639586"/>
                <a:gd name="connsiteX101" fmla="*/ 103401 w 545220"/>
                <a:gd name="connsiteY101" fmla="*/ 61120 h 639586"/>
                <a:gd name="connsiteX102" fmla="*/ 82737 w 545220"/>
                <a:gd name="connsiteY102" fmla="*/ 44933 h 639586"/>
                <a:gd name="connsiteX103" fmla="*/ 82860 w 545220"/>
                <a:gd name="connsiteY103" fmla="*/ 31627 h 639586"/>
                <a:gd name="connsiteX104" fmla="*/ 141110 w 545220"/>
                <a:gd name="connsiteY104" fmla="*/ 55540 h 639586"/>
                <a:gd name="connsiteX105" fmla="*/ 160057 w 545220"/>
                <a:gd name="connsiteY105" fmla="*/ 53088 h 639586"/>
                <a:gd name="connsiteX106" fmla="*/ 175508 w 545220"/>
                <a:gd name="connsiteY106" fmla="*/ 64983 h 639586"/>
                <a:gd name="connsiteX107" fmla="*/ 191144 w 545220"/>
                <a:gd name="connsiteY107" fmla="*/ 59649 h 639586"/>
                <a:gd name="connsiteX108" fmla="*/ 195804 w 545220"/>
                <a:gd name="connsiteY108" fmla="*/ 50390 h 639586"/>
                <a:gd name="connsiteX109" fmla="*/ 228914 w 545220"/>
                <a:gd name="connsiteY109" fmla="*/ 56399 h 639586"/>
                <a:gd name="connsiteX110" fmla="*/ 241362 w 545220"/>
                <a:gd name="connsiteY110" fmla="*/ 40395 h 639586"/>
                <a:gd name="connsiteX111" fmla="*/ 241239 w 545220"/>
                <a:gd name="connsiteY111" fmla="*/ 27396 h 639586"/>
                <a:gd name="connsiteX112" fmla="*/ 253318 w 545220"/>
                <a:gd name="connsiteY112" fmla="*/ 8634 h 639586"/>
                <a:gd name="connsiteX113" fmla="*/ 274595 w 545220"/>
                <a:gd name="connsiteY113" fmla="*/ 8266 h 639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545220" h="639586">
                  <a:moveTo>
                    <a:pt x="290537" y="-12"/>
                  </a:moveTo>
                  <a:lnTo>
                    <a:pt x="306172" y="20039"/>
                  </a:lnTo>
                  <a:lnTo>
                    <a:pt x="339590" y="37023"/>
                  </a:lnTo>
                  <a:lnTo>
                    <a:pt x="347131" y="66516"/>
                  </a:lnTo>
                  <a:lnTo>
                    <a:pt x="344801" y="85156"/>
                  </a:lnTo>
                  <a:lnTo>
                    <a:pt x="352037" y="93311"/>
                  </a:lnTo>
                  <a:lnTo>
                    <a:pt x="378096" y="95825"/>
                  </a:lnTo>
                  <a:lnTo>
                    <a:pt x="381836" y="87057"/>
                  </a:lnTo>
                  <a:lnTo>
                    <a:pt x="376808" y="72218"/>
                  </a:lnTo>
                  <a:lnTo>
                    <a:pt x="397840" y="65290"/>
                  </a:lnTo>
                  <a:lnTo>
                    <a:pt x="400108" y="49409"/>
                  </a:lnTo>
                  <a:lnTo>
                    <a:pt x="417032" y="28807"/>
                  </a:lnTo>
                  <a:lnTo>
                    <a:pt x="436837" y="27519"/>
                  </a:lnTo>
                  <a:lnTo>
                    <a:pt x="453944" y="38127"/>
                  </a:lnTo>
                  <a:lnTo>
                    <a:pt x="478531" y="92146"/>
                  </a:lnTo>
                  <a:lnTo>
                    <a:pt x="493922" y="102140"/>
                  </a:lnTo>
                  <a:lnTo>
                    <a:pt x="495393" y="116182"/>
                  </a:lnTo>
                  <a:lnTo>
                    <a:pt x="517283" y="137888"/>
                  </a:lnTo>
                  <a:lnTo>
                    <a:pt x="525499" y="140586"/>
                  </a:lnTo>
                  <a:lnTo>
                    <a:pt x="535555" y="126789"/>
                  </a:lnTo>
                  <a:lnTo>
                    <a:pt x="545734" y="129487"/>
                  </a:lnTo>
                  <a:lnTo>
                    <a:pt x="521575" y="241205"/>
                  </a:lnTo>
                  <a:lnTo>
                    <a:pt x="512194" y="257883"/>
                  </a:lnTo>
                  <a:lnTo>
                    <a:pt x="492818" y="270391"/>
                  </a:lnTo>
                  <a:lnTo>
                    <a:pt x="486625" y="291607"/>
                  </a:lnTo>
                  <a:lnTo>
                    <a:pt x="486625" y="291607"/>
                  </a:lnTo>
                  <a:lnTo>
                    <a:pt x="478164" y="299946"/>
                  </a:lnTo>
                  <a:lnTo>
                    <a:pt x="475159" y="318892"/>
                  </a:lnTo>
                  <a:lnTo>
                    <a:pt x="475159" y="318892"/>
                  </a:lnTo>
                  <a:lnTo>
                    <a:pt x="455293" y="339310"/>
                  </a:lnTo>
                  <a:lnTo>
                    <a:pt x="444992" y="341640"/>
                  </a:lnTo>
                  <a:lnTo>
                    <a:pt x="437940" y="356908"/>
                  </a:lnTo>
                  <a:lnTo>
                    <a:pt x="414824" y="357031"/>
                  </a:lnTo>
                  <a:lnTo>
                    <a:pt x="404707" y="374567"/>
                  </a:lnTo>
                  <a:lnTo>
                    <a:pt x="375643" y="383764"/>
                  </a:lnTo>
                  <a:lnTo>
                    <a:pt x="373007" y="394065"/>
                  </a:lnTo>
                  <a:lnTo>
                    <a:pt x="335175" y="403753"/>
                  </a:lnTo>
                  <a:lnTo>
                    <a:pt x="335175" y="437538"/>
                  </a:lnTo>
                  <a:lnTo>
                    <a:pt x="326223" y="446797"/>
                  </a:lnTo>
                  <a:lnTo>
                    <a:pt x="311200" y="448269"/>
                  </a:lnTo>
                  <a:lnTo>
                    <a:pt x="311323" y="453910"/>
                  </a:lnTo>
                  <a:lnTo>
                    <a:pt x="306295" y="449802"/>
                  </a:lnTo>
                  <a:lnTo>
                    <a:pt x="285999" y="452806"/>
                  </a:lnTo>
                  <a:lnTo>
                    <a:pt x="274595" y="462371"/>
                  </a:lnTo>
                  <a:lnTo>
                    <a:pt x="271652" y="451028"/>
                  </a:lnTo>
                  <a:lnTo>
                    <a:pt x="265459" y="453971"/>
                  </a:lnTo>
                  <a:lnTo>
                    <a:pt x="256323" y="441095"/>
                  </a:lnTo>
                  <a:lnTo>
                    <a:pt x="250743" y="445326"/>
                  </a:lnTo>
                  <a:lnTo>
                    <a:pt x="218675" y="443302"/>
                  </a:lnTo>
                  <a:lnTo>
                    <a:pt x="188875" y="456730"/>
                  </a:lnTo>
                  <a:lnTo>
                    <a:pt x="175937" y="455627"/>
                  </a:lnTo>
                  <a:lnTo>
                    <a:pt x="180352" y="472734"/>
                  </a:lnTo>
                  <a:lnTo>
                    <a:pt x="180352" y="472734"/>
                  </a:lnTo>
                  <a:lnTo>
                    <a:pt x="173240" y="468687"/>
                  </a:lnTo>
                  <a:lnTo>
                    <a:pt x="154477" y="472366"/>
                  </a:lnTo>
                  <a:lnTo>
                    <a:pt x="126640" y="458202"/>
                  </a:lnTo>
                  <a:lnTo>
                    <a:pt x="133507" y="504189"/>
                  </a:lnTo>
                  <a:lnTo>
                    <a:pt x="120079" y="529512"/>
                  </a:lnTo>
                  <a:lnTo>
                    <a:pt x="115235" y="568816"/>
                  </a:lnTo>
                  <a:lnTo>
                    <a:pt x="124310" y="582060"/>
                  </a:lnTo>
                  <a:lnTo>
                    <a:pt x="112721" y="605973"/>
                  </a:lnTo>
                  <a:lnTo>
                    <a:pt x="97882" y="605544"/>
                  </a:lnTo>
                  <a:lnTo>
                    <a:pt x="73969" y="635895"/>
                  </a:lnTo>
                  <a:lnTo>
                    <a:pt x="59315" y="639574"/>
                  </a:lnTo>
                  <a:lnTo>
                    <a:pt x="59315" y="639574"/>
                  </a:lnTo>
                  <a:lnTo>
                    <a:pt x="52079" y="612289"/>
                  </a:lnTo>
                  <a:lnTo>
                    <a:pt x="35953" y="601926"/>
                  </a:lnTo>
                  <a:lnTo>
                    <a:pt x="20073" y="562807"/>
                  </a:lnTo>
                  <a:lnTo>
                    <a:pt x="21912" y="541775"/>
                  </a:lnTo>
                  <a:lnTo>
                    <a:pt x="35034" y="522768"/>
                  </a:lnTo>
                  <a:lnTo>
                    <a:pt x="24549" y="487266"/>
                  </a:lnTo>
                  <a:lnTo>
                    <a:pt x="30925" y="482544"/>
                  </a:lnTo>
                  <a:lnTo>
                    <a:pt x="21605" y="453113"/>
                  </a:lnTo>
                  <a:lnTo>
                    <a:pt x="24732" y="441524"/>
                  </a:lnTo>
                  <a:lnTo>
                    <a:pt x="15413" y="423804"/>
                  </a:lnTo>
                  <a:lnTo>
                    <a:pt x="28044" y="404796"/>
                  </a:lnTo>
                  <a:lnTo>
                    <a:pt x="17007" y="394556"/>
                  </a:lnTo>
                  <a:lnTo>
                    <a:pt x="11243" y="377020"/>
                  </a:lnTo>
                  <a:lnTo>
                    <a:pt x="4008" y="373893"/>
                  </a:lnTo>
                  <a:lnTo>
                    <a:pt x="513" y="357766"/>
                  </a:lnTo>
                  <a:lnTo>
                    <a:pt x="23261" y="331401"/>
                  </a:lnTo>
                  <a:lnTo>
                    <a:pt x="36015" y="329684"/>
                  </a:lnTo>
                  <a:lnTo>
                    <a:pt x="42330" y="322755"/>
                  </a:lnTo>
                  <a:lnTo>
                    <a:pt x="43311" y="301233"/>
                  </a:lnTo>
                  <a:lnTo>
                    <a:pt x="55452" y="285291"/>
                  </a:lnTo>
                  <a:lnTo>
                    <a:pt x="67224" y="284801"/>
                  </a:lnTo>
                  <a:lnTo>
                    <a:pt x="52325" y="250954"/>
                  </a:lnTo>
                  <a:lnTo>
                    <a:pt x="67408" y="239243"/>
                  </a:lnTo>
                  <a:lnTo>
                    <a:pt x="67838" y="219683"/>
                  </a:lnTo>
                  <a:lnTo>
                    <a:pt x="91567" y="197364"/>
                  </a:lnTo>
                  <a:lnTo>
                    <a:pt x="89237" y="188228"/>
                  </a:lnTo>
                  <a:lnTo>
                    <a:pt x="103094" y="179889"/>
                  </a:lnTo>
                  <a:lnTo>
                    <a:pt x="98066" y="175229"/>
                  </a:lnTo>
                  <a:lnTo>
                    <a:pt x="97698" y="168484"/>
                  </a:lnTo>
                  <a:lnTo>
                    <a:pt x="129399" y="156221"/>
                  </a:lnTo>
                  <a:lnTo>
                    <a:pt x="127927" y="149599"/>
                  </a:lnTo>
                  <a:lnTo>
                    <a:pt x="106283" y="139850"/>
                  </a:lnTo>
                  <a:lnTo>
                    <a:pt x="106283" y="139850"/>
                  </a:lnTo>
                  <a:lnTo>
                    <a:pt x="117013" y="139175"/>
                  </a:lnTo>
                  <a:lnTo>
                    <a:pt x="126823" y="113484"/>
                  </a:lnTo>
                  <a:lnTo>
                    <a:pt x="109594" y="101282"/>
                  </a:lnTo>
                  <a:lnTo>
                    <a:pt x="103401" y="61120"/>
                  </a:lnTo>
                  <a:lnTo>
                    <a:pt x="82737" y="44933"/>
                  </a:lnTo>
                  <a:lnTo>
                    <a:pt x="82860" y="31627"/>
                  </a:lnTo>
                  <a:lnTo>
                    <a:pt x="141110" y="55540"/>
                  </a:lnTo>
                  <a:lnTo>
                    <a:pt x="160057" y="53088"/>
                  </a:lnTo>
                  <a:lnTo>
                    <a:pt x="175508" y="64983"/>
                  </a:lnTo>
                  <a:lnTo>
                    <a:pt x="191144" y="59649"/>
                  </a:lnTo>
                  <a:lnTo>
                    <a:pt x="195804" y="50390"/>
                  </a:lnTo>
                  <a:lnTo>
                    <a:pt x="228914" y="56399"/>
                  </a:lnTo>
                  <a:lnTo>
                    <a:pt x="241362" y="40395"/>
                  </a:lnTo>
                  <a:lnTo>
                    <a:pt x="241239" y="27396"/>
                  </a:lnTo>
                  <a:lnTo>
                    <a:pt x="253318" y="8634"/>
                  </a:lnTo>
                  <a:lnTo>
                    <a:pt x="274595" y="826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รูปแบบอิสระ: รูปร่าง 44">
              <a:extLst>
                <a:ext uri="{FF2B5EF4-FFF2-40B4-BE49-F238E27FC236}">
                  <a16:creationId xmlns:a16="http://schemas.microsoft.com/office/drawing/2014/main" id="{44A84043-91FE-FE28-573F-A1F58BA5C862}"/>
                </a:ext>
              </a:extLst>
            </p:cNvPr>
            <p:cNvSpPr/>
            <p:nvPr/>
          </p:nvSpPr>
          <p:spPr>
            <a:xfrm>
              <a:off x="4383263" y="577258"/>
              <a:ext cx="540315" cy="942486"/>
            </a:xfrm>
            <a:custGeom>
              <a:avLst/>
              <a:gdLst>
                <a:gd name="connsiteX0" fmla="*/ 72834 w 540315"/>
                <a:gd name="connsiteY0" fmla="*/ 571068 h 942486"/>
                <a:gd name="connsiteX1" fmla="*/ 80682 w 540315"/>
                <a:gd name="connsiteY1" fmla="*/ 574073 h 942486"/>
                <a:gd name="connsiteX2" fmla="*/ 85710 w 540315"/>
                <a:gd name="connsiteY2" fmla="*/ 557395 h 942486"/>
                <a:gd name="connsiteX3" fmla="*/ 92087 w 540315"/>
                <a:gd name="connsiteY3" fmla="*/ 560522 h 942486"/>
                <a:gd name="connsiteX4" fmla="*/ 96072 w 540315"/>
                <a:gd name="connsiteY4" fmla="*/ 555065 h 942486"/>
                <a:gd name="connsiteX5" fmla="*/ 115080 w 540315"/>
                <a:gd name="connsiteY5" fmla="*/ 553225 h 942486"/>
                <a:gd name="connsiteX6" fmla="*/ 113302 w 540315"/>
                <a:gd name="connsiteY6" fmla="*/ 543783 h 942486"/>
                <a:gd name="connsiteX7" fmla="*/ 122316 w 540315"/>
                <a:gd name="connsiteY7" fmla="*/ 544641 h 942486"/>
                <a:gd name="connsiteX8" fmla="*/ 130103 w 540315"/>
                <a:gd name="connsiteY8" fmla="*/ 536425 h 942486"/>
                <a:gd name="connsiteX9" fmla="*/ 176825 w 540315"/>
                <a:gd name="connsiteY9" fmla="*/ 536179 h 942486"/>
                <a:gd name="connsiteX10" fmla="*/ 179155 w 540315"/>
                <a:gd name="connsiteY10" fmla="*/ 487740 h 942486"/>
                <a:gd name="connsiteX11" fmla="*/ 170816 w 540315"/>
                <a:gd name="connsiteY11" fmla="*/ 472350 h 942486"/>
                <a:gd name="connsiteX12" fmla="*/ 174741 w 540315"/>
                <a:gd name="connsiteY12" fmla="*/ 457327 h 942486"/>
                <a:gd name="connsiteX13" fmla="*/ 165053 w 540315"/>
                <a:gd name="connsiteY13" fmla="*/ 428570 h 942486"/>
                <a:gd name="connsiteX14" fmla="*/ 165421 w 540315"/>
                <a:gd name="connsiteY14" fmla="*/ 404473 h 942486"/>
                <a:gd name="connsiteX15" fmla="*/ 150460 w 540315"/>
                <a:gd name="connsiteY15" fmla="*/ 396563 h 942486"/>
                <a:gd name="connsiteX16" fmla="*/ 135131 w 540315"/>
                <a:gd name="connsiteY16" fmla="*/ 375838 h 942486"/>
                <a:gd name="connsiteX17" fmla="*/ 164072 w 540315"/>
                <a:gd name="connsiteY17" fmla="*/ 361920 h 942486"/>
                <a:gd name="connsiteX18" fmla="*/ 163091 w 540315"/>
                <a:gd name="connsiteY18" fmla="*/ 334941 h 942486"/>
                <a:gd name="connsiteX19" fmla="*/ 177193 w 540315"/>
                <a:gd name="connsiteY19" fmla="*/ 333346 h 942486"/>
                <a:gd name="connsiteX20" fmla="*/ 176948 w 540315"/>
                <a:gd name="connsiteY20" fmla="*/ 321451 h 942486"/>
                <a:gd name="connsiteX21" fmla="*/ 203743 w 540315"/>
                <a:gd name="connsiteY21" fmla="*/ 311641 h 942486"/>
                <a:gd name="connsiteX22" fmla="*/ 208526 w 540315"/>
                <a:gd name="connsiteY22" fmla="*/ 259583 h 942486"/>
                <a:gd name="connsiteX23" fmla="*/ 182650 w 540315"/>
                <a:gd name="connsiteY23" fmla="*/ 236345 h 942486"/>
                <a:gd name="connsiteX24" fmla="*/ 190315 w 540315"/>
                <a:gd name="connsiteY24" fmla="*/ 227147 h 942486"/>
                <a:gd name="connsiteX25" fmla="*/ 198899 w 540315"/>
                <a:gd name="connsiteY25" fmla="*/ 229845 h 942486"/>
                <a:gd name="connsiteX26" fmla="*/ 207299 w 540315"/>
                <a:gd name="connsiteY26" fmla="*/ 223223 h 942486"/>
                <a:gd name="connsiteX27" fmla="*/ 189702 w 540315"/>
                <a:gd name="connsiteY27" fmla="*/ 199739 h 942486"/>
                <a:gd name="connsiteX28" fmla="*/ 191296 w 540315"/>
                <a:gd name="connsiteY28" fmla="*/ 184042 h 942486"/>
                <a:gd name="connsiteX29" fmla="*/ 184183 w 540315"/>
                <a:gd name="connsiteY29" fmla="*/ 178524 h 942486"/>
                <a:gd name="connsiteX30" fmla="*/ 195895 w 540315"/>
                <a:gd name="connsiteY30" fmla="*/ 172331 h 942486"/>
                <a:gd name="connsiteX31" fmla="*/ 225142 w 540315"/>
                <a:gd name="connsiteY31" fmla="*/ 134928 h 942486"/>
                <a:gd name="connsiteX32" fmla="*/ 211898 w 540315"/>
                <a:gd name="connsiteY32" fmla="*/ 120764 h 942486"/>
                <a:gd name="connsiteX33" fmla="*/ 214719 w 540315"/>
                <a:gd name="connsiteY33" fmla="*/ 102186 h 942486"/>
                <a:gd name="connsiteX34" fmla="*/ 262422 w 540315"/>
                <a:gd name="connsiteY34" fmla="*/ 90413 h 942486"/>
                <a:gd name="connsiteX35" fmla="*/ 265611 w 540315"/>
                <a:gd name="connsiteY35" fmla="*/ 73980 h 942486"/>
                <a:gd name="connsiteX36" fmla="*/ 288236 w 540315"/>
                <a:gd name="connsiteY36" fmla="*/ 73428 h 942486"/>
                <a:gd name="connsiteX37" fmla="*/ 283086 w 540315"/>
                <a:gd name="connsiteY37" fmla="*/ 41176 h 942486"/>
                <a:gd name="connsiteX38" fmla="*/ 287010 w 540315"/>
                <a:gd name="connsiteY38" fmla="*/ 2118 h 942486"/>
                <a:gd name="connsiteX39" fmla="*/ 306325 w 540315"/>
                <a:gd name="connsiteY39" fmla="*/ -28 h 942486"/>
                <a:gd name="connsiteX40" fmla="*/ 313805 w 540315"/>
                <a:gd name="connsiteY40" fmla="*/ 16711 h 942486"/>
                <a:gd name="connsiteX41" fmla="*/ 328030 w 540315"/>
                <a:gd name="connsiteY41" fmla="*/ 10150 h 942486"/>
                <a:gd name="connsiteX42" fmla="*/ 341826 w 540315"/>
                <a:gd name="connsiteY42" fmla="*/ 17631 h 942486"/>
                <a:gd name="connsiteX43" fmla="*/ 351024 w 540315"/>
                <a:gd name="connsiteY43" fmla="*/ 31120 h 942486"/>
                <a:gd name="connsiteX44" fmla="*/ 365985 w 540315"/>
                <a:gd name="connsiteY44" fmla="*/ 36148 h 942486"/>
                <a:gd name="connsiteX45" fmla="*/ 374446 w 540315"/>
                <a:gd name="connsiteY45" fmla="*/ 58345 h 942486"/>
                <a:gd name="connsiteX46" fmla="*/ 406944 w 540315"/>
                <a:gd name="connsiteY46" fmla="*/ 48963 h 942486"/>
                <a:gd name="connsiteX47" fmla="*/ 425093 w 540315"/>
                <a:gd name="connsiteY47" fmla="*/ 52888 h 942486"/>
                <a:gd name="connsiteX48" fmla="*/ 434475 w 540315"/>
                <a:gd name="connsiteY48" fmla="*/ 46511 h 942486"/>
                <a:gd name="connsiteX49" fmla="*/ 465255 w 540315"/>
                <a:gd name="connsiteY49" fmla="*/ 51906 h 942486"/>
                <a:gd name="connsiteX50" fmla="*/ 465255 w 540315"/>
                <a:gd name="connsiteY50" fmla="*/ 51906 h 942486"/>
                <a:gd name="connsiteX51" fmla="*/ 465684 w 540315"/>
                <a:gd name="connsiteY51" fmla="*/ 64599 h 942486"/>
                <a:gd name="connsiteX52" fmla="*/ 494442 w 540315"/>
                <a:gd name="connsiteY52" fmla="*/ 86550 h 942486"/>
                <a:gd name="connsiteX53" fmla="*/ 496097 w 540315"/>
                <a:gd name="connsiteY53" fmla="*/ 109359 h 942486"/>
                <a:gd name="connsiteX54" fmla="*/ 505540 w 540315"/>
                <a:gd name="connsiteY54" fmla="*/ 114633 h 942486"/>
                <a:gd name="connsiteX55" fmla="*/ 506766 w 540315"/>
                <a:gd name="connsiteY55" fmla="*/ 131311 h 942486"/>
                <a:gd name="connsiteX56" fmla="*/ 517680 w 540315"/>
                <a:gd name="connsiteY56" fmla="*/ 139466 h 942486"/>
                <a:gd name="connsiteX57" fmla="*/ 513450 w 540315"/>
                <a:gd name="connsiteY57" fmla="*/ 159516 h 942486"/>
                <a:gd name="connsiteX58" fmla="*/ 517312 w 540315"/>
                <a:gd name="connsiteY58" fmla="*/ 177114 h 942486"/>
                <a:gd name="connsiteX59" fmla="*/ 508667 w 540315"/>
                <a:gd name="connsiteY59" fmla="*/ 183061 h 942486"/>
                <a:gd name="connsiteX60" fmla="*/ 517619 w 540315"/>
                <a:gd name="connsiteY60" fmla="*/ 198574 h 942486"/>
                <a:gd name="connsiteX61" fmla="*/ 521359 w 540315"/>
                <a:gd name="connsiteY61" fmla="*/ 231010 h 942486"/>
                <a:gd name="connsiteX62" fmla="*/ 515228 w 540315"/>
                <a:gd name="connsiteY62" fmla="*/ 238981 h 942486"/>
                <a:gd name="connsiteX63" fmla="*/ 519029 w 540315"/>
                <a:gd name="connsiteY63" fmla="*/ 252655 h 942486"/>
                <a:gd name="connsiteX64" fmla="*/ 506398 w 540315"/>
                <a:gd name="connsiteY64" fmla="*/ 261362 h 942486"/>
                <a:gd name="connsiteX65" fmla="*/ 533132 w 540315"/>
                <a:gd name="connsiteY65" fmla="*/ 284846 h 942486"/>
                <a:gd name="connsiteX66" fmla="*/ 540858 w 540315"/>
                <a:gd name="connsiteY66" fmla="*/ 312867 h 942486"/>
                <a:gd name="connsiteX67" fmla="*/ 533132 w 540315"/>
                <a:gd name="connsiteY67" fmla="*/ 325559 h 942486"/>
                <a:gd name="connsiteX68" fmla="*/ 506398 w 540315"/>
                <a:gd name="connsiteY68" fmla="*/ 332856 h 942486"/>
                <a:gd name="connsiteX69" fmla="*/ 497201 w 540315"/>
                <a:gd name="connsiteY69" fmla="*/ 341195 h 942486"/>
                <a:gd name="connsiteX70" fmla="*/ 453237 w 540315"/>
                <a:gd name="connsiteY70" fmla="*/ 331875 h 942486"/>
                <a:gd name="connsiteX71" fmla="*/ 445450 w 540315"/>
                <a:gd name="connsiteY71" fmla="*/ 340459 h 942486"/>
                <a:gd name="connsiteX72" fmla="*/ 417674 w 540315"/>
                <a:gd name="connsiteY72" fmla="*/ 311825 h 942486"/>
                <a:gd name="connsiteX73" fmla="*/ 413075 w 540315"/>
                <a:gd name="connsiteY73" fmla="*/ 286808 h 942486"/>
                <a:gd name="connsiteX74" fmla="*/ 376041 w 540315"/>
                <a:gd name="connsiteY74" fmla="*/ 282822 h 942486"/>
                <a:gd name="connsiteX75" fmla="*/ 370951 w 540315"/>
                <a:gd name="connsiteY75" fmla="*/ 291590 h 942486"/>
                <a:gd name="connsiteX76" fmla="*/ 375121 w 540315"/>
                <a:gd name="connsiteY76" fmla="*/ 305570 h 942486"/>
                <a:gd name="connsiteX77" fmla="*/ 341826 w 540315"/>
                <a:gd name="connsiteY77" fmla="*/ 352538 h 942486"/>
                <a:gd name="connsiteX78" fmla="*/ 342869 w 540315"/>
                <a:gd name="connsiteY78" fmla="*/ 373754 h 942486"/>
                <a:gd name="connsiteX79" fmla="*/ 336492 w 540315"/>
                <a:gd name="connsiteY79" fmla="*/ 387488 h 942486"/>
                <a:gd name="connsiteX80" fmla="*/ 323064 w 540315"/>
                <a:gd name="connsiteY80" fmla="*/ 392639 h 942486"/>
                <a:gd name="connsiteX81" fmla="*/ 308348 w 540315"/>
                <a:gd name="connsiteY81" fmla="*/ 412934 h 942486"/>
                <a:gd name="connsiteX82" fmla="*/ 304362 w 540315"/>
                <a:gd name="connsiteY82" fmla="*/ 430287 h 942486"/>
                <a:gd name="connsiteX83" fmla="*/ 308409 w 540315"/>
                <a:gd name="connsiteY83" fmla="*/ 446413 h 942486"/>
                <a:gd name="connsiteX84" fmla="*/ 321653 w 540315"/>
                <a:gd name="connsiteY84" fmla="*/ 450398 h 942486"/>
                <a:gd name="connsiteX85" fmla="*/ 311352 w 540315"/>
                <a:gd name="connsiteY85" fmla="*/ 465911 h 942486"/>
                <a:gd name="connsiteX86" fmla="*/ 315215 w 540315"/>
                <a:gd name="connsiteY86" fmla="*/ 505154 h 942486"/>
                <a:gd name="connsiteX87" fmla="*/ 358504 w 540315"/>
                <a:gd name="connsiteY87" fmla="*/ 522813 h 942486"/>
                <a:gd name="connsiteX88" fmla="*/ 369357 w 540315"/>
                <a:gd name="connsiteY88" fmla="*/ 539307 h 942486"/>
                <a:gd name="connsiteX89" fmla="*/ 357952 w 540315"/>
                <a:gd name="connsiteY89" fmla="*/ 553287 h 942486"/>
                <a:gd name="connsiteX90" fmla="*/ 343789 w 540315"/>
                <a:gd name="connsiteY90" fmla="*/ 549117 h 942486"/>
                <a:gd name="connsiteX91" fmla="*/ 342010 w 540315"/>
                <a:gd name="connsiteY91" fmla="*/ 558315 h 942486"/>
                <a:gd name="connsiteX92" fmla="*/ 322083 w 540315"/>
                <a:gd name="connsiteY92" fmla="*/ 568493 h 942486"/>
                <a:gd name="connsiteX93" fmla="*/ 315277 w 540315"/>
                <a:gd name="connsiteY93" fmla="*/ 587746 h 942486"/>
                <a:gd name="connsiteX94" fmla="*/ 302032 w 540315"/>
                <a:gd name="connsiteY94" fmla="*/ 600500 h 942486"/>
                <a:gd name="connsiteX95" fmla="*/ 323248 w 540315"/>
                <a:gd name="connsiteY95" fmla="*/ 610126 h 942486"/>
                <a:gd name="connsiteX96" fmla="*/ 343175 w 540315"/>
                <a:gd name="connsiteY96" fmla="*/ 638884 h 942486"/>
                <a:gd name="connsiteX97" fmla="*/ 342930 w 540315"/>
                <a:gd name="connsiteY97" fmla="*/ 656236 h 942486"/>
                <a:gd name="connsiteX98" fmla="*/ 355009 w 540315"/>
                <a:gd name="connsiteY98" fmla="*/ 660038 h 942486"/>
                <a:gd name="connsiteX99" fmla="*/ 331403 w 540315"/>
                <a:gd name="connsiteY99" fmla="*/ 663287 h 942486"/>
                <a:gd name="connsiteX100" fmla="*/ 327540 w 540315"/>
                <a:gd name="connsiteY100" fmla="*/ 670706 h 942486"/>
                <a:gd name="connsiteX101" fmla="*/ 332445 w 540315"/>
                <a:gd name="connsiteY101" fmla="*/ 687691 h 942486"/>
                <a:gd name="connsiteX102" fmla="*/ 342624 w 540315"/>
                <a:gd name="connsiteY102" fmla="*/ 691799 h 942486"/>
                <a:gd name="connsiteX103" fmla="*/ 344218 w 540315"/>
                <a:gd name="connsiteY103" fmla="*/ 703756 h 942486"/>
                <a:gd name="connsiteX104" fmla="*/ 336185 w 540315"/>
                <a:gd name="connsiteY104" fmla="*/ 715590 h 942486"/>
                <a:gd name="connsiteX105" fmla="*/ 340232 w 540315"/>
                <a:gd name="connsiteY105" fmla="*/ 734598 h 942486"/>
                <a:gd name="connsiteX106" fmla="*/ 350165 w 540315"/>
                <a:gd name="connsiteY106" fmla="*/ 736498 h 942486"/>
                <a:gd name="connsiteX107" fmla="*/ 356358 w 540315"/>
                <a:gd name="connsiteY107" fmla="*/ 747413 h 942486"/>
                <a:gd name="connsiteX108" fmla="*/ 366782 w 540315"/>
                <a:gd name="connsiteY108" fmla="*/ 743305 h 942486"/>
                <a:gd name="connsiteX109" fmla="*/ 373649 w 540315"/>
                <a:gd name="connsiteY109" fmla="*/ 752870 h 942486"/>
                <a:gd name="connsiteX110" fmla="*/ 381743 w 540315"/>
                <a:gd name="connsiteY110" fmla="*/ 748639 h 942486"/>
                <a:gd name="connsiteX111" fmla="*/ 390879 w 540315"/>
                <a:gd name="connsiteY111" fmla="*/ 753422 h 942486"/>
                <a:gd name="connsiteX112" fmla="*/ 384564 w 540315"/>
                <a:gd name="connsiteY112" fmla="*/ 766789 h 942486"/>
                <a:gd name="connsiteX113" fmla="*/ 367947 w 540315"/>
                <a:gd name="connsiteY113" fmla="*/ 774330 h 942486"/>
                <a:gd name="connsiteX114" fmla="*/ 372362 w 540315"/>
                <a:gd name="connsiteY114" fmla="*/ 790579 h 942486"/>
                <a:gd name="connsiteX115" fmla="*/ 341581 w 540315"/>
                <a:gd name="connsiteY115" fmla="*/ 797324 h 942486"/>
                <a:gd name="connsiteX116" fmla="*/ 330851 w 540315"/>
                <a:gd name="connsiteY116" fmla="*/ 813634 h 942486"/>
                <a:gd name="connsiteX117" fmla="*/ 308348 w 540315"/>
                <a:gd name="connsiteY117" fmla="*/ 802168 h 942486"/>
                <a:gd name="connsiteX118" fmla="*/ 275973 w 540315"/>
                <a:gd name="connsiteY118" fmla="*/ 818600 h 942486"/>
                <a:gd name="connsiteX119" fmla="*/ 275973 w 540315"/>
                <a:gd name="connsiteY119" fmla="*/ 831415 h 942486"/>
                <a:gd name="connsiteX120" fmla="*/ 299518 w 540315"/>
                <a:gd name="connsiteY120" fmla="*/ 848891 h 942486"/>
                <a:gd name="connsiteX121" fmla="*/ 307857 w 540315"/>
                <a:gd name="connsiteY121" fmla="*/ 868450 h 942486"/>
                <a:gd name="connsiteX122" fmla="*/ 326313 w 540315"/>
                <a:gd name="connsiteY122" fmla="*/ 874030 h 942486"/>
                <a:gd name="connsiteX123" fmla="*/ 332016 w 540315"/>
                <a:gd name="connsiteY123" fmla="*/ 882124 h 942486"/>
                <a:gd name="connsiteX124" fmla="*/ 327417 w 540315"/>
                <a:gd name="connsiteY124" fmla="*/ 889849 h 942486"/>
                <a:gd name="connsiteX125" fmla="*/ 334652 w 540315"/>
                <a:gd name="connsiteY125" fmla="*/ 902235 h 942486"/>
                <a:gd name="connsiteX126" fmla="*/ 331341 w 540315"/>
                <a:gd name="connsiteY126" fmla="*/ 923083 h 942486"/>
                <a:gd name="connsiteX127" fmla="*/ 309084 w 540315"/>
                <a:gd name="connsiteY127" fmla="*/ 942459 h 942486"/>
                <a:gd name="connsiteX128" fmla="*/ 309084 w 540315"/>
                <a:gd name="connsiteY128" fmla="*/ 942459 h 942486"/>
                <a:gd name="connsiteX129" fmla="*/ 288175 w 540315"/>
                <a:gd name="connsiteY129" fmla="*/ 926026 h 942486"/>
                <a:gd name="connsiteX130" fmla="*/ 275360 w 540315"/>
                <a:gd name="connsiteY130" fmla="*/ 885557 h 942486"/>
                <a:gd name="connsiteX131" fmla="*/ 261380 w 540315"/>
                <a:gd name="connsiteY131" fmla="*/ 862380 h 942486"/>
                <a:gd name="connsiteX132" fmla="*/ 258621 w 540315"/>
                <a:gd name="connsiteY132" fmla="*/ 842514 h 942486"/>
                <a:gd name="connsiteX133" fmla="*/ 235075 w 540315"/>
                <a:gd name="connsiteY133" fmla="*/ 848461 h 942486"/>
                <a:gd name="connsiteX134" fmla="*/ 231887 w 540315"/>
                <a:gd name="connsiteY134" fmla="*/ 866856 h 942486"/>
                <a:gd name="connsiteX135" fmla="*/ 208894 w 540315"/>
                <a:gd name="connsiteY135" fmla="*/ 880775 h 942486"/>
                <a:gd name="connsiteX136" fmla="*/ 166340 w 540315"/>
                <a:gd name="connsiteY136" fmla="*/ 879732 h 942486"/>
                <a:gd name="connsiteX137" fmla="*/ 166340 w 540315"/>
                <a:gd name="connsiteY137" fmla="*/ 879732 h 942486"/>
                <a:gd name="connsiteX138" fmla="*/ 155487 w 540315"/>
                <a:gd name="connsiteY138" fmla="*/ 864587 h 942486"/>
                <a:gd name="connsiteX139" fmla="*/ 147210 w 540315"/>
                <a:gd name="connsiteY139" fmla="*/ 863852 h 942486"/>
                <a:gd name="connsiteX140" fmla="*/ 137277 w 540315"/>
                <a:gd name="connsiteY140" fmla="*/ 841900 h 942486"/>
                <a:gd name="connsiteX141" fmla="*/ 144512 w 540315"/>
                <a:gd name="connsiteY141" fmla="*/ 817742 h 942486"/>
                <a:gd name="connsiteX142" fmla="*/ 162539 w 540315"/>
                <a:gd name="connsiteY142" fmla="*/ 805847 h 942486"/>
                <a:gd name="connsiteX143" fmla="*/ 164072 w 540315"/>
                <a:gd name="connsiteY143" fmla="*/ 796895 h 942486"/>
                <a:gd name="connsiteX144" fmla="*/ 138687 w 540315"/>
                <a:gd name="connsiteY144" fmla="*/ 736866 h 942486"/>
                <a:gd name="connsiteX145" fmla="*/ 137522 w 540315"/>
                <a:gd name="connsiteY145" fmla="*/ 716080 h 942486"/>
                <a:gd name="connsiteX146" fmla="*/ 110052 w 540315"/>
                <a:gd name="connsiteY146" fmla="*/ 682724 h 942486"/>
                <a:gd name="connsiteX147" fmla="*/ 122499 w 540315"/>
                <a:gd name="connsiteY147" fmla="*/ 661509 h 942486"/>
                <a:gd name="connsiteX148" fmla="*/ 114344 w 540315"/>
                <a:gd name="connsiteY148" fmla="*/ 648142 h 942486"/>
                <a:gd name="connsiteX149" fmla="*/ 89695 w 540315"/>
                <a:gd name="connsiteY149" fmla="*/ 639068 h 942486"/>
                <a:gd name="connsiteX150" fmla="*/ 79824 w 540315"/>
                <a:gd name="connsiteY150" fmla="*/ 662000 h 942486"/>
                <a:gd name="connsiteX151" fmla="*/ 65230 w 540315"/>
                <a:gd name="connsiteY151" fmla="*/ 669603 h 942486"/>
                <a:gd name="connsiteX152" fmla="*/ 42789 w 540315"/>
                <a:gd name="connsiteY152" fmla="*/ 641765 h 942486"/>
                <a:gd name="connsiteX153" fmla="*/ 45180 w 540315"/>
                <a:gd name="connsiteY153" fmla="*/ 617239 h 942486"/>
                <a:gd name="connsiteX154" fmla="*/ 34572 w 540315"/>
                <a:gd name="connsiteY154" fmla="*/ 609207 h 942486"/>
                <a:gd name="connsiteX155" fmla="*/ 17343 w 540315"/>
                <a:gd name="connsiteY155" fmla="*/ 566102 h 942486"/>
                <a:gd name="connsiteX156" fmla="*/ 1891 w 540315"/>
                <a:gd name="connsiteY156" fmla="*/ 550405 h 942486"/>
                <a:gd name="connsiteX157" fmla="*/ 542 w 540315"/>
                <a:gd name="connsiteY157" fmla="*/ 536241 h 942486"/>
                <a:gd name="connsiteX158" fmla="*/ 6980 w 540315"/>
                <a:gd name="connsiteY158" fmla="*/ 528147 h 942486"/>
                <a:gd name="connsiteX159" fmla="*/ 8084 w 540315"/>
                <a:gd name="connsiteY159" fmla="*/ 543599 h 942486"/>
                <a:gd name="connsiteX160" fmla="*/ 23597 w 540315"/>
                <a:gd name="connsiteY160" fmla="*/ 542004 h 942486"/>
                <a:gd name="connsiteX161" fmla="*/ 30280 w 540315"/>
                <a:gd name="connsiteY161" fmla="*/ 547523 h 942486"/>
                <a:gd name="connsiteX162" fmla="*/ 43279 w 540315"/>
                <a:gd name="connsiteY162" fmla="*/ 572295 h 942486"/>
                <a:gd name="connsiteX163" fmla="*/ 58118 w 540315"/>
                <a:gd name="connsiteY163" fmla="*/ 565918 h 942486"/>
                <a:gd name="connsiteX164" fmla="*/ 68051 w 540315"/>
                <a:gd name="connsiteY164" fmla="*/ 573643 h 942486"/>
                <a:gd name="connsiteX165" fmla="*/ 72834 w 540315"/>
                <a:gd name="connsiteY165" fmla="*/ 571068 h 94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</a:cxnLst>
              <a:rect l="l" t="t" r="r" b="b"/>
              <a:pathLst>
                <a:path w="540315" h="942486">
                  <a:moveTo>
                    <a:pt x="72834" y="571068"/>
                  </a:moveTo>
                  <a:lnTo>
                    <a:pt x="80682" y="574073"/>
                  </a:lnTo>
                  <a:lnTo>
                    <a:pt x="85710" y="557395"/>
                  </a:lnTo>
                  <a:lnTo>
                    <a:pt x="92087" y="560522"/>
                  </a:lnTo>
                  <a:lnTo>
                    <a:pt x="96072" y="555065"/>
                  </a:lnTo>
                  <a:lnTo>
                    <a:pt x="115080" y="553225"/>
                  </a:lnTo>
                  <a:lnTo>
                    <a:pt x="113302" y="543783"/>
                  </a:lnTo>
                  <a:lnTo>
                    <a:pt x="122316" y="544641"/>
                  </a:lnTo>
                  <a:lnTo>
                    <a:pt x="130103" y="536425"/>
                  </a:lnTo>
                  <a:lnTo>
                    <a:pt x="176825" y="536179"/>
                  </a:lnTo>
                  <a:lnTo>
                    <a:pt x="179155" y="487740"/>
                  </a:lnTo>
                  <a:lnTo>
                    <a:pt x="170816" y="472350"/>
                  </a:lnTo>
                  <a:lnTo>
                    <a:pt x="174741" y="457327"/>
                  </a:lnTo>
                  <a:lnTo>
                    <a:pt x="165053" y="428570"/>
                  </a:lnTo>
                  <a:lnTo>
                    <a:pt x="165421" y="404473"/>
                  </a:lnTo>
                  <a:lnTo>
                    <a:pt x="150460" y="396563"/>
                  </a:lnTo>
                  <a:lnTo>
                    <a:pt x="135131" y="375838"/>
                  </a:lnTo>
                  <a:lnTo>
                    <a:pt x="164072" y="361920"/>
                  </a:lnTo>
                  <a:lnTo>
                    <a:pt x="163091" y="334941"/>
                  </a:lnTo>
                  <a:lnTo>
                    <a:pt x="177193" y="333346"/>
                  </a:lnTo>
                  <a:lnTo>
                    <a:pt x="176948" y="321451"/>
                  </a:lnTo>
                  <a:lnTo>
                    <a:pt x="203743" y="311641"/>
                  </a:lnTo>
                  <a:lnTo>
                    <a:pt x="208526" y="259583"/>
                  </a:lnTo>
                  <a:lnTo>
                    <a:pt x="182650" y="236345"/>
                  </a:lnTo>
                  <a:lnTo>
                    <a:pt x="190315" y="227147"/>
                  </a:lnTo>
                  <a:lnTo>
                    <a:pt x="198899" y="229845"/>
                  </a:lnTo>
                  <a:lnTo>
                    <a:pt x="207299" y="223223"/>
                  </a:lnTo>
                  <a:lnTo>
                    <a:pt x="189702" y="199739"/>
                  </a:lnTo>
                  <a:lnTo>
                    <a:pt x="191296" y="184042"/>
                  </a:lnTo>
                  <a:lnTo>
                    <a:pt x="184183" y="178524"/>
                  </a:lnTo>
                  <a:lnTo>
                    <a:pt x="195895" y="172331"/>
                  </a:lnTo>
                  <a:lnTo>
                    <a:pt x="225142" y="134928"/>
                  </a:lnTo>
                  <a:lnTo>
                    <a:pt x="211898" y="120764"/>
                  </a:lnTo>
                  <a:lnTo>
                    <a:pt x="214719" y="102186"/>
                  </a:lnTo>
                  <a:lnTo>
                    <a:pt x="262422" y="90413"/>
                  </a:lnTo>
                  <a:lnTo>
                    <a:pt x="265611" y="73980"/>
                  </a:lnTo>
                  <a:lnTo>
                    <a:pt x="288236" y="73428"/>
                  </a:lnTo>
                  <a:lnTo>
                    <a:pt x="283086" y="41176"/>
                  </a:lnTo>
                  <a:lnTo>
                    <a:pt x="287010" y="2118"/>
                  </a:lnTo>
                  <a:lnTo>
                    <a:pt x="306325" y="-28"/>
                  </a:lnTo>
                  <a:lnTo>
                    <a:pt x="313805" y="16711"/>
                  </a:lnTo>
                  <a:lnTo>
                    <a:pt x="328030" y="10150"/>
                  </a:lnTo>
                  <a:lnTo>
                    <a:pt x="341826" y="17631"/>
                  </a:lnTo>
                  <a:lnTo>
                    <a:pt x="351024" y="31120"/>
                  </a:lnTo>
                  <a:lnTo>
                    <a:pt x="365985" y="36148"/>
                  </a:lnTo>
                  <a:lnTo>
                    <a:pt x="374446" y="58345"/>
                  </a:lnTo>
                  <a:lnTo>
                    <a:pt x="406944" y="48963"/>
                  </a:lnTo>
                  <a:lnTo>
                    <a:pt x="425093" y="52888"/>
                  </a:lnTo>
                  <a:lnTo>
                    <a:pt x="434475" y="46511"/>
                  </a:lnTo>
                  <a:lnTo>
                    <a:pt x="465255" y="51906"/>
                  </a:lnTo>
                  <a:lnTo>
                    <a:pt x="465255" y="51906"/>
                  </a:lnTo>
                  <a:lnTo>
                    <a:pt x="465684" y="64599"/>
                  </a:lnTo>
                  <a:lnTo>
                    <a:pt x="494442" y="86550"/>
                  </a:lnTo>
                  <a:lnTo>
                    <a:pt x="496097" y="109359"/>
                  </a:lnTo>
                  <a:lnTo>
                    <a:pt x="505540" y="114633"/>
                  </a:lnTo>
                  <a:lnTo>
                    <a:pt x="506766" y="131311"/>
                  </a:lnTo>
                  <a:lnTo>
                    <a:pt x="517680" y="139466"/>
                  </a:lnTo>
                  <a:lnTo>
                    <a:pt x="513450" y="159516"/>
                  </a:lnTo>
                  <a:lnTo>
                    <a:pt x="517312" y="177114"/>
                  </a:lnTo>
                  <a:lnTo>
                    <a:pt x="508667" y="183061"/>
                  </a:lnTo>
                  <a:lnTo>
                    <a:pt x="517619" y="198574"/>
                  </a:lnTo>
                  <a:lnTo>
                    <a:pt x="521359" y="231010"/>
                  </a:lnTo>
                  <a:lnTo>
                    <a:pt x="515228" y="238981"/>
                  </a:lnTo>
                  <a:lnTo>
                    <a:pt x="519029" y="252655"/>
                  </a:lnTo>
                  <a:lnTo>
                    <a:pt x="506398" y="261362"/>
                  </a:lnTo>
                  <a:lnTo>
                    <a:pt x="533132" y="284846"/>
                  </a:lnTo>
                  <a:lnTo>
                    <a:pt x="540858" y="312867"/>
                  </a:lnTo>
                  <a:lnTo>
                    <a:pt x="533132" y="325559"/>
                  </a:lnTo>
                  <a:lnTo>
                    <a:pt x="506398" y="332856"/>
                  </a:lnTo>
                  <a:lnTo>
                    <a:pt x="497201" y="341195"/>
                  </a:lnTo>
                  <a:lnTo>
                    <a:pt x="453237" y="331875"/>
                  </a:lnTo>
                  <a:lnTo>
                    <a:pt x="445450" y="340459"/>
                  </a:lnTo>
                  <a:lnTo>
                    <a:pt x="417674" y="311825"/>
                  </a:lnTo>
                  <a:lnTo>
                    <a:pt x="413075" y="286808"/>
                  </a:lnTo>
                  <a:lnTo>
                    <a:pt x="376041" y="282822"/>
                  </a:lnTo>
                  <a:lnTo>
                    <a:pt x="370951" y="291590"/>
                  </a:lnTo>
                  <a:lnTo>
                    <a:pt x="375121" y="305570"/>
                  </a:lnTo>
                  <a:lnTo>
                    <a:pt x="341826" y="352538"/>
                  </a:lnTo>
                  <a:lnTo>
                    <a:pt x="342869" y="373754"/>
                  </a:lnTo>
                  <a:lnTo>
                    <a:pt x="336492" y="387488"/>
                  </a:lnTo>
                  <a:lnTo>
                    <a:pt x="323064" y="392639"/>
                  </a:lnTo>
                  <a:lnTo>
                    <a:pt x="308348" y="412934"/>
                  </a:lnTo>
                  <a:lnTo>
                    <a:pt x="304362" y="430287"/>
                  </a:lnTo>
                  <a:lnTo>
                    <a:pt x="308409" y="446413"/>
                  </a:lnTo>
                  <a:lnTo>
                    <a:pt x="321653" y="450398"/>
                  </a:lnTo>
                  <a:lnTo>
                    <a:pt x="311352" y="465911"/>
                  </a:lnTo>
                  <a:lnTo>
                    <a:pt x="315215" y="505154"/>
                  </a:lnTo>
                  <a:lnTo>
                    <a:pt x="358504" y="522813"/>
                  </a:lnTo>
                  <a:lnTo>
                    <a:pt x="369357" y="539307"/>
                  </a:lnTo>
                  <a:lnTo>
                    <a:pt x="357952" y="553287"/>
                  </a:lnTo>
                  <a:lnTo>
                    <a:pt x="343789" y="549117"/>
                  </a:lnTo>
                  <a:lnTo>
                    <a:pt x="342010" y="558315"/>
                  </a:lnTo>
                  <a:lnTo>
                    <a:pt x="322083" y="568493"/>
                  </a:lnTo>
                  <a:lnTo>
                    <a:pt x="315277" y="587746"/>
                  </a:lnTo>
                  <a:lnTo>
                    <a:pt x="302032" y="600500"/>
                  </a:lnTo>
                  <a:lnTo>
                    <a:pt x="323248" y="610126"/>
                  </a:lnTo>
                  <a:lnTo>
                    <a:pt x="343175" y="638884"/>
                  </a:lnTo>
                  <a:lnTo>
                    <a:pt x="342930" y="656236"/>
                  </a:lnTo>
                  <a:lnTo>
                    <a:pt x="355009" y="660038"/>
                  </a:lnTo>
                  <a:lnTo>
                    <a:pt x="331403" y="663287"/>
                  </a:lnTo>
                  <a:lnTo>
                    <a:pt x="327540" y="670706"/>
                  </a:lnTo>
                  <a:lnTo>
                    <a:pt x="332445" y="687691"/>
                  </a:lnTo>
                  <a:lnTo>
                    <a:pt x="342624" y="691799"/>
                  </a:lnTo>
                  <a:lnTo>
                    <a:pt x="344218" y="703756"/>
                  </a:lnTo>
                  <a:lnTo>
                    <a:pt x="336185" y="715590"/>
                  </a:lnTo>
                  <a:lnTo>
                    <a:pt x="340232" y="734598"/>
                  </a:lnTo>
                  <a:lnTo>
                    <a:pt x="350165" y="736498"/>
                  </a:lnTo>
                  <a:lnTo>
                    <a:pt x="356358" y="747413"/>
                  </a:lnTo>
                  <a:lnTo>
                    <a:pt x="366782" y="743305"/>
                  </a:lnTo>
                  <a:lnTo>
                    <a:pt x="373649" y="752870"/>
                  </a:lnTo>
                  <a:lnTo>
                    <a:pt x="381743" y="748639"/>
                  </a:lnTo>
                  <a:lnTo>
                    <a:pt x="390879" y="753422"/>
                  </a:lnTo>
                  <a:lnTo>
                    <a:pt x="384564" y="766789"/>
                  </a:lnTo>
                  <a:lnTo>
                    <a:pt x="367947" y="774330"/>
                  </a:lnTo>
                  <a:lnTo>
                    <a:pt x="372362" y="790579"/>
                  </a:lnTo>
                  <a:lnTo>
                    <a:pt x="341581" y="797324"/>
                  </a:lnTo>
                  <a:lnTo>
                    <a:pt x="330851" y="813634"/>
                  </a:lnTo>
                  <a:lnTo>
                    <a:pt x="308348" y="802168"/>
                  </a:lnTo>
                  <a:lnTo>
                    <a:pt x="275973" y="818600"/>
                  </a:lnTo>
                  <a:lnTo>
                    <a:pt x="275973" y="831415"/>
                  </a:lnTo>
                  <a:lnTo>
                    <a:pt x="299518" y="848891"/>
                  </a:lnTo>
                  <a:lnTo>
                    <a:pt x="307857" y="868450"/>
                  </a:lnTo>
                  <a:lnTo>
                    <a:pt x="326313" y="874030"/>
                  </a:lnTo>
                  <a:lnTo>
                    <a:pt x="332016" y="882124"/>
                  </a:lnTo>
                  <a:lnTo>
                    <a:pt x="327417" y="889849"/>
                  </a:lnTo>
                  <a:lnTo>
                    <a:pt x="334652" y="902235"/>
                  </a:lnTo>
                  <a:lnTo>
                    <a:pt x="331341" y="923083"/>
                  </a:lnTo>
                  <a:lnTo>
                    <a:pt x="309084" y="942459"/>
                  </a:lnTo>
                  <a:lnTo>
                    <a:pt x="309084" y="942459"/>
                  </a:lnTo>
                  <a:lnTo>
                    <a:pt x="288175" y="926026"/>
                  </a:lnTo>
                  <a:lnTo>
                    <a:pt x="275360" y="885557"/>
                  </a:lnTo>
                  <a:lnTo>
                    <a:pt x="261380" y="862380"/>
                  </a:lnTo>
                  <a:lnTo>
                    <a:pt x="258621" y="842514"/>
                  </a:lnTo>
                  <a:lnTo>
                    <a:pt x="235075" y="848461"/>
                  </a:lnTo>
                  <a:lnTo>
                    <a:pt x="231887" y="866856"/>
                  </a:lnTo>
                  <a:lnTo>
                    <a:pt x="208894" y="880775"/>
                  </a:lnTo>
                  <a:lnTo>
                    <a:pt x="166340" y="879732"/>
                  </a:lnTo>
                  <a:lnTo>
                    <a:pt x="166340" y="879732"/>
                  </a:lnTo>
                  <a:lnTo>
                    <a:pt x="155487" y="864587"/>
                  </a:lnTo>
                  <a:lnTo>
                    <a:pt x="147210" y="863852"/>
                  </a:lnTo>
                  <a:lnTo>
                    <a:pt x="137277" y="841900"/>
                  </a:lnTo>
                  <a:lnTo>
                    <a:pt x="144512" y="817742"/>
                  </a:lnTo>
                  <a:lnTo>
                    <a:pt x="162539" y="805847"/>
                  </a:lnTo>
                  <a:lnTo>
                    <a:pt x="164072" y="796895"/>
                  </a:lnTo>
                  <a:lnTo>
                    <a:pt x="138687" y="736866"/>
                  </a:lnTo>
                  <a:lnTo>
                    <a:pt x="137522" y="716080"/>
                  </a:lnTo>
                  <a:lnTo>
                    <a:pt x="110052" y="682724"/>
                  </a:lnTo>
                  <a:lnTo>
                    <a:pt x="122499" y="661509"/>
                  </a:lnTo>
                  <a:lnTo>
                    <a:pt x="114344" y="648142"/>
                  </a:lnTo>
                  <a:lnTo>
                    <a:pt x="89695" y="639068"/>
                  </a:lnTo>
                  <a:lnTo>
                    <a:pt x="79824" y="662000"/>
                  </a:lnTo>
                  <a:lnTo>
                    <a:pt x="65230" y="669603"/>
                  </a:lnTo>
                  <a:lnTo>
                    <a:pt x="42789" y="641765"/>
                  </a:lnTo>
                  <a:lnTo>
                    <a:pt x="45180" y="617239"/>
                  </a:lnTo>
                  <a:lnTo>
                    <a:pt x="34572" y="609207"/>
                  </a:lnTo>
                  <a:lnTo>
                    <a:pt x="17343" y="566102"/>
                  </a:lnTo>
                  <a:lnTo>
                    <a:pt x="1891" y="550405"/>
                  </a:lnTo>
                  <a:lnTo>
                    <a:pt x="542" y="536241"/>
                  </a:lnTo>
                  <a:lnTo>
                    <a:pt x="6980" y="528147"/>
                  </a:lnTo>
                  <a:lnTo>
                    <a:pt x="8084" y="543599"/>
                  </a:lnTo>
                  <a:lnTo>
                    <a:pt x="23597" y="542004"/>
                  </a:lnTo>
                  <a:lnTo>
                    <a:pt x="30280" y="547523"/>
                  </a:lnTo>
                  <a:lnTo>
                    <a:pt x="43279" y="572295"/>
                  </a:lnTo>
                  <a:lnTo>
                    <a:pt x="58118" y="565918"/>
                  </a:lnTo>
                  <a:lnTo>
                    <a:pt x="68051" y="573643"/>
                  </a:lnTo>
                  <a:lnTo>
                    <a:pt x="72834" y="57106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รูปแบบอิสระ: รูปร่าง 45">
              <a:extLst>
                <a:ext uri="{FF2B5EF4-FFF2-40B4-BE49-F238E27FC236}">
                  <a16:creationId xmlns:a16="http://schemas.microsoft.com/office/drawing/2014/main" id="{28ABC0C2-4158-E694-98B6-15FFBA23F11B}"/>
                </a:ext>
              </a:extLst>
            </p:cNvPr>
            <p:cNvSpPr/>
            <p:nvPr/>
          </p:nvSpPr>
          <p:spPr>
            <a:xfrm>
              <a:off x="5103786" y="2138238"/>
              <a:ext cx="728003" cy="485744"/>
            </a:xfrm>
            <a:custGeom>
              <a:avLst/>
              <a:gdLst>
                <a:gd name="connsiteX0" fmla="*/ 391523 w 728003"/>
                <a:gd name="connsiteY0" fmla="*/ -77 h 485744"/>
                <a:gd name="connsiteX1" fmla="*/ 416050 w 728003"/>
                <a:gd name="connsiteY1" fmla="*/ 16539 h 485744"/>
                <a:gd name="connsiteX2" fmla="*/ 409918 w 728003"/>
                <a:gd name="connsiteY2" fmla="*/ 29722 h 485744"/>
                <a:gd name="connsiteX3" fmla="*/ 424695 w 728003"/>
                <a:gd name="connsiteY3" fmla="*/ 49282 h 485744"/>
                <a:gd name="connsiteX4" fmla="*/ 425738 w 728003"/>
                <a:gd name="connsiteY4" fmla="*/ 63262 h 485744"/>
                <a:gd name="connsiteX5" fmla="*/ 444378 w 728003"/>
                <a:gd name="connsiteY5" fmla="*/ 92019 h 485744"/>
                <a:gd name="connsiteX6" fmla="*/ 451674 w 728003"/>
                <a:gd name="connsiteY6" fmla="*/ 115932 h 485744"/>
                <a:gd name="connsiteX7" fmla="*/ 461485 w 728003"/>
                <a:gd name="connsiteY7" fmla="*/ 111640 h 485744"/>
                <a:gd name="connsiteX8" fmla="*/ 471357 w 728003"/>
                <a:gd name="connsiteY8" fmla="*/ 117588 h 485744"/>
                <a:gd name="connsiteX9" fmla="*/ 477488 w 728003"/>
                <a:gd name="connsiteY9" fmla="*/ 100481 h 485744"/>
                <a:gd name="connsiteX10" fmla="*/ 485030 w 728003"/>
                <a:gd name="connsiteY10" fmla="*/ 101094 h 485744"/>
                <a:gd name="connsiteX11" fmla="*/ 488280 w 728003"/>
                <a:gd name="connsiteY11" fmla="*/ 109371 h 485744"/>
                <a:gd name="connsiteX12" fmla="*/ 511641 w 728003"/>
                <a:gd name="connsiteY12" fmla="*/ 96802 h 485744"/>
                <a:gd name="connsiteX13" fmla="*/ 511335 w 728003"/>
                <a:gd name="connsiteY13" fmla="*/ 89260 h 485744"/>
                <a:gd name="connsiteX14" fmla="*/ 520777 w 728003"/>
                <a:gd name="connsiteY14" fmla="*/ 94717 h 485744"/>
                <a:gd name="connsiteX15" fmla="*/ 514339 w 728003"/>
                <a:gd name="connsiteY15" fmla="*/ 109371 h 485744"/>
                <a:gd name="connsiteX16" fmla="*/ 572221 w 728003"/>
                <a:gd name="connsiteY16" fmla="*/ 115319 h 485744"/>
                <a:gd name="connsiteX17" fmla="*/ 597116 w 728003"/>
                <a:gd name="connsiteY17" fmla="*/ 108758 h 485744"/>
                <a:gd name="connsiteX18" fmla="*/ 594234 w 728003"/>
                <a:gd name="connsiteY18" fmla="*/ 121205 h 485744"/>
                <a:gd name="connsiteX19" fmla="*/ 618453 w 728003"/>
                <a:gd name="connsiteY19" fmla="*/ 100174 h 485744"/>
                <a:gd name="connsiteX20" fmla="*/ 636664 w 728003"/>
                <a:gd name="connsiteY20" fmla="*/ 92693 h 485744"/>
                <a:gd name="connsiteX21" fmla="*/ 696079 w 728003"/>
                <a:gd name="connsiteY21" fmla="*/ 83803 h 485744"/>
                <a:gd name="connsiteX22" fmla="*/ 696079 w 728003"/>
                <a:gd name="connsiteY22" fmla="*/ 83803 h 485744"/>
                <a:gd name="connsiteX23" fmla="*/ 701843 w 728003"/>
                <a:gd name="connsiteY23" fmla="*/ 90854 h 485744"/>
                <a:gd name="connsiteX24" fmla="*/ 693443 w 728003"/>
                <a:gd name="connsiteY24" fmla="*/ 121635 h 485744"/>
                <a:gd name="connsiteX25" fmla="*/ 712880 w 728003"/>
                <a:gd name="connsiteY25" fmla="*/ 134756 h 485744"/>
                <a:gd name="connsiteX26" fmla="*/ 707178 w 728003"/>
                <a:gd name="connsiteY26" fmla="*/ 158240 h 485744"/>
                <a:gd name="connsiteX27" fmla="*/ 716191 w 728003"/>
                <a:gd name="connsiteY27" fmla="*/ 206250 h 485744"/>
                <a:gd name="connsiteX28" fmla="*/ 728515 w 728003"/>
                <a:gd name="connsiteY28" fmla="*/ 213670 h 485744"/>
                <a:gd name="connsiteX29" fmla="*/ 719625 w 728003"/>
                <a:gd name="connsiteY29" fmla="*/ 222131 h 485744"/>
                <a:gd name="connsiteX30" fmla="*/ 713616 w 728003"/>
                <a:gd name="connsiteY30" fmla="*/ 267628 h 485744"/>
                <a:gd name="connsiteX31" fmla="*/ 704848 w 728003"/>
                <a:gd name="connsiteY31" fmla="*/ 280995 h 485744"/>
                <a:gd name="connsiteX32" fmla="*/ 691726 w 728003"/>
                <a:gd name="connsiteY32" fmla="*/ 287371 h 485744"/>
                <a:gd name="connsiteX33" fmla="*/ 691726 w 728003"/>
                <a:gd name="connsiteY33" fmla="*/ 287371 h 485744"/>
                <a:gd name="connsiteX34" fmla="*/ 685901 w 728003"/>
                <a:gd name="connsiteY34" fmla="*/ 291970 h 485744"/>
                <a:gd name="connsiteX35" fmla="*/ 695957 w 728003"/>
                <a:gd name="connsiteY35" fmla="*/ 298470 h 485744"/>
                <a:gd name="connsiteX36" fmla="*/ 696693 w 728003"/>
                <a:gd name="connsiteY36" fmla="*/ 311652 h 485744"/>
                <a:gd name="connsiteX37" fmla="*/ 643532 w 728003"/>
                <a:gd name="connsiteY37" fmla="*/ 332623 h 485744"/>
                <a:gd name="connsiteX38" fmla="*/ 639853 w 728003"/>
                <a:gd name="connsiteY38" fmla="*/ 372662 h 485744"/>
                <a:gd name="connsiteX39" fmla="*/ 617043 w 728003"/>
                <a:gd name="connsiteY39" fmla="*/ 392773 h 485744"/>
                <a:gd name="connsiteX40" fmla="*/ 623114 w 728003"/>
                <a:gd name="connsiteY40" fmla="*/ 399702 h 485744"/>
                <a:gd name="connsiteX41" fmla="*/ 622071 w 728003"/>
                <a:gd name="connsiteY41" fmla="*/ 412395 h 485744"/>
                <a:gd name="connsiteX42" fmla="*/ 600365 w 728003"/>
                <a:gd name="connsiteY42" fmla="*/ 425700 h 485744"/>
                <a:gd name="connsiteX43" fmla="*/ 586324 w 728003"/>
                <a:gd name="connsiteY43" fmla="*/ 443237 h 485744"/>
                <a:gd name="connsiteX44" fmla="*/ 587060 w 728003"/>
                <a:gd name="connsiteY44" fmla="*/ 454273 h 485744"/>
                <a:gd name="connsiteX45" fmla="*/ 569462 w 728003"/>
                <a:gd name="connsiteY45" fmla="*/ 461386 h 485744"/>
                <a:gd name="connsiteX46" fmla="*/ 552110 w 728003"/>
                <a:gd name="connsiteY46" fmla="*/ 485667 h 485744"/>
                <a:gd name="connsiteX47" fmla="*/ 552110 w 728003"/>
                <a:gd name="connsiteY47" fmla="*/ 485667 h 485744"/>
                <a:gd name="connsiteX48" fmla="*/ 519306 w 728003"/>
                <a:gd name="connsiteY48" fmla="*/ 462735 h 485744"/>
                <a:gd name="connsiteX49" fmla="*/ 519306 w 728003"/>
                <a:gd name="connsiteY49" fmla="*/ 462735 h 485744"/>
                <a:gd name="connsiteX50" fmla="*/ 523720 w 728003"/>
                <a:gd name="connsiteY50" fmla="*/ 459301 h 485744"/>
                <a:gd name="connsiteX51" fmla="*/ 520777 w 728003"/>
                <a:gd name="connsiteY51" fmla="*/ 447283 h 485744"/>
                <a:gd name="connsiteX52" fmla="*/ 500482 w 728003"/>
                <a:gd name="connsiteY52" fmla="*/ 432383 h 485744"/>
                <a:gd name="connsiteX53" fmla="*/ 486011 w 728003"/>
                <a:gd name="connsiteY53" fmla="*/ 387010 h 485744"/>
                <a:gd name="connsiteX54" fmla="*/ 475649 w 728003"/>
                <a:gd name="connsiteY54" fmla="*/ 371926 h 485744"/>
                <a:gd name="connsiteX55" fmla="*/ 460626 w 728003"/>
                <a:gd name="connsiteY55" fmla="*/ 354512 h 485744"/>
                <a:gd name="connsiteX56" fmla="*/ 435916 w 728003"/>
                <a:gd name="connsiteY56" fmla="*/ 345622 h 485744"/>
                <a:gd name="connsiteX57" fmla="*/ 434506 w 728003"/>
                <a:gd name="connsiteY57" fmla="*/ 338202 h 485744"/>
                <a:gd name="connsiteX58" fmla="*/ 419851 w 728003"/>
                <a:gd name="connsiteY58" fmla="*/ 332071 h 485744"/>
                <a:gd name="connsiteX59" fmla="*/ 419851 w 728003"/>
                <a:gd name="connsiteY59" fmla="*/ 332071 h 485744"/>
                <a:gd name="connsiteX60" fmla="*/ 400414 w 728003"/>
                <a:gd name="connsiteY60" fmla="*/ 328944 h 485744"/>
                <a:gd name="connsiteX61" fmla="*/ 405442 w 728003"/>
                <a:gd name="connsiteY61" fmla="*/ 315393 h 485744"/>
                <a:gd name="connsiteX62" fmla="*/ 391033 w 728003"/>
                <a:gd name="connsiteY62" fmla="*/ 308342 h 485744"/>
                <a:gd name="connsiteX63" fmla="*/ 387660 w 728003"/>
                <a:gd name="connsiteY63" fmla="*/ 293748 h 485744"/>
                <a:gd name="connsiteX64" fmla="*/ 380732 w 728003"/>
                <a:gd name="connsiteY64" fmla="*/ 295097 h 485744"/>
                <a:gd name="connsiteX65" fmla="*/ 376930 w 728003"/>
                <a:gd name="connsiteY65" fmla="*/ 304295 h 485744"/>
                <a:gd name="connsiteX66" fmla="*/ 360252 w 728003"/>
                <a:gd name="connsiteY66" fmla="*/ 294177 h 485744"/>
                <a:gd name="connsiteX67" fmla="*/ 355470 w 728003"/>
                <a:gd name="connsiteY67" fmla="*/ 296937 h 485744"/>
                <a:gd name="connsiteX68" fmla="*/ 349215 w 728003"/>
                <a:gd name="connsiteY68" fmla="*/ 222254 h 485744"/>
                <a:gd name="connsiteX69" fmla="*/ 322298 w 728003"/>
                <a:gd name="connsiteY69" fmla="*/ 230593 h 485744"/>
                <a:gd name="connsiteX70" fmla="*/ 320581 w 728003"/>
                <a:gd name="connsiteY70" fmla="*/ 246535 h 485744"/>
                <a:gd name="connsiteX71" fmla="*/ 293050 w 728003"/>
                <a:gd name="connsiteY71" fmla="*/ 235805 h 485744"/>
                <a:gd name="connsiteX72" fmla="*/ 268156 w 728003"/>
                <a:gd name="connsiteY72" fmla="*/ 216552 h 485744"/>
                <a:gd name="connsiteX73" fmla="*/ 255954 w 728003"/>
                <a:gd name="connsiteY73" fmla="*/ 217226 h 485744"/>
                <a:gd name="connsiteX74" fmla="*/ 210335 w 728003"/>
                <a:gd name="connsiteY74" fmla="*/ 241936 h 485744"/>
                <a:gd name="connsiteX75" fmla="*/ 197152 w 728003"/>
                <a:gd name="connsiteY75" fmla="*/ 257817 h 485744"/>
                <a:gd name="connsiteX76" fmla="*/ 176427 w 728003"/>
                <a:gd name="connsiteY76" fmla="*/ 270264 h 485744"/>
                <a:gd name="connsiteX77" fmla="*/ 159136 w 728003"/>
                <a:gd name="connsiteY77" fmla="*/ 269774 h 485744"/>
                <a:gd name="connsiteX78" fmla="*/ 157419 w 728003"/>
                <a:gd name="connsiteY78" fmla="*/ 260454 h 485744"/>
                <a:gd name="connsiteX79" fmla="*/ 151594 w 728003"/>
                <a:gd name="connsiteY79" fmla="*/ 261987 h 485744"/>
                <a:gd name="connsiteX80" fmla="*/ 138227 w 728003"/>
                <a:gd name="connsiteY80" fmla="*/ 248375 h 485744"/>
                <a:gd name="connsiteX81" fmla="*/ 120630 w 728003"/>
                <a:gd name="connsiteY81" fmla="*/ 243776 h 485744"/>
                <a:gd name="connsiteX82" fmla="*/ 110758 w 728003"/>
                <a:gd name="connsiteY82" fmla="*/ 220047 h 485744"/>
                <a:gd name="connsiteX83" fmla="*/ 86477 w 728003"/>
                <a:gd name="connsiteY83" fmla="*/ 214590 h 485744"/>
                <a:gd name="connsiteX84" fmla="*/ 78444 w 728003"/>
                <a:gd name="connsiteY84" fmla="*/ 204718 h 485744"/>
                <a:gd name="connsiteX85" fmla="*/ 66672 w 728003"/>
                <a:gd name="connsiteY85" fmla="*/ 202510 h 485744"/>
                <a:gd name="connsiteX86" fmla="*/ 53612 w 728003"/>
                <a:gd name="connsiteY86" fmla="*/ 183625 h 485744"/>
                <a:gd name="connsiteX87" fmla="*/ 20256 w 728003"/>
                <a:gd name="connsiteY87" fmla="*/ 171791 h 485744"/>
                <a:gd name="connsiteX88" fmla="*/ 20256 w 728003"/>
                <a:gd name="connsiteY88" fmla="*/ 171791 h 485744"/>
                <a:gd name="connsiteX89" fmla="*/ 3946 w 728003"/>
                <a:gd name="connsiteY89" fmla="*/ 155542 h 485744"/>
                <a:gd name="connsiteX90" fmla="*/ 512 w 728003"/>
                <a:gd name="connsiteY90" fmla="*/ 132365 h 485744"/>
                <a:gd name="connsiteX91" fmla="*/ 512 w 728003"/>
                <a:gd name="connsiteY91" fmla="*/ 132365 h 485744"/>
                <a:gd name="connsiteX92" fmla="*/ 17190 w 728003"/>
                <a:gd name="connsiteY92" fmla="*/ 121144 h 485744"/>
                <a:gd name="connsiteX93" fmla="*/ 25100 w 728003"/>
                <a:gd name="connsiteY93" fmla="*/ 122616 h 485744"/>
                <a:gd name="connsiteX94" fmla="*/ 35401 w 728003"/>
                <a:gd name="connsiteY94" fmla="*/ 110352 h 485744"/>
                <a:gd name="connsiteX95" fmla="*/ 48338 w 728003"/>
                <a:gd name="connsiteY95" fmla="*/ 110598 h 485744"/>
                <a:gd name="connsiteX96" fmla="*/ 50117 w 728003"/>
                <a:gd name="connsiteY96" fmla="*/ 105386 h 485744"/>
                <a:gd name="connsiteX97" fmla="*/ 83840 w 728003"/>
                <a:gd name="connsiteY97" fmla="*/ 129544 h 485744"/>
                <a:gd name="connsiteX98" fmla="*/ 96103 w 728003"/>
                <a:gd name="connsiteY98" fmla="*/ 114338 h 485744"/>
                <a:gd name="connsiteX99" fmla="*/ 100089 w 728003"/>
                <a:gd name="connsiteY99" fmla="*/ 120837 h 485744"/>
                <a:gd name="connsiteX100" fmla="*/ 111616 w 728003"/>
                <a:gd name="connsiteY100" fmla="*/ 114644 h 485744"/>
                <a:gd name="connsiteX101" fmla="*/ 133200 w 728003"/>
                <a:gd name="connsiteY101" fmla="*/ 121328 h 485744"/>
                <a:gd name="connsiteX102" fmla="*/ 140803 w 728003"/>
                <a:gd name="connsiteY102" fmla="*/ 118017 h 485744"/>
                <a:gd name="connsiteX103" fmla="*/ 157297 w 728003"/>
                <a:gd name="connsiteY103" fmla="*/ 126049 h 485744"/>
                <a:gd name="connsiteX104" fmla="*/ 162202 w 728003"/>
                <a:gd name="connsiteY104" fmla="*/ 116791 h 485744"/>
                <a:gd name="connsiteX105" fmla="*/ 171399 w 728003"/>
                <a:gd name="connsiteY105" fmla="*/ 114154 h 485744"/>
                <a:gd name="connsiteX106" fmla="*/ 214688 w 728003"/>
                <a:gd name="connsiteY106" fmla="*/ 126908 h 485744"/>
                <a:gd name="connsiteX107" fmla="*/ 236272 w 728003"/>
                <a:gd name="connsiteY107" fmla="*/ 144444 h 485744"/>
                <a:gd name="connsiteX108" fmla="*/ 257180 w 728003"/>
                <a:gd name="connsiteY108" fmla="*/ 135124 h 485744"/>
                <a:gd name="connsiteX109" fmla="*/ 270976 w 728003"/>
                <a:gd name="connsiteY109" fmla="*/ 144199 h 485744"/>
                <a:gd name="connsiteX110" fmla="*/ 283056 w 728003"/>
                <a:gd name="connsiteY110" fmla="*/ 126111 h 485744"/>
                <a:gd name="connsiteX111" fmla="*/ 282136 w 728003"/>
                <a:gd name="connsiteY111" fmla="*/ 117526 h 485744"/>
                <a:gd name="connsiteX112" fmla="*/ 296668 w 728003"/>
                <a:gd name="connsiteY112" fmla="*/ 117465 h 485744"/>
                <a:gd name="connsiteX113" fmla="*/ 297833 w 728003"/>
                <a:gd name="connsiteY113" fmla="*/ 108697 h 485744"/>
                <a:gd name="connsiteX114" fmla="*/ 313714 w 728003"/>
                <a:gd name="connsiteY114" fmla="*/ 92264 h 485744"/>
                <a:gd name="connsiteX115" fmla="*/ 313407 w 728003"/>
                <a:gd name="connsiteY115" fmla="*/ 76445 h 485744"/>
                <a:gd name="connsiteX116" fmla="*/ 331127 w 728003"/>
                <a:gd name="connsiteY116" fmla="*/ 62465 h 485744"/>
                <a:gd name="connsiteX117" fmla="*/ 349829 w 728003"/>
                <a:gd name="connsiteY117" fmla="*/ 61116 h 485744"/>
                <a:gd name="connsiteX118" fmla="*/ 384411 w 728003"/>
                <a:gd name="connsiteY118" fmla="*/ 18624 h 485744"/>
                <a:gd name="connsiteX119" fmla="*/ 393240 w 728003"/>
                <a:gd name="connsiteY119" fmla="*/ 16171 h 485744"/>
                <a:gd name="connsiteX120" fmla="*/ 386986 w 728003"/>
                <a:gd name="connsiteY120" fmla="*/ 5502 h 48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728003" h="485744">
                  <a:moveTo>
                    <a:pt x="391523" y="-77"/>
                  </a:moveTo>
                  <a:lnTo>
                    <a:pt x="416050" y="16539"/>
                  </a:lnTo>
                  <a:lnTo>
                    <a:pt x="409918" y="29722"/>
                  </a:lnTo>
                  <a:lnTo>
                    <a:pt x="424695" y="49282"/>
                  </a:lnTo>
                  <a:lnTo>
                    <a:pt x="425738" y="63262"/>
                  </a:lnTo>
                  <a:lnTo>
                    <a:pt x="444378" y="92019"/>
                  </a:lnTo>
                  <a:lnTo>
                    <a:pt x="451674" y="115932"/>
                  </a:lnTo>
                  <a:lnTo>
                    <a:pt x="461485" y="111640"/>
                  </a:lnTo>
                  <a:lnTo>
                    <a:pt x="471357" y="117588"/>
                  </a:lnTo>
                  <a:lnTo>
                    <a:pt x="477488" y="100481"/>
                  </a:lnTo>
                  <a:lnTo>
                    <a:pt x="485030" y="101094"/>
                  </a:lnTo>
                  <a:lnTo>
                    <a:pt x="488280" y="109371"/>
                  </a:lnTo>
                  <a:lnTo>
                    <a:pt x="511641" y="96802"/>
                  </a:lnTo>
                  <a:lnTo>
                    <a:pt x="511335" y="89260"/>
                  </a:lnTo>
                  <a:lnTo>
                    <a:pt x="520777" y="94717"/>
                  </a:lnTo>
                  <a:lnTo>
                    <a:pt x="514339" y="109371"/>
                  </a:lnTo>
                  <a:lnTo>
                    <a:pt x="572221" y="115319"/>
                  </a:lnTo>
                  <a:lnTo>
                    <a:pt x="597116" y="108758"/>
                  </a:lnTo>
                  <a:lnTo>
                    <a:pt x="594234" y="121205"/>
                  </a:lnTo>
                  <a:lnTo>
                    <a:pt x="618453" y="100174"/>
                  </a:lnTo>
                  <a:lnTo>
                    <a:pt x="636664" y="92693"/>
                  </a:lnTo>
                  <a:lnTo>
                    <a:pt x="696079" y="83803"/>
                  </a:lnTo>
                  <a:lnTo>
                    <a:pt x="696079" y="83803"/>
                  </a:lnTo>
                  <a:lnTo>
                    <a:pt x="701843" y="90854"/>
                  </a:lnTo>
                  <a:lnTo>
                    <a:pt x="693443" y="121635"/>
                  </a:lnTo>
                  <a:lnTo>
                    <a:pt x="712880" y="134756"/>
                  </a:lnTo>
                  <a:lnTo>
                    <a:pt x="707178" y="158240"/>
                  </a:lnTo>
                  <a:lnTo>
                    <a:pt x="716191" y="206250"/>
                  </a:lnTo>
                  <a:lnTo>
                    <a:pt x="728515" y="213670"/>
                  </a:lnTo>
                  <a:lnTo>
                    <a:pt x="719625" y="222131"/>
                  </a:lnTo>
                  <a:lnTo>
                    <a:pt x="713616" y="267628"/>
                  </a:lnTo>
                  <a:lnTo>
                    <a:pt x="704848" y="280995"/>
                  </a:lnTo>
                  <a:lnTo>
                    <a:pt x="691726" y="287371"/>
                  </a:lnTo>
                  <a:lnTo>
                    <a:pt x="691726" y="287371"/>
                  </a:lnTo>
                  <a:lnTo>
                    <a:pt x="685901" y="291970"/>
                  </a:lnTo>
                  <a:lnTo>
                    <a:pt x="695957" y="298470"/>
                  </a:lnTo>
                  <a:lnTo>
                    <a:pt x="696693" y="311652"/>
                  </a:lnTo>
                  <a:lnTo>
                    <a:pt x="643532" y="332623"/>
                  </a:lnTo>
                  <a:lnTo>
                    <a:pt x="639853" y="372662"/>
                  </a:lnTo>
                  <a:lnTo>
                    <a:pt x="617043" y="392773"/>
                  </a:lnTo>
                  <a:lnTo>
                    <a:pt x="623114" y="399702"/>
                  </a:lnTo>
                  <a:lnTo>
                    <a:pt x="622071" y="412395"/>
                  </a:lnTo>
                  <a:lnTo>
                    <a:pt x="600365" y="425700"/>
                  </a:lnTo>
                  <a:lnTo>
                    <a:pt x="586324" y="443237"/>
                  </a:lnTo>
                  <a:lnTo>
                    <a:pt x="587060" y="454273"/>
                  </a:lnTo>
                  <a:lnTo>
                    <a:pt x="569462" y="461386"/>
                  </a:lnTo>
                  <a:lnTo>
                    <a:pt x="552110" y="485667"/>
                  </a:lnTo>
                  <a:lnTo>
                    <a:pt x="552110" y="485667"/>
                  </a:lnTo>
                  <a:lnTo>
                    <a:pt x="519306" y="462735"/>
                  </a:lnTo>
                  <a:lnTo>
                    <a:pt x="519306" y="462735"/>
                  </a:lnTo>
                  <a:lnTo>
                    <a:pt x="523720" y="459301"/>
                  </a:lnTo>
                  <a:lnTo>
                    <a:pt x="520777" y="447283"/>
                  </a:lnTo>
                  <a:lnTo>
                    <a:pt x="500482" y="432383"/>
                  </a:lnTo>
                  <a:lnTo>
                    <a:pt x="486011" y="387010"/>
                  </a:lnTo>
                  <a:lnTo>
                    <a:pt x="475649" y="371926"/>
                  </a:lnTo>
                  <a:lnTo>
                    <a:pt x="460626" y="354512"/>
                  </a:lnTo>
                  <a:lnTo>
                    <a:pt x="435916" y="345622"/>
                  </a:lnTo>
                  <a:lnTo>
                    <a:pt x="434506" y="338202"/>
                  </a:lnTo>
                  <a:lnTo>
                    <a:pt x="419851" y="332071"/>
                  </a:lnTo>
                  <a:lnTo>
                    <a:pt x="419851" y="332071"/>
                  </a:lnTo>
                  <a:lnTo>
                    <a:pt x="400414" y="328944"/>
                  </a:lnTo>
                  <a:lnTo>
                    <a:pt x="405442" y="315393"/>
                  </a:lnTo>
                  <a:lnTo>
                    <a:pt x="391033" y="308342"/>
                  </a:lnTo>
                  <a:lnTo>
                    <a:pt x="387660" y="293748"/>
                  </a:lnTo>
                  <a:lnTo>
                    <a:pt x="380732" y="295097"/>
                  </a:lnTo>
                  <a:lnTo>
                    <a:pt x="376930" y="304295"/>
                  </a:lnTo>
                  <a:lnTo>
                    <a:pt x="360252" y="294177"/>
                  </a:lnTo>
                  <a:lnTo>
                    <a:pt x="355470" y="296937"/>
                  </a:lnTo>
                  <a:lnTo>
                    <a:pt x="349215" y="222254"/>
                  </a:lnTo>
                  <a:lnTo>
                    <a:pt x="322298" y="230593"/>
                  </a:lnTo>
                  <a:lnTo>
                    <a:pt x="320581" y="246535"/>
                  </a:lnTo>
                  <a:lnTo>
                    <a:pt x="293050" y="235805"/>
                  </a:lnTo>
                  <a:lnTo>
                    <a:pt x="268156" y="216552"/>
                  </a:lnTo>
                  <a:lnTo>
                    <a:pt x="255954" y="217226"/>
                  </a:lnTo>
                  <a:lnTo>
                    <a:pt x="210335" y="241936"/>
                  </a:lnTo>
                  <a:lnTo>
                    <a:pt x="197152" y="257817"/>
                  </a:lnTo>
                  <a:lnTo>
                    <a:pt x="176427" y="270264"/>
                  </a:lnTo>
                  <a:lnTo>
                    <a:pt x="159136" y="269774"/>
                  </a:lnTo>
                  <a:lnTo>
                    <a:pt x="157419" y="260454"/>
                  </a:lnTo>
                  <a:lnTo>
                    <a:pt x="151594" y="261987"/>
                  </a:lnTo>
                  <a:lnTo>
                    <a:pt x="138227" y="248375"/>
                  </a:lnTo>
                  <a:lnTo>
                    <a:pt x="120630" y="243776"/>
                  </a:lnTo>
                  <a:lnTo>
                    <a:pt x="110758" y="220047"/>
                  </a:lnTo>
                  <a:lnTo>
                    <a:pt x="86477" y="214590"/>
                  </a:lnTo>
                  <a:lnTo>
                    <a:pt x="78444" y="204718"/>
                  </a:lnTo>
                  <a:lnTo>
                    <a:pt x="66672" y="202510"/>
                  </a:lnTo>
                  <a:lnTo>
                    <a:pt x="53612" y="183625"/>
                  </a:lnTo>
                  <a:lnTo>
                    <a:pt x="20256" y="171791"/>
                  </a:lnTo>
                  <a:lnTo>
                    <a:pt x="20256" y="171791"/>
                  </a:lnTo>
                  <a:lnTo>
                    <a:pt x="3946" y="155542"/>
                  </a:lnTo>
                  <a:lnTo>
                    <a:pt x="512" y="132365"/>
                  </a:lnTo>
                  <a:lnTo>
                    <a:pt x="512" y="132365"/>
                  </a:lnTo>
                  <a:lnTo>
                    <a:pt x="17190" y="121144"/>
                  </a:lnTo>
                  <a:lnTo>
                    <a:pt x="25100" y="122616"/>
                  </a:lnTo>
                  <a:lnTo>
                    <a:pt x="35401" y="110352"/>
                  </a:lnTo>
                  <a:lnTo>
                    <a:pt x="48338" y="110598"/>
                  </a:lnTo>
                  <a:lnTo>
                    <a:pt x="50117" y="105386"/>
                  </a:lnTo>
                  <a:lnTo>
                    <a:pt x="83840" y="129544"/>
                  </a:lnTo>
                  <a:lnTo>
                    <a:pt x="96103" y="114338"/>
                  </a:lnTo>
                  <a:lnTo>
                    <a:pt x="100089" y="120837"/>
                  </a:lnTo>
                  <a:lnTo>
                    <a:pt x="111616" y="114644"/>
                  </a:lnTo>
                  <a:lnTo>
                    <a:pt x="133200" y="121328"/>
                  </a:lnTo>
                  <a:lnTo>
                    <a:pt x="140803" y="118017"/>
                  </a:lnTo>
                  <a:lnTo>
                    <a:pt x="157297" y="126049"/>
                  </a:lnTo>
                  <a:lnTo>
                    <a:pt x="162202" y="116791"/>
                  </a:lnTo>
                  <a:lnTo>
                    <a:pt x="171399" y="114154"/>
                  </a:lnTo>
                  <a:lnTo>
                    <a:pt x="214688" y="126908"/>
                  </a:lnTo>
                  <a:lnTo>
                    <a:pt x="236272" y="144444"/>
                  </a:lnTo>
                  <a:lnTo>
                    <a:pt x="257180" y="135124"/>
                  </a:lnTo>
                  <a:lnTo>
                    <a:pt x="270976" y="144199"/>
                  </a:lnTo>
                  <a:lnTo>
                    <a:pt x="283056" y="126111"/>
                  </a:lnTo>
                  <a:lnTo>
                    <a:pt x="282136" y="117526"/>
                  </a:lnTo>
                  <a:lnTo>
                    <a:pt x="296668" y="117465"/>
                  </a:lnTo>
                  <a:lnTo>
                    <a:pt x="297833" y="108697"/>
                  </a:lnTo>
                  <a:lnTo>
                    <a:pt x="313714" y="92264"/>
                  </a:lnTo>
                  <a:lnTo>
                    <a:pt x="313407" y="76445"/>
                  </a:lnTo>
                  <a:lnTo>
                    <a:pt x="331127" y="62465"/>
                  </a:lnTo>
                  <a:lnTo>
                    <a:pt x="349829" y="61116"/>
                  </a:lnTo>
                  <a:lnTo>
                    <a:pt x="384411" y="18624"/>
                  </a:lnTo>
                  <a:lnTo>
                    <a:pt x="393240" y="16171"/>
                  </a:lnTo>
                  <a:lnTo>
                    <a:pt x="386986" y="550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รูปแบบอิสระ: รูปร่าง 46">
              <a:extLst>
                <a:ext uri="{FF2B5EF4-FFF2-40B4-BE49-F238E27FC236}">
                  <a16:creationId xmlns:a16="http://schemas.microsoft.com/office/drawing/2014/main" id="{8777D41F-3432-F078-A5F2-6B149737E62B}"/>
                </a:ext>
              </a:extLst>
            </p:cNvPr>
            <p:cNvSpPr/>
            <p:nvPr/>
          </p:nvSpPr>
          <p:spPr>
            <a:xfrm>
              <a:off x="5060742" y="2310107"/>
              <a:ext cx="463486" cy="363848"/>
            </a:xfrm>
            <a:custGeom>
              <a:avLst/>
              <a:gdLst>
                <a:gd name="connsiteX0" fmla="*/ 63306 w 463486"/>
                <a:gd name="connsiteY0" fmla="*/ -82 h 363848"/>
                <a:gd name="connsiteX1" fmla="*/ 96662 w 463486"/>
                <a:gd name="connsiteY1" fmla="*/ 11752 h 363848"/>
                <a:gd name="connsiteX2" fmla="*/ 109722 w 463486"/>
                <a:gd name="connsiteY2" fmla="*/ 30638 h 363848"/>
                <a:gd name="connsiteX3" fmla="*/ 121495 w 463486"/>
                <a:gd name="connsiteY3" fmla="*/ 32845 h 363848"/>
                <a:gd name="connsiteX4" fmla="*/ 129527 w 463486"/>
                <a:gd name="connsiteY4" fmla="*/ 42717 h 363848"/>
                <a:gd name="connsiteX5" fmla="*/ 153808 w 463486"/>
                <a:gd name="connsiteY5" fmla="*/ 48174 h 363848"/>
                <a:gd name="connsiteX6" fmla="*/ 163680 w 463486"/>
                <a:gd name="connsiteY6" fmla="*/ 71903 h 363848"/>
                <a:gd name="connsiteX7" fmla="*/ 181278 w 463486"/>
                <a:gd name="connsiteY7" fmla="*/ 76502 h 363848"/>
                <a:gd name="connsiteX8" fmla="*/ 194645 w 463486"/>
                <a:gd name="connsiteY8" fmla="*/ 90114 h 363848"/>
                <a:gd name="connsiteX9" fmla="*/ 200470 w 463486"/>
                <a:gd name="connsiteY9" fmla="*/ 88581 h 363848"/>
                <a:gd name="connsiteX10" fmla="*/ 202186 w 463486"/>
                <a:gd name="connsiteY10" fmla="*/ 97901 h 363848"/>
                <a:gd name="connsiteX11" fmla="*/ 219477 w 463486"/>
                <a:gd name="connsiteY11" fmla="*/ 98392 h 363848"/>
                <a:gd name="connsiteX12" fmla="*/ 240202 w 463486"/>
                <a:gd name="connsiteY12" fmla="*/ 85945 h 363848"/>
                <a:gd name="connsiteX13" fmla="*/ 253385 w 463486"/>
                <a:gd name="connsiteY13" fmla="*/ 70064 h 363848"/>
                <a:gd name="connsiteX14" fmla="*/ 299004 w 463486"/>
                <a:gd name="connsiteY14" fmla="*/ 45353 h 363848"/>
                <a:gd name="connsiteX15" fmla="*/ 311206 w 463486"/>
                <a:gd name="connsiteY15" fmla="*/ 44679 h 363848"/>
                <a:gd name="connsiteX16" fmla="*/ 336100 w 463486"/>
                <a:gd name="connsiteY16" fmla="*/ 63932 h 363848"/>
                <a:gd name="connsiteX17" fmla="*/ 363631 w 463486"/>
                <a:gd name="connsiteY17" fmla="*/ 74662 h 363848"/>
                <a:gd name="connsiteX18" fmla="*/ 365348 w 463486"/>
                <a:gd name="connsiteY18" fmla="*/ 58720 h 363848"/>
                <a:gd name="connsiteX19" fmla="*/ 392266 w 463486"/>
                <a:gd name="connsiteY19" fmla="*/ 50381 h 363848"/>
                <a:gd name="connsiteX20" fmla="*/ 398520 w 463486"/>
                <a:gd name="connsiteY20" fmla="*/ 125064 h 363848"/>
                <a:gd name="connsiteX21" fmla="*/ 403302 w 463486"/>
                <a:gd name="connsiteY21" fmla="*/ 122305 h 363848"/>
                <a:gd name="connsiteX22" fmla="*/ 419980 w 463486"/>
                <a:gd name="connsiteY22" fmla="*/ 132422 h 363848"/>
                <a:gd name="connsiteX23" fmla="*/ 423782 w 463486"/>
                <a:gd name="connsiteY23" fmla="*/ 123225 h 363848"/>
                <a:gd name="connsiteX24" fmla="*/ 430711 w 463486"/>
                <a:gd name="connsiteY24" fmla="*/ 121876 h 363848"/>
                <a:gd name="connsiteX25" fmla="*/ 434083 w 463486"/>
                <a:gd name="connsiteY25" fmla="*/ 136469 h 363848"/>
                <a:gd name="connsiteX26" fmla="*/ 448492 w 463486"/>
                <a:gd name="connsiteY26" fmla="*/ 143520 h 363848"/>
                <a:gd name="connsiteX27" fmla="*/ 443464 w 463486"/>
                <a:gd name="connsiteY27" fmla="*/ 157071 h 363848"/>
                <a:gd name="connsiteX28" fmla="*/ 462902 w 463486"/>
                <a:gd name="connsiteY28" fmla="*/ 160198 h 363848"/>
                <a:gd name="connsiteX29" fmla="*/ 462902 w 463486"/>
                <a:gd name="connsiteY29" fmla="*/ 160198 h 363848"/>
                <a:gd name="connsiteX30" fmla="*/ 456647 w 463486"/>
                <a:gd name="connsiteY30" fmla="*/ 166575 h 363848"/>
                <a:gd name="connsiteX31" fmla="*/ 464005 w 463486"/>
                <a:gd name="connsiteY31" fmla="*/ 178348 h 363848"/>
                <a:gd name="connsiteX32" fmla="*/ 454072 w 463486"/>
                <a:gd name="connsiteY32" fmla="*/ 176140 h 363848"/>
                <a:gd name="connsiteX33" fmla="*/ 451313 w 463486"/>
                <a:gd name="connsiteY33" fmla="*/ 180432 h 363848"/>
                <a:gd name="connsiteX34" fmla="*/ 461798 w 463486"/>
                <a:gd name="connsiteY34" fmla="*/ 194535 h 363848"/>
                <a:gd name="connsiteX35" fmla="*/ 444016 w 463486"/>
                <a:gd name="connsiteY35" fmla="*/ 221023 h 363848"/>
                <a:gd name="connsiteX36" fmla="*/ 437394 w 463486"/>
                <a:gd name="connsiteY36" fmla="*/ 212194 h 363848"/>
                <a:gd name="connsiteX37" fmla="*/ 402935 w 463486"/>
                <a:gd name="connsiteY37" fmla="*/ 208147 h 363848"/>
                <a:gd name="connsiteX38" fmla="*/ 372522 w 463486"/>
                <a:gd name="connsiteY38" fmla="*/ 215750 h 363848"/>
                <a:gd name="connsiteX39" fmla="*/ 358910 w 463486"/>
                <a:gd name="connsiteY39" fmla="*/ 205572 h 363848"/>
                <a:gd name="connsiteX40" fmla="*/ 332912 w 463486"/>
                <a:gd name="connsiteY40" fmla="*/ 202629 h 363848"/>
                <a:gd name="connsiteX41" fmla="*/ 305320 w 463486"/>
                <a:gd name="connsiteY41" fmla="*/ 219736 h 363848"/>
                <a:gd name="connsiteX42" fmla="*/ 309734 w 463486"/>
                <a:gd name="connsiteY42" fmla="*/ 233532 h 363848"/>
                <a:gd name="connsiteX43" fmla="*/ 306178 w 463486"/>
                <a:gd name="connsiteY43" fmla="*/ 243097 h 363848"/>
                <a:gd name="connsiteX44" fmla="*/ 321262 w 463486"/>
                <a:gd name="connsiteY44" fmla="*/ 263577 h 363848"/>
                <a:gd name="connsiteX45" fmla="*/ 316418 w 463486"/>
                <a:gd name="connsiteY45" fmla="*/ 268175 h 363848"/>
                <a:gd name="connsiteX46" fmla="*/ 340454 w 463486"/>
                <a:gd name="connsiteY46" fmla="*/ 297852 h 363848"/>
                <a:gd name="connsiteX47" fmla="*/ 326719 w 463486"/>
                <a:gd name="connsiteY47" fmla="*/ 314346 h 363848"/>
                <a:gd name="connsiteX48" fmla="*/ 328926 w 463486"/>
                <a:gd name="connsiteY48" fmla="*/ 327100 h 363848"/>
                <a:gd name="connsiteX49" fmla="*/ 308815 w 463486"/>
                <a:gd name="connsiteY49" fmla="*/ 337217 h 363848"/>
                <a:gd name="connsiteX50" fmla="*/ 303235 w 463486"/>
                <a:gd name="connsiteY50" fmla="*/ 347702 h 363848"/>
                <a:gd name="connsiteX51" fmla="*/ 303235 w 463486"/>
                <a:gd name="connsiteY51" fmla="*/ 347702 h 363848"/>
                <a:gd name="connsiteX52" fmla="*/ 269450 w 463486"/>
                <a:gd name="connsiteY52" fmla="*/ 342306 h 363848"/>
                <a:gd name="connsiteX53" fmla="*/ 268040 w 463486"/>
                <a:gd name="connsiteY53" fmla="*/ 363767 h 363848"/>
                <a:gd name="connsiteX54" fmla="*/ 216596 w 463486"/>
                <a:gd name="connsiteY54" fmla="*/ 344146 h 363848"/>
                <a:gd name="connsiteX55" fmla="*/ 190904 w 463486"/>
                <a:gd name="connsiteY55" fmla="*/ 344882 h 363848"/>
                <a:gd name="connsiteX56" fmla="*/ 180419 w 463486"/>
                <a:gd name="connsiteY56" fmla="*/ 317167 h 363848"/>
                <a:gd name="connsiteX57" fmla="*/ 158223 w 463486"/>
                <a:gd name="connsiteY57" fmla="*/ 317228 h 363848"/>
                <a:gd name="connsiteX58" fmla="*/ 145469 w 463486"/>
                <a:gd name="connsiteY58" fmla="*/ 303126 h 363848"/>
                <a:gd name="connsiteX59" fmla="*/ 131980 w 463486"/>
                <a:gd name="connsiteY59" fmla="*/ 314408 h 363848"/>
                <a:gd name="connsiteX60" fmla="*/ 134248 w 463486"/>
                <a:gd name="connsiteY60" fmla="*/ 327284 h 363848"/>
                <a:gd name="connsiteX61" fmla="*/ 124867 w 463486"/>
                <a:gd name="connsiteY61" fmla="*/ 340344 h 363848"/>
                <a:gd name="connsiteX62" fmla="*/ 124867 w 463486"/>
                <a:gd name="connsiteY62" fmla="*/ 340344 h 363848"/>
                <a:gd name="connsiteX63" fmla="*/ 113094 w 463486"/>
                <a:gd name="connsiteY63" fmla="*/ 343165 h 363848"/>
                <a:gd name="connsiteX64" fmla="*/ 103468 w 463486"/>
                <a:gd name="connsiteY64" fmla="*/ 332741 h 363848"/>
                <a:gd name="connsiteX65" fmla="*/ 86177 w 463486"/>
                <a:gd name="connsiteY65" fmla="*/ 326609 h 363848"/>
                <a:gd name="connsiteX66" fmla="*/ 73975 w 463486"/>
                <a:gd name="connsiteY66" fmla="*/ 331208 h 363848"/>
                <a:gd name="connsiteX67" fmla="*/ 63183 w 463486"/>
                <a:gd name="connsiteY67" fmla="*/ 321766 h 363848"/>
                <a:gd name="connsiteX68" fmla="*/ 66004 w 463486"/>
                <a:gd name="connsiteY68" fmla="*/ 315941 h 363848"/>
                <a:gd name="connsiteX69" fmla="*/ 39147 w 463486"/>
                <a:gd name="connsiteY69" fmla="*/ 321459 h 363848"/>
                <a:gd name="connsiteX70" fmla="*/ 15357 w 463486"/>
                <a:gd name="connsiteY70" fmla="*/ 314714 h 363848"/>
                <a:gd name="connsiteX71" fmla="*/ 7692 w 463486"/>
                <a:gd name="connsiteY71" fmla="*/ 306988 h 363848"/>
                <a:gd name="connsiteX72" fmla="*/ 9900 w 463486"/>
                <a:gd name="connsiteY72" fmla="*/ 276208 h 363848"/>
                <a:gd name="connsiteX73" fmla="*/ 518 w 463486"/>
                <a:gd name="connsiteY73" fmla="*/ 260695 h 363848"/>
                <a:gd name="connsiteX74" fmla="*/ 518 w 463486"/>
                <a:gd name="connsiteY74" fmla="*/ 260695 h 363848"/>
                <a:gd name="connsiteX75" fmla="*/ 8244 w 463486"/>
                <a:gd name="connsiteY75" fmla="*/ 259530 h 363848"/>
                <a:gd name="connsiteX76" fmla="*/ 9716 w 463486"/>
                <a:gd name="connsiteY76" fmla="*/ 236352 h 363848"/>
                <a:gd name="connsiteX77" fmla="*/ 23144 w 463486"/>
                <a:gd name="connsiteY77" fmla="*/ 214708 h 363848"/>
                <a:gd name="connsiteX78" fmla="*/ 20017 w 463486"/>
                <a:gd name="connsiteY78" fmla="*/ 194903 h 363848"/>
                <a:gd name="connsiteX79" fmla="*/ 35714 w 463486"/>
                <a:gd name="connsiteY79" fmla="*/ 169641 h 363848"/>
                <a:gd name="connsiteX80" fmla="*/ 30257 w 463486"/>
                <a:gd name="connsiteY80" fmla="*/ 149223 h 363848"/>
                <a:gd name="connsiteX81" fmla="*/ 39883 w 463486"/>
                <a:gd name="connsiteY81" fmla="*/ 126352 h 363848"/>
                <a:gd name="connsiteX82" fmla="*/ 27313 w 463486"/>
                <a:gd name="connsiteY82" fmla="*/ 101274 h 363848"/>
                <a:gd name="connsiteX83" fmla="*/ 46260 w 463486"/>
                <a:gd name="connsiteY83" fmla="*/ 90175 h 363848"/>
                <a:gd name="connsiteX84" fmla="*/ 54170 w 463486"/>
                <a:gd name="connsiteY84" fmla="*/ 70186 h 363848"/>
                <a:gd name="connsiteX85" fmla="*/ 53311 w 463486"/>
                <a:gd name="connsiteY85" fmla="*/ 53754 h 363848"/>
                <a:gd name="connsiteX86" fmla="*/ 64532 w 463486"/>
                <a:gd name="connsiteY86" fmla="*/ 25303 h 363848"/>
                <a:gd name="connsiteX87" fmla="*/ 59995 w 463486"/>
                <a:gd name="connsiteY87" fmla="*/ 11568 h 36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63486" h="363848">
                  <a:moveTo>
                    <a:pt x="63306" y="-82"/>
                  </a:moveTo>
                  <a:lnTo>
                    <a:pt x="96662" y="11752"/>
                  </a:lnTo>
                  <a:lnTo>
                    <a:pt x="109722" y="30638"/>
                  </a:lnTo>
                  <a:lnTo>
                    <a:pt x="121495" y="32845"/>
                  </a:lnTo>
                  <a:lnTo>
                    <a:pt x="129527" y="42717"/>
                  </a:lnTo>
                  <a:lnTo>
                    <a:pt x="153808" y="48174"/>
                  </a:lnTo>
                  <a:lnTo>
                    <a:pt x="163680" y="71903"/>
                  </a:lnTo>
                  <a:lnTo>
                    <a:pt x="181278" y="76502"/>
                  </a:lnTo>
                  <a:lnTo>
                    <a:pt x="194645" y="90114"/>
                  </a:lnTo>
                  <a:lnTo>
                    <a:pt x="200470" y="88581"/>
                  </a:lnTo>
                  <a:lnTo>
                    <a:pt x="202186" y="97901"/>
                  </a:lnTo>
                  <a:lnTo>
                    <a:pt x="219477" y="98392"/>
                  </a:lnTo>
                  <a:lnTo>
                    <a:pt x="240202" y="85945"/>
                  </a:lnTo>
                  <a:lnTo>
                    <a:pt x="253385" y="70064"/>
                  </a:lnTo>
                  <a:lnTo>
                    <a:pt x="299004" y="45353"/>
                  </a:lnTo>
                  <a:lnTo>
                    <a:pt x="311206" y="44679"/>
                  </a:lnTo>
                  <a:lnTo>
                    <a:pt x="336100" y="63932"/>
                  </a:lnTo>
                  <a:lnTo>
                    <a:pt x="363631" y="74662"/>
                  </a:lnTo>
                  <a:lnTo>
                    <a:pt x="365348" y="58720"/>
                  </a:lnTo>
                  <a:lnTo>
                    <a:pt x="392266" y="50381"/>
                  </a:lnTo>
                  <a:lnTo>
                    <a:pt x="398520" y="125064"/>
                  </a:lnTo>
                  <a:lnTo>
                    <a:pt x="403302" y="122305"/>
                  </a:lnTo>
                  <a:lnTo>
                    <a:pt x="419980" y="132422"/>
                  </a:lnTo>
                  <a:lnTo>
                    <a:pt x="423782" y="123225"/>
                  </a:lnTo>
                  <a:lnTo>
                    <a:pt x="430711" y="121876"/>
                  </a:lnTo>
                  <a:lnTo>
                    <a:pt x="434083" y="136469"/>
                  </a:lnTo>
                  <a:lnTo>
                    <a:pt x="448492" y="143520"/>
                  </a:lnTo>
                  <a:lnTo>
                    <a:pt x="443464" y="157071"/>
                  </a:lnTo>
                  <a:lnTo>
                    <a:pt x="462902" y="160198"/>
                  </a:lnTo>
                  <a:lnTo>
                    <a:pt x="462902" y="160198"/>
                  </a:lnTo>
                  <a:lnTo>
                    <a:pt x="456647" y="166575"/>
                  </a:lnTo>
                  <a:lnTo>
                    <a:pt x="464005" y="178348"/>
                  </a:lnTo>
                  <a:lnTo>
                    <a:pt x="454072" y="176140"/>
                  </a:lnTo>
                  <a:lnTo>
                    <a:pt x="451313" y="180432"/>
                  </a:lnTo>
                  <a:lnTo>
                    <a:pt x="461798" y="194535"/>
                  </a:lnTo>
                  <a:lnTo>
                    <a:pt x="444016" y="221023"/>
                  </a:lnTo>
                  <a:lnTo>
                    <a:pt x="437394" y="212194"/>
                  </a:lnTo>
                  <a:lnTo>
                    <a:pt x="402935" y="208147"/>
                  </a:lnTo>
                  <a:lnTo>
                    <a:pt x="372522" y="215750"/>
                  </a:lnTo>
                  <a:lnTo>
                    <a:pt x="358910" y="205572"/>
                  </a:lnTo>
                  <a:lnTo>
                    <a:pt x="332912" y="202629"/>
                  </a:lnTo>
                  <a:lnTo>
                    <a:pt x="305320" y="219736"/>
                  </a:lnTo>
                  <a:lnTo>
                    <a:pt x="309734" y="233532"/>
                  </a:lnTo>
                  <a:lnTo>
                    <a:pt x="306178" y="243097"/>
                  </a:lnTo>
                  <a:lnTo>
                    <a:pt x="321262" y="263577"/>
                  </a:lnTo>
                  <a:lnTo>
                    <a:pt x="316418" y="268175"/>
                  </a:lnTo>
                  <a:lnTo>
                    <a:pt x="340454" y="297852"/>
                  </a:lnTo>
                  <a:lnTo>
                    <a:pt x="326719" y="314346"/>
                  </a:lnTo>
                  <a:lnTo>
                    <a:pt x="328926" y="327100"/>
                  </a:lnTo>
                  <a:lnTo>
                    <a:pt x="308815" y="337217"/>
                  </a:lnTo>
                  <a:lnTo>
                    <a:pt x="303235" y="347702"/>
                  </a:lnTo>
                  <a:lnTo>
                    <a:pt x="303235" y="347702"/>
                  </a:lnTo>
                  <a:lnTo>
                    <a:pt x="269450" y="342306"/>
                  </a:lnTo>
                  <a:lnTo>
                    <a:pt x="268040" y="363767"/>
                  </a:lnTo>
                  <a:lnTo>
                    <a:pt x="216596" y="344146"/>
                  </a:lnTo>
                  <a:lnTo>
                    <a:pt x="190904" y="344882"/>
                  </a:lnTo>
                  <a:lnTo>
                    <a:pt x="180419" y="317167"/>
                  </a:lnTo>
                  <a:lnTo>
                    <a:pt x="158223" y="317228"/>
                  </a:lnTo>
                  <a:lnTo>
                    <a:pt x="145469" y="303126"/>
                  </a:lnTo>
                  <a:lnTo>
                    <a:pt x="131980" y="314408"/>
                  </a:lnTo>
                  <a:lnTo>
                    <a:pt x="134248" y="327284"/>
                  </a:lnTo>
                  <a:lnTo>
                    <a:pt x="124867" y="340344"/>
                  </a:lnTo>
                  <a:lnTo>
                    <a:pt x="124867" y="340344"/>
                  </a:lnTo>
                  <a:lnTo>
                    <a:pt x="113094" y="343165"/>
                  </a:lnTo>
                  <a:lnTo>
                    <a:pt x="103468" y="332741"/>
                  </a:lnTo>
                  <a:lnTo>
                    <a:pt x="86177" y="326609"/>
                  </a:lnTo>
                  <a:lnTo>
                    <a:pt x="73975" y="331208"/>
                  </a:lnTo>
                  <a:lnTo>
                    <a:pt x="63183" y="321766"/>
                  </a:lnTo>
                  <a:lnTo>
                    <a:pt x="66004" y="315941"/>
                  </a:lnTo>
                  <a:lnTo>
                    <a:pt x="39147" y="321459"/>
                  </a:lnTo>
                  <a:lnTo>
                    <a:pt x="15357" y="314714"/>
                  </a:lnTo>
                  <a:lnTo>
                    <a:pt x="7692" y="306988"/>
                  </a:lnTo>
                  <a:lnTo>
                    <a:pt x="9900" y="276208"/>
                  </a:lnTo>
                  <a:lnTo>
                    <a:pt x="518" y="260695"/>
                  </a:lnTo>
                  <a:lnTo>
                    <a:pt x="518" y="260695"/>
                  </a:lnTo>
                  <a:lnTo>
                    <a:pt x="8244" y="259530"/>
                  </a:lnTo>
                  <a:lnTo>
                    <a:pt x="9716" y="236352"/>
                  </a:lnTo>
                  <a:lnTo>
                    <a:pt x="23144" y="214708"/>
                  </a:lnTo>
                  <a:lnTo>
                    <a:pt x="20017" y="194903"/>
                  </a:lnTo>
                  <a:lnTo>
                    <a:pt x="35714" y="169641"/>
                  </a:lnTo>
                  <a:lnTo>
                    <a:pt x="30257" y="149223"/>
                  </a:lnTo>
                  <a:lnTo>
                    <a:pt x="39883" y="126352"/>
                  </a:lnTo>
                  <a:lnTo>
                    <a:pt x="27313" y="101274"/>
                  </a:lnTo>
                  <a:lnTo>
                    <a:pt x="46260" y="90175"/>
                  </a:lnTo>
                  <a:lnTo>
                    <a:pt x="54170" y="70186"/>
                  </a:lnTo>
                  <a:lnTo>
                    <a:pt x="53311" y="53754"/>
                  </a:lnTo>
                  <a:lnTo>
                    <a:pt x="64532" y="25303"/>
                  </a:lnTo>
                  <a:lnTo>
                    <a:pt x="59995" y="1156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รูปแบบอิสระ: รูปร่าง 47">
              <a:extLst>
                <a:ext uri="{FF2B5EF4-FFF2-40B4-BE49-F238E27FC236}">
                  <a16:creationId xmlns:a16="http://schemas.microsoft.com/office/drawing/2014/main" id="{6DA4A07B-5A65-F6EC-DBE1-E4BBE81A5D1D}"/>
                </a:ext>
              </a:extLst>
            </p:cNvPr>
            <p:cNvSpPr/>
            <p:nvPr/>
          </p:nvSpPr>
          <p:spPr>
            <a:xfrm>
              <a:off x="5061846" y="1833069"/>
              <a:ext cx="441964" cy="449690"/>
            </a:xfrm>
            <a:custGeom>
              <a:avLst/>
              <a:gdLst>
                <a:gd name="connsiteX0" fmla="*/ 182382 w 441964"/>
                <a:gd name="connsiteY0" fmla="*/ 11830 h 449690"/>
                <a:gd name="connsiteX1" fmla="*/ 196178 w 441964"/>
                <a:gd name="connsiteY1" fmla="*/ 12933 h 449690"/>
                <a:gd name="connsiteX2" fmla="*/ 208502 w 441964"/>
                <a:gd name="connsiteY2" fmla="*/ -66 h 449690"/>
                <a:gd name="connsiteX3" fmla="*/ 218987 w 441964"/>
                <a:gd name="connsiteY3" fmla="*/ 17409 h 449690"/>
                <a:gd name="connsiteX4" fmla="*/ 245598 w 441964"/>
                <a:gd name="connsiteY4" fmla="*/ 22989 h 449690"/>
                <a:gd name="connsiteX5" fmla="*/ 245047 w 441964"/>
                <a:gd name="connsiteY5" fmla="*/ 35436 h 449690"/>
                <a:gd name="connsiteX6" fmla="*/ 263380 w 441964"/>
                <a:gd name="connsiteY6" fmla="*/ 64132 h 449690"/>
                <a:gd name="connsiteX7" fmla="*/ 285454 w 441964"/>
                <a:gd name="connsiteY7" fmla="*/ 77070 h 449690"/>
                <a:gd name="connsiteX8" fmla="*/ 293302 w 441964"/>
                <a:gd name="connsiteY8" fmla="*/ 75844 h 449690"/>
                <a:gd name="connsiteX9" fmla="*/ 293731 w 441964"/>
                <a:gd name="connsiteY9" fmla="*/ 82220 h 449690"/>
                <a:gd name="connsiteX10" fmla="*/ 310103 w 441964"/>
                <a:gd name="connsiteY10" fmla="*/ 73820 h 449690"/>
                <a:gd name="connsiteX11" fmla="*/ 308509 w 441964"/>
                <a:gd name="connsiteY11" fmla="*/ 85347 h 449690"/>
                <a:gd name="connsiteX12" fmla="*/ 324328 w 441964"/>
                <a:gd name="connsiteY12" fmla="*/ 96752 h 449690"/>
                <a:gd name="connsiteX13" fmla="*/ 337940 w 441964"/>
                <a:gd name="connsiteY13" fmla="*/ 92828 h 449690"/>
                <a:gd name="connsiteX14" fmla="*/ 343213 w 441964"/>
                <a:gd name="connsiteY14" fmla="*/ 80442 h 449690"/>
                <a:gd name="connsiteX15" fmla="*/ 355354 w 441964"/>
                <a:gd name="connsiteY15" fmla="*/ 82834 h 449690"/>
                <a:gd name="connsiteX16" fmla="*/ 360320 w 441964"/>
                <a:gd name="connsiteY16" fmla="*/ 73698 h 449690"/>
                <a:gd name="connsiteX17" fmla="*/ 360320 w 441964"/>
                <a:gd name="connsiteY17" fmla="*/ 73698 h 449690"/>
                <a:gd name="connsiteX18" fmla="*/ 378102 w 441964"/>
                <a:gd name="connsiteY18" fmla="*/ 79706 h 449690"/>
                <a:gd name="connsiteX19" fmla="*/ 383130 w 441964"/>
                <a:gd name="connsiteY19" fmla="*/ 129802 h 449690"/>
                <a:gd name="connsiteX20" fmla="*/ 403119 w 441964"/>
                <a:gd name="connsiteY20" fmla="*/ 144027 h 449690"/>
                <a:gd name="connsiteX21" fmla="*/ 422433 w 441964"/>
                <a:gd name="connsiteY21" fmla="*/ 138447 h 449690"/>
                <a:gd name="connsiteX22" fmla="*/ 425193 w 441964"/>
                <a:gd name="connsiteY22" fmla="*/ 143046 h 449690"/>
                <a:gd name="connsiteX23" fmla="*/ 425193 w 441964"/>
                <a:gd name="connsiteY23" fmla="*/ 143046 h 449690"/>
                <a:gd name="connsiteX24" fmla="*/ 433961 w 441964"/>
                <a:gd name="connsiteY24" fmla="*/ 174317 h 449690"/>
                <a:gd name="connsiteX25" fmla="*/ 417712 w 441964"/>
                <a:gd name="connsiteY25" fmla="*/ 200499 h 449690"/>
                <a:gd name="connsiteX26" fmla="*/ 412684 w 441964"/>
                <a:gd name="connsiteY26" fmla="*/ 227110 h 449690"/>
                <a:gd name="connsiteX27" fmla="*/ 421698 w 441964"/>
                <a:gd name="connsiteY27" fmla="*/ 245014 h 449690"/>
                <a:gd name="connsiteX28" fmla="*/ 431018 w 441964"/>
                <a:gd name="connsiteY28" fmla="*/ 247099 h 449690"/>
                <a:gd name="connsiteX29" fmla="*/ 419552 w 441964"/>
                <a:gd name="connsiteY29" fmla="*/ 265432 h 449690"/>
                <a:gd name="connsiteX30" fmla="*/ 423415 w 441964"/>
                <a:gd name="connsiteY30" fmla="*/ 271748 h 449690"/>
                <a:gd name="connsiteX31" fmla="*/ 432244 w 441964"/>
                <a:gd name="connsiteY31" fmla="*/ 270706 h 449690"/>
                <a:gd name="connsiteX32" fmla="*/ 428688 w 441964"/>
                <a:gd name="connsiteY32" fmla="*/ 282172 h 449690"/>
                <a:gd name="connsiteX33" fmla="*/ 442484 w 441964"/>
                <a:gd name="connsiteY33" fmla="*/ 291062 h 449690"/>
                <a:gd name="connsiteX34" fmla="*/ 433470 w 441964"/>
                <a:gd name="connsiteY34" fmla="*/ 305104 h 449690"/>
                <a:gd name="connsiteX35" fmla="*/ 433470 w 441964"/>
                <a:gd name="connsiteY35" fmla="*/ 305104 h 449690"/>
                <a:gd name="connsiteX36" fmla="*/ 428933 w 441964"/>
                <a:gd name="connsiteY36" fmla="*/ 310683 h 449690"/>
                <a:gd name="connsiteX37" fmla="*/ 435187 w 441964"/>
                <a:gd name="connsiteY37" fmla="*/ 321352 h 449690"/>
                <a:gd name="connsiteX38" fmla="*/ 426358 w 441964"/>
                <a:gd name="connsiteY38" fmla="*/ 323805 h 449690"/>
                <a:gd name="connsiteX39" fmla="*/ 391775 w 441964"/>
                <a:gd name="connsiteY39" fmla="*/ 366297 h 449690"/>
                <a:gd name="connsiteX40" fmla="*/ 373074 w 441964"/>
                <a:gd name="connsiteY40" fmla="*/ 367646 h 449690"/>
                <a:gd name="connsiteX41" fmla="*/ 355354 w 441964"/>
                <a:gd name="connsiteY41" fmla="*/ 381626 h 449690"/>
                <a:gd name="connsiteX42" fmla="*/ 355660 w 441964"/>
                <a:gd name="connsiteY42" fmla="*/ 397445 h 449690"/>
                <a:gd name="connsiteX43" fmla="*/ 339780 w 441964"/>
                <a:gd name="connsiteY43" fmla="*/ 413878 h 449690"/>
                <a:gd name="connsiteX44" fmla="*/ 338615 w 441964"/>
                <a:gd name="connsiteY44" fmla="*/ 422646 h 449690"/>
                <a:gd name="connsiteX45" fmla="*/ 324083 w 441964"/>
                <a:gd name="connsiteY45" fmla="*/ 422707 h 449690"/>
                <a:gd name="connsiteX46" fmla="*/ 325002 w 441964"/>
                <a:gd name="connsiteY46" fmla="*/ 431292 h 449690"/>
                <a:gd name="connsiteX47" fmla="*/ 312923 w 441964"/>
                <a:gd name="connsiteY47" fmla="*/ 449380 h 449690"/>
                <a:gd name="connsiteX48" fmla="*/ 299127 w 441964"/>
                <a:gd name="connsiteY48" fmla="*/ 440305 h 449690"/>
                <a:gd name="connsiteX49" fmla="*/ 278218 w 441964"/>
                <a:gd name="connsiteY49" fmla="*/ 449625 h 449690"/>
                <a:gd name="connsiteX50" fmla="*/ 256635 w 441964"/>
                <a:gd name="connsiteY50" fmla="*/ 432089 h 449690"/>
                <a:gd name="connsiteX51" fmla="*/ 213346 w 441964"/>
                <a:gd name="connsiteY51" fmla="*/ 419335 h 449690"/>
                <a:gd name="connsiteX52" fmla="*/ 204149 w 441964"/>
                <a:gd name="connsiteY52" fmla="*/ 421972 h 449690"/>
                <a:gd name="connsiteX53" fmla="*/ 199244 w 441964"/>
                <a:gd name="connsiteY53" fmla="*/ 431230 h 449690"/>
                <a:gd name="connsiteX54" fmla="*/ 182750 w 441964"/>
                <a:gd name="connsiteY54" fmla="*/ 423198 h 449690"/>
                <a:gd name="connsiteX55" fmla="*/ 175146 w 441964"/>
                <a:gd name="connsiteY55" fmla="*/ 426509 h 449690"/>
                <a:gd name="connsiteX56" fmla="*/ 153563 w 441964"/>
                <a:gd name="connsiteY56" fmla="*/ 419826 h 449690"/>
                <a:gd name="connsiteX57" fmla="*/ 142036 w 441964"/>
                <a:gd name="connsiteY57" fmla="*/ 426019 h 449690"/>
                <a:gd name="connsiteX58" fmla="*/ 138050 w 441964"/>
                <a:gd name="connsiteY58" fmla="*/ 419519 h 449690"/>
                <a:gd name="connsiteX59" fmla="*/ 125787 w 441964"/>
                <a:gd name="connsiteY59" fmla="*/ 434726 h 449690"/>
                <a:gd name="connsiteX60" fmla="*/ 92063 w 441964"/>
                <a:gd name="connsiteY60" fmla="*/ 410567 h 449690"/>
                <a:gd name="connsiteX61" fmla="*/ 90285 w 441964"/>
                <a:gd name="connsiteY61" fmla="*/ 415779 h 449690"/>
                <a:gd name="connsiteX62" fmla="*/ 77348 w 441964"/>
                <a:gd name="connsiteY62" fmla="*/ 415534 h 449690"/>
                <a:gd name="connsiteX63" fmla="*/ 67047 w 441964"/>
                <a:gd name="connsiteY63" fmla="*/ 427797 h 449690"/>
                <a:gd name="connsiteX64" fmla="*/ 59137 w 441964"/>
                <a:gd name="connsiteY64" fmla="*/ 426325 h 449690"/>
                <a:gd name="connsiteX65" fmla="*/ 42459 w 441964"/>
                <a:gd name="connsiteY65" fmla="*/ 437546 h 449690"/>
                <a:gd name="connsiteX66" fmla="*/ 42459 w 441964"/>
                <a:gd name="connsiteY66" fmla="*/ 437546 h 449690"/>
                <a:gd name="connsiteX67" fmla="*/ 46260 w 441964"/>
                <a:gd name="connsiteY67" fmla="*/ 418538 h 449690"/>
                <a:gd name="connsiteX68" fmla="*/ 36940 w 441964"/>
                <a:gd name="connsiteY68" fmla="*/ 405907 h 449690"/>
                <a:gd name="connsiteX69" fmla="*/ 42888 w 441964"/>
                <a:gd name="connsiteY69" fmla="*/ 397139 h 449690"/>
                <a:gd name="connsiteX70" fmla="*/ 40681 w 441964"/>
                <a:gd name="connsiteY70" fmla="*/ 377579 h 449690"/>
                <a:gd name="connsiteX71" fmla="*/ 54293 w 441964"/>
                <a:gd name="connsiteY71" fmla="*/ 357529 h 449690"/>
                <a:gd name="connsiteX72" fmla="*/ 50798 w 441964"/>
                <a:gd name="connsiteY72" fmla="*/ 346124 h 449690"/>
                <a:gd name="connsiteX73" fmla="*/ 26946 w 441964"/>
                <a:gd name="connsiteY73" fmla="*/ 330488 h 449690"/>
                <a:gd name="connsiteX74" fmla="*/ 26946 w 441964"/>
                <a:gd name="connsiteY74" fmla="*/ 320678 h 449690"/>
                <a:gd name="connsiteX75" fmla="*/ 34059 w 441964"/>
                <a:gd name="connsiteY75" fmla="*/ 318287 h 449690"/>
                <a:gd name="connsiteX76" fmla="*/ 40435 w 441964"/>
                <a:gd name="connsiteY76" fmla="*/ 298052 h 449690"/>
                <a:gd name="connsiteX77" fmla="*/ 26639 w 441964"/>
                <a:gd name="connsiteY77" fmla="*/ 278799 h 449690"/>
                <a:gd name="connsiteX78" fmla="*/ 23328 w 441964"/>
                <a:gd name="connsiteY78" fmla="*/ 228704 h 449690"/>
                <a:gd name="connsiteX79" fmla="*/ 12905 w 441964"/>
                <a:gd name="connsiteY79" fmla="*/ 223676 h 449690"/>
                <a:gd name="connsiteX80" fmla="*/ 15664 w 441964"/>
                <a:gd name="connsiteY80" fmla="*/ 205711 h 449690"/>
                <a:gd name="connsiteX81" fmla="*/ 4198 w 441964"/>
                <a:gd name="connsiteY81" fmla="*/ 194735 h 449690"/>
                <a:gd name="connsiteX82" fmla="*/ 519 w 441964"/>
                <a:gd name="connsiteY82" fmla="*/ 179590 h 449690"/>
                <a:gd name="connsiteX83" fmla="*/ 6957 w 441964"/>
                <a:gd name="connsiteY83" fmla="*/ 175298 h 449690"/>
                <a:gd name="connsiteX84" fmla="*/ 18239 w 441964"/>
                <a:gd name="connsiteY84" fmla="*/ 186212 h 449690"/>
                <a:gd name="connsiteX85" fmla="*/ 57052 w 441964"/>
                <a:gd name="connsiteY85" fmla="*/ 185783 h 449690"/>
                <a:gd name="connsiteX86" fmla="*/ 64226 w 441964"/>
                <a:gd name="connsiteY86" fmla="*/ 174807 h 449690"/>
                <a:gd name="connsiteX87" fmla="*/ 78145 w 441964"/>
                <a:gd name="connsiteY87" fmla="*/ 170577 h 449690"/>
                <a:gd name="connsiteX88" fmla="*/ 85012 w 441964"/>
                <a:gd name="connsiteY88" fmla="*/ 158375 h 449690"/>
                <a:gd name="connsiteX89" fmla="*/ 96785 w 441964"/>
                <a:gd name="connsiteY89" fmla="*/ 163648 h 449690"/>
                <a:gd name="connsiteX90" fmla="*/ 105614 w 441964"/>
                <a:gd name="connsiteY90" fmla="*/ 160643 h 449690"/>
                <a:gd name="connsiteX91" fmla="*/ 112114 w 441964"/>
                <a:gd name="connsiteY91" fmla="*/ 146234 h 449690"/>
                <a:gd name="connsiteX92" fmla="*/ 107883 w 441964"/>
                <a:gd name="connsiteY92" fmla="*/ 105214 h 449690"/>
                <a:gd name="connsiteX93" fmla="*/ 118491 w 441964"/>
                <a:gd name="connsiteY93" fmla="*/ 102148 h 449690"/>
                <a:gd name="connsiteX94" fmla="*/ 131551 w 441964"/>
                <a:gd name="connsiteY94" fmla="*/ 72594 h 449690"/>
                <a:gd name="connsiteX95" fmla="*/ 126952 w 441964"/>
                <a:gd name="connsiteY95" fmla="*/ 53157 h 449690"/>
                <a:gd name="connsiteX96" fmla="*/ 140074 w 441964"/>
                <a:gd name="connsiteY96" fmla="*/ 40771 h 449690"/>
                <a:gd name="connsiteX97" fmla="*/ 165213 w 441964"/>
                <a:gd name="connsiteY97" fmla="*/ 42733 h 449690"/>
                <a:gd name="connsiteX98" fmla="*/ 163006 w 441964"/>
                <a:gd name="connsiteY98" fmla="*/ 20046 h 449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441964" h="449690">
                  <a:moveTo>
                    <a:pt x="182382" y="11830"/>
                  </a:moveTo>
                  <a:lnTo>
                    <a:pt x="196178" y="12933"/>
                  </a:lnTo>
                  <a:lnTo>
                    <a:pt x="208502" y="-66"/>
                  </a:lnTo>
                  <a:lnTo>
                    <a:pt x="218987" y="17409"/>
                  </a:lnTo>
                  <a:lnTo>
                    <a:pt x="245598" y="22989"/>
                  </a:lnTo>
                  <a:lnTo>
                    <a:pt x="245047" y="35436"/>
                  </a:lnTo>
                  <a:lnTo>
                    <a:pt x="263380" y="64132"/>
                  </a:lnTo>
                  <a:lnTo>
                    <a:pt x="285454" y="77070"/>
                  </a:lnTo>
                  <a:lnTo>
                    <a:pt x="293302" y="75844"/>
                  </a:lnTo>
                  <a:lnTo>
                    <a:pt x="293731" y="82220"/>
                  </a:lnTo>
                  <a:lnTo>
                    <a:pt x="310103" y="73820"/>
                  </a:lnTo>
                  <a:lnTo>
                    <a:pt x="308509" y="85347"/>
                  </a:lnTo>
                  <a:lnTo>
                    <a:pt x="324328" y="96752"/>
                  </a:lnTo>
                  <a:lnTo>
                    <a:pt x="337940" y="92828"/>
                  </a:lnTo>
                  <a:lnTo>
                    <a:pt x="343213" y="80442"/>
                  </a:lnTo>
                  <a:lnTo>
                    <a:pt x="355354" y="82834"/>
                  </a:lnTo>
                  <a:lnTo>
                    <a:pt x="360320" y="73698"/>
                  </a:lnTo>
                  <a:lnTo>
                    <a:pt x="360320" y="73698"/>
                  </a:lnTo>
                  <a:lnTo>
                    <a:pt x="378102" y="79706"/>
                  </a:lnTo>
                  <a:lnTo>
                    <a:pt x="383130" y="129802"/>
                  </a:lnTo>
                  <a:lnTo>
                    <a:pt x="403119" y="144027"/>
                  </a:lnTo>
                  <a:lnTo>
                    <a:pt x="422433" y="138447"/>
                  </a:lnTo>
                  <a:lnTo>
                    <a:pt x="425193" y="143046"/>
                  </a:lnTo>
                  <a:lnTo>
                    <a:pt x="425193" y="143046"/>
                  </a:lnTo>
                  <a:lnTo>
                    <a:pt x="433961" y="174317"/>
                  </a:lnTo>
                  <a:lnTo>
                    <a:pt x="417712" y="200499"/>
                  </a:lnTo>
                  <a:lnTo>
                    <a:pt x="412684" y="227110"/>
                  </a:lnTo>
                  <a:lnTo>
                    <a:pt x="421698" y="245014"/>
                  </a:lnTo>
                  <a:lnTo>
                    <a:pt x="431018" y="247099"/>
                  </a:lnTo>
                  <a:lnTo>
                    <a:pt x="419552" y="265432"/>
                  </a:lnTo>
                  <a:lnTo>
                    <a:pt x="423415" y="271748"/>
                  </a:lnTo>
                  <a:lnTo>
                    <a:pt x="432244" y="270706"/>
                  </a:lnTo>
                  <a:lnTo>
                    <a:pt x="428688" y="282172"/>
                  </a:lnTo>
                  <a:lnTo>
                    <a:pt x="442484" y="291062"/>
                  </a:lnTo>
                  <a:lnTo>
                    <a:pt x="433470" y="305104"/>
                  </a:lnTo>
                  <a:lnTo>
                    <a:pt x="433470" y="305104"/>
                  </a:lnTo>
                  <a:lnTo>
                    <a:pt x="428933" y="310683"/>
                  </a:lnTo>
                  <a:lnTo>
                    <a:pt x="435187" y="321352"/>
                  </a:lnTo>
                  <a:lnTo>
                    <a:pt x="426358" y="323805"/>
                  </a:lnTo>
                  <a:lnTo>
                    <a:pt x="391775" y="366297"/>
                  </a:lnTo>
                  <a:lnTo>
                    <a:pt x="373074" y="367646"/>
                  </a:lnTo>
                  <a:lnTo>
                    <a:pt x="355354" y="381626"/>
                  </a:lnTo>
                  <a:lnTo>
                    <a:pt x="355660" y="397445"/>
                  </a:lnTo>
                  <a:lnTo>
                    <a:pt x="339780" y="413878"/>
                  </a:lnTo>
                  <a:lnTo>
                    <a:pt x="338615" y="422646"/>
                  </a:lnTo>
                  <a:lnTo>
                    <a:pt x="324083" y="422707"/>
                  </a:lnTo>
                  <a:lnTo>
                    <a:pt x="325002" y="431292"/>
                  </a:lnTo>
                  <a:lnTo>
                    <a:pt x="312923" y="449380"/>
                  </a:lnTo>
                  <a:lnTo>
                    <a:pt x="299127" y="440305"/>
                  </a:lnTo>
                  <a:lnTo>
                    <a:pt x="278218" y="449625"/>
                  </a:lnTo>
                  <a:lnTo>
                    <a:pt x="256635" y="432089"/>
                  </a:lnTo>
                  <a:lnTo>
                    <a:pt x="213346" y="419335"/>
                  </a:lnTo>
                  <a:lnTo>
                    <a:pt x="204149" y="421972"/>
                  </a:lnTo>
                  <a:lnTo>
                    <a:pt x="199244" y="431230"/>
                  </a:lnTo>
                  <a:lnTo>
                    <a:pt x="182750" y="423198"/>
                  </a:lnTo>
                  <a:lnTo>
                    <a:pt x="175146" y="426509"/>
                  </a:lnTo>
                  <a:lnTo>
                    <a:pt x="153563" y="419826"/>
                  </a:lnTo>
                  <a:lnTo>
                    <a:pt x="142036" y="426019"/>
                  </a:lnTo>
                  <a:lnTo>
                    <a:pt x="138050" y="419519"/>
                  </a:lnTo>
                  <a:lnTo>
                    <a:pt x="125787" y="434726"/>
                  </a:lnTo>
                  <a:lnTo>
                    <a:pt x="92063" y="410567"/>
                  </a:lnTo>
                  <a:lnTo>
                    <a:pt x="90285" y="415779"/>
                  </a:lnTo>
                  <a:lnTo>
                    <a:pt x="77348" y="415534"/>
                  </a:lnTo>
                  <a:lnTo>
                    <a:pt x="67047" y="427797"/>
                  </a:lnTo>
                  <a:lnTo>
                    <a:pt x="59137" y="426325"/>
                  </a:lnTo>
                  <a:lnTo>
                    <a:pt x="42459" y="437546"/>
                  </a:lnTo>
                  <a:lnTo>
                    <a:pt x="42459" y="437546"/>
                  </a:lnTo>
                  <a:lnTo>
                    <a:pt x="46260" y="418538"/>
                  </a:lnTo>
                  <a:lnTo>
                    <a:pt x="36940" y="405907"/>
                  </a:lnTo>
                  <a:lnTo>
                    <a:pt x="42888" y="397139"/>
                  </a:lnTo>
                  <a:lnTo>
                    <a:pt x="40681" y="377579"/>
                  </a:lnTo>
                  <a:lnTo>
                    <a:pt x="54293" y="357529"/>
                  </a:lnTo>
                  <a:lnTo>
                    <a:pt x="50798" y="346124"/>
                  </a:lnTo>
                  <a:lnTo>
                    <a:pt x="26946" y="330488"/>
                  </a:lnTo>
                  <a:lnTo>
                    <a:pt x="26946" y="320678"/>
                  </a:lnTo>
                  <a:lnTo>
                    <a:pt x="34059" y="318287"/>
                  </a:lnTo>
                  <a:lnTo>
                    <a:pt x="40435" y="298052"/>
                  </a:lnTo>
                  <a:lnTo>
                    <a:pt x="26639" y="278799"/>
                  </a:lnTo>
                  <a:lnTo>
                    <a:pt x="23328" y="228704"/>
                  </a:lnTo>
                  <a:lnTo>
                    <a:pt x="12905" y="223676"/>
                  </a:lnTo>
                  <a:lnTo>
                    <a:pt x="15664" y="205711"/>
                  </a:lnTo>
                  <a:lnTo>
                    <a:pt x="4198" y="194735"/>
                  </a:lnTo>
                  <a:lnTo>
                    <a:pt x="519" y="179590"/>
                  </a:lnTo>
                  <a:lnTo>
                    <a:pt x="6957" y="175298"/>
                  </a:lnTo>
                  <a:lnTo>
                    <a:pt x="18239" y="186212"/>
                  </a:lnTo>
                  <a:lnTo>
                    <a:pt x="57052" y="185783"/>
                  </a:lnTo>
                  <a:lnTo>
                    <a:pt x="64226" y="174807"/>
                  </a:lnTo>
                  <a:lnTo>
                    <a:pt x="78145" y="170577"/>
                  </a:lnTo>
                  <a:lnTo>
                    <a:pt x="85012" y="158375"/>
                  </a:lnTo>
                  <a:lnTo>
                    <a:pt x="96785" y="163648"/>
                  </a:lnTo>
                  <a:lnTo>
                    <a:pt x="105614" y="160643"/>
                  </a:lnTo>
                  <a:lnTo>
                    <a:pt x="112114" y="146234"/>
                  </a:lnTo>
                  <a:lnTo>
                    <a:pt x="107883" y="105214"/>
                  </a:lnTo>
                  <a:lnTo>
                    <a:pt x="118491" y="102148"/>
                  </a:lnTo>
                  <a:lnTo>
                    <a:pt x="131551" y="72594"/>
                  </a:lnTo>
                  <a:lnTo>
                    <a:pt x="126952" y="53157"/>
                  </a:lnTo>
                  <a:lnTo>
                    <a:pt x="140074" y="40771"/>
                  </a:lnTo>
                  <a:lnTo>
                    <a:pt x="165213" y="42733"/>
                  </a:lnTo>
                  <a:lnTo>
                    <a:pt x="163006" y="2004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รูปแบบอิสระ: รูปร่าง 48">
              <a:extLst>
                <a:ext uri="{FF2B5EF4-FFF2-40B4-BE49-F238E27FC236}">
                  <a16:creationId xmlns:a16="http://schemas.microsoft.com/office/drawing/2014/main" id="{C5AC4BDD-C9E9-5CB3-2BBF-3C551ED66624}"/>
                </a:ext>
              </a:extLst>
            </p:cNvPr>
            <p:cNvSpPr/>
            <p:nvPr/>
          </p:nvSpPr>
          <p:spPr>
            <a:xfrm>
              <a:off x="4548877" y="1419739"/>
              <a:ext cx="702802" cy="1151144"/>
            </a:xfrm>
            <a:custGeom>
              <a:avLst/>
              <a:gdLst>
                <a:gd name="connsiteX0" fmla="*/ 717 w 702802"/>
                <a:gd name="connsiteY0" fmla="*/ 37217 h 1151144"/>
                <a:gd name="connsiteX1" fmla="*/ 43270 w 702802"/>
                <a:gd name="connsiteY1" fmla="*/ 38259 h 1151144"/>
                <a:gd name="connsiteX2" fmla="*/ 66386 w 702802"/>
                <a:gd name="connsiteY2" fmla="*/ 24279 h 1151144"/>
                <a:gd name="connsiteX3" fmla="*/ 69575 w 702802"/>
                <a:gd name="connsiteY3" fmla="*/ 5884 h 1151144"/>
                <a:gd name="connsiteX4" fmla="*/ 93120 w 702802"/>
                <a:gd name="connsiteY4" fmla="*/ -63 h 1151144"/>
                <a:gd name="connsiteX5" fmla="*/ 95818 w 702802"/>
                <a:gd name="connsiteY5" fmla="*/ 19742 h 1151144"/>
                <a:gd name="connsiteX6" fmla="*/ 109859 w 702802"/>
                <a:gd name="connsiteY6" fmla="*/ 42981 h 1151144"/>
                <a:gd name="connsiteX7" fmla="*/ 122613 w 702802"/>
                <a:gd name="connsiteY7" fmla="*/ 83388 h 1151144"/>
                <a:gd name="connsiteX8" fmla="*/ 143522 w 702802"/>
                <a:gd name="connsiteY8" fmla="*/ 99820 h 1151144"/>
                <a:gd name="connsiteX9" fmla="*/ 143522 w 702802"/>
                <a:gd name="connsiteY9" fmla="*/ 99820 h 1151144"/>
                <a:gd name="connsiteX10" fmla="*/ 162836 w 702802"/>
                <a:gd name="connsiteY10" fmla="*/ 141270 h 1151144"/>
                <a:gd name="connsiteX11" fmla="*/ 192697 w 702802"/>
                <a:gd name="connsiteY11" fmla="*/ 141699 h 1151144"/>
                <a:gd name="connsiteX12" fmla="*/ 216549 w 702802"/>
                <a:gd name="connsiteY12" fmla="*/ 124899 h 1151144"/>
                <a:gd name="connsiteX13" fmla="*/ 228567 w 702802"/>
                <a:gd name="connsiteY13" fmla="*/ 126309 h 1151144"/>
                <a:gd name="connsiteX14" fmla="*/ 241934 w 702802"/>
                <a:gd name="connsiteY14" fmla="*/ 171560 h 1151144"/>
                <a:gd name="connsiteX15" fmla="*/ 238990 w 702802"/>
                <a:gd name="connsiteY15" fmla="*/ 194921 h 1151144"/>
                <a:gd name="connsiteX16" fmla="*/ 226482 w 702802"/>
                <a:gd name="connsiteY16" fmla="*/ 198784 h 1151144"/>
                <a:gd name="connsiteX17" fmla="*/ 243712 w 702802"/>
                <a:gd name="connsiteY17" fmla="*/ 223678 h 1151144"/>
                <a:gd name="connsiteX18" fmla="*/ 237028 w 702802"/>
                <a:gd name="connsiteY18" fmla="*/ 236126 h 1151144"/>
                <a:gd name="connsiteX19" fmla="*/ 242424 w 702802"/>
                <a:gd name="connsiteY19" fmla="*/ 244035 h 1151144"/>
                <a:gd name="connsiteX20" fmla="*/ 255362 w 702802"/>
                <a:gd name="connsiteY20" fmla="*/ 249860 h 1151144"/>
                <a:gd name="connsiteX21" fmla="*/ 294788 w 702802"/>
                <a:gd name="connsiteY21" fmla="*/ 238823 h 1151144"/>
                <a:gd name="connsiteX22" fmla="*/ 306929 w 702802"/>
                <a:gd name="connsiteY22" fmla="*/ 244281 h 1151144"/>
                <a:gd name="connsiteX23" fmla="*/ 309688 w 702802"/>
                <a:gd name="connsiteY23" fmla="*/ 244342 h 1151144"/>
                <a:gd name="connsiteX24" fmla="*/ 311221 w 702802"/>
                <a:gd name="connsiteY24" fmla="*/ 255563 h 1151144"/>
                <a:gd name="connsiteX25" fmla="*/ 325936 w 702802"/>
                <a:gd name="connsiteY25" fmla="*/ 255808 h 1151144"/>
                <a:gd name="connsiteX26" fmla="*/ 343350 w 702802"/>
                <a:gd name="connsiteY26" fmla="*/ 251393 h 1151144"/>
                <a:gd name="connsiteX27" fmla="*/ 344883 w 702802"/>
                <a:gd name="connsiteY27" fmla="*/ 246181 h 1151144"/>
                <a:gd name="connsiteX28" fmla="*/ 336421 w 702802"/>
                <a:gd name="connsiteY28" fmla="*/ 247898 h 1151144"/>
                <a:gd name="connsiteX29" fmla="*/ 338077 w 702802"/>
                <a:gd name="connsiteY29" fmla="*/ 222943 h 1151144"/>
                <a:gd name="connsiteX30" fmla="*/ 328082 w 702802"/>
                <a:gd name="connsiteY30" fmla="*/ 217792 h 1151144"/>
                <a:gd name="connsiteX31" fmla="*/ 336789 w 702802"/>
                <a:gd name="connsiteY31" fmla="*/ 188115 h 1151144"/>
                <a:gd name="connsiteX32" fmla="*/ 323484 w 702802"/>
                <a:gd name="connsiteY32" fmla="*/ 176894 h 1151144"/>
                <a:gd name="connsiteX33" fmla="*/ 320479 w 702802"/>
                <a:gd name="connsiteY33" fmla="*/ 154269 h 1151144"/>
                <a:gd name="connsiteX34" fmla="*/ 331026 w 702802"/>
                <a:gd name="connsiteY34" fmla="*/ 133115 h 1151144"/>
                <a:gd name="connsiteX35" fmla="*/ 348194 w 702802"/>
                <a:gd name="connsiteY35" fmla="*/ 124531 h 1151144"/>
                <a:gd name="connsiteX36" fmla="*/ 338690 w 702802"/>
                <a:gd name="connsiteY36" fmla="*/ 108956 h 1151144"/>
                <a:gd name="connsiteX37" fmla="*/ 325936 w 702802"/>
                <a:gd name="connsiteY37" fmla="*/ 106688 h 1151144"/>
                <a:gd name="connsiteX38" fmla="*/ 323177 w 702802"/>
                <a:gd name="connsiteY38" fmla="*/ 69776 h 1151144"/>
                <a:gd name="connsiteX39" fmla="*/ 314348 w 702802"/>
                <a:gd name="connsiteY39" fmla="*/ 47089 h 1151144"/>
                <a:gd name="connsiteX40" fmla="*/ 316984 w 702802"/>
                <a:gd name="connsiteY40" fmla="*/ 34335 h 1151144"/>
                <a:gd name="connsiteX41" fmla="*/ 310301 w 702802"/>
                <a:gd name="connsiteY41" fmla="*/ 30656 h 1151144"/>
                <a:gd name="connsiteX42" fmla="*/ 310362 w 702802"/>
                <a:gd name="connsiteY42" fmla="*/ 23543 h 1151144"/>
                <a:gd name="connsiteX43" fmla="*/ 320663 w 702802"/>
                <a:gd name="connsiteY43" fmla="*/ 18945 h 1151144"/>
                <a:gd name="connsiteX44" fmla="*/ 337403 w 702802"/>
                <a:gd name="connsiteY44" fmla="*/ 31269 h 1151144"/>
                <a:gd name="connsiteX45" fmla="*/ 342676 w 702802"/>
                <a:gd name="connsiteY45" fmla="*/ 25260 h 1151144"/>
                <a:gd name="connsiteX46" fmla="*/ 352854 w 702802"/>
                <a:gd name="connsiteY46" fmla="*/ 28510 h 1151144"/>
                <a:gd name="connsiteX47" fmla="*/ 365117 w 702802"/>
                <a:gd name="connsiteY47" fmla="*/ 41264 h 1151144"/>
                <a:gd name="connsiteX48" fmla="*/ 369471 w 702802"/>
                <a:gd name="connsiteY48" fmla="*/ 56777 h 1151144"/>
                <a:gd name="connsiteX49" fmla="*/ 391422 w 702802"/>
                <a:gd name="connsiteY49" fmla="*/ 39486 h 1151144"/>
                <a:gd name="connsiteX50" fmla="*/ 391422 w 702802"/>
                <a:gd name="connsiteY50" fmla="*/ 39486 h 1151144"/>
                <a:gd name="connsiteX51" fmla="*/ 414231 w 702802"/>
                <a:gd name="connsiteY51" fmla="*/ 75846 h 1151144"/>
                <a:gd name="connsiteX52" fmla="*/ 388601 w 702802"/>
                <a:gd name="connsiteY52" fmla="*/ 87741 h 1151144"/>
                <a:gd name="connsiteX53" fmla="*/ 387988 w 702802"/>
                <a:gd name="connsiteY53" fmla="*/ 116989 h 1151144"/>
                <a:gd name="connsiteX54" fmla="*/ 396143 w 702802"/>
                <a:gd name="connsiteY54" fmla="*/ 134893 h 1151144"/>
                <a:gd name="connsiteX55" fmla="*/ 397676 w 702802"/>
                <a:gd name="connsiteY55" fmla="*/ 158193 h 1151144"/>
                <a:gd name="connsiteX56" fmla="*/ 388111 w 702802"/>
                <a:gd name="connsiteY56" fmla="*/ 175546 h 1151144"/>
                <a:gd name="connsiteX57" fmla="*/ 391299 w 702802"/>
                <a:gd name="connsiteY57" fmla="*/ 191304 h 1151144"/>
                <a:gd name="connsiteX58" fmla="*/ 402459 w 702802"/>
                <a:gd name="connsiteY58" fmla="*/ 174135 h 1151144"/>
                <a:gd name="connsiteX59" fmla="*/ 416071 w 702802"/>
                <a:gd name="connsiteY59" fmla="*/ 172357 h 1151144"/>
                <a:gd name="connsiteX60" fmla="*/ 449243 w 702802"/>
                <a:gd name="connsiteY60" fmla="*/ 152368 h 1151144"/>
                <a:gd name="connsiteX61" fmla="*/ 460770 w 702802"/>
                <a:gd name="connsiteY61" fmla="*/ 153840 h 1151144"/>
                <a:gd name="connsiteX62" fmla="*/ 469722 w 702802"/>
                <a:gd name="connsiteY62" fmla="*/ 162485 h 1151144"/>
                <a:gd name="connsiteX63" fmla="*/ 482415 w 702802"/>
                <a:gd name="connsiteY63" fmla="*/ 143355 h 1151144"/>
                <a:gd name="connsiteX64" fmla="*/ 482415 w 702802"/>
                <a:gd name="connsiteY64" fmla="*/ 143355 h 1151144"/>
                <a:gd name="connsiteX65" fmla="*/ 488853 w 702802"/>
                <a:gd name="connsiteY65" fmla="*/ 148996 h 1151144"/>
                <a:gd name="connsiteX66" fmla="*/ 491121 w 702802"/>
                <a:gd name="connsiteY66" fmla="*/ 169843 h 1151144"/>
                <a:gd name="connsiteX67" fmla="*/ 511049 w 702802"/>
                <a:gd name="connsiteY67" fmla="*/ 172970 h 1151144"/>
                <a:gd name="connsiteX68" fmla="*/ 524232 w 702802"/>
                <a:gd name="connsiteY68" fmla="*/ 195780 h 1151144"/>
                <a:gd name="connsiteX69" fmla="*/ 532755 w 702802"/>
                <a:gd name="connsiteY69" fmla="*/ 197558 h 1151144"/>
                <a:gd name="connsiteX70" fmla="*/ 539070 w 702802"/>
                <a:gd name="connsiteY70" fmla="*/ 208166 h 1151144"/>
                <a:gd name="connsiteX71" fmla="*/ 564333 w 702802"/>
                <a:gd name="connsiteY71" fmla="*/ 219816 h 1151144"/>
                <a:gd name="connsiteX72" fmla="*/ 566172 w 702802"/>
                <a:gd name="connsiteY72" fmla="*/ 214604 h 1151144"/>
                <a:gd name="connsiteX73" fmla="*/ 577822 w 702802"/>
                <a:gd name="connsiteY73" fmla="*/ 218896 h 1151144"/>
                <a:gd name="connsiteX74" fmla="*/ 582789 w 702802"/>
                <a:gd name="connsiteY74" fmla="*/ 228768 h 1151144"/>
                <a:gd name="connsiteX75" fmla="*/ 591128 w 702802"/>
                <a:gd name="connsiteY75" fmla="*/ 228952 h 1151144"/>
                <a:gd name="connsiteX76" fmla="*/ 613140 w 702802"/>
                <a:gd name="connsiteY76" fmla="*/ 199459 h 1151144"/>
                <a:gd name="connsiteX77" fmla="*/ 630983 w 702802"/>
                <a:gd name="connsiteY77" fmla="*/ 201727 h 1151144"/>
                <a:gd name="connsiteX78" fmla="*/ 633497 w 702802"/>
                <a:gd name="connsiteY78" fmla="*/ 231527 h 1151144"/>
                <a:gd name="connsiteX79" fmla="*/ 649623 w 702802"/>
                <a:gd name="connsiteY79" fmla="*/ 258322 h 1151144"/>
                <a:gd name="connsiteX80" fmla="*/ 649623 w 702802"/>
                <a:gd name="connsiteY80" fmla="*/ 258322 h 1151144"/>
                <a:gd name="connsiteX81" fmla="*/ 649010 w 702802"/>
                <a:gd name="connsiteY81" fmla="*/ 312525 h 1151144"/>
                <a:gd name="connsiteX82" fmla="*/ 655632 w 702802"/>
                <a:gd name="connsiteY82" fmla="*/ 315836 h 1151144"/>
                <a:gd name="connsiteX83" fmla="*/ 651953 w 702802"/>
                <a:gd name="connsiteY83" fmla="*/ 326321 h 1151144"/>
                <a:gd name="connsiteX84" fmla="*/ 659556 w 702802"/>
                <a:gd name="connsiteY84" fmla="*/ 334783 h 1151144"/>
                <a:gd name="connsiteX85" fmla="*/ 671206 w 702802"/>
                <a:gd name="connsiteY85" fmla="*/ 333005 h 1151144"/>
                <a:gd name="connsiteX86" fmla="*/ 681753 w 702802"/>
                <a:gd name="connsiteY86" fmla="*/ 338707 h 1151144"/>
                <a:gd name="connsiteX87" fmla="*/ 682120 w 702802"/>
                <a:gd name="connsiteY87" fmla="*/ 363295 h 1151144"/>
                <a:gd name="connsiteX88" fmla="*/ 697940 w 702802"/>
                <a:gd name="connsiteY88" fmla="*/ 369304 h 1151144"/>
                <a:gd name="connsiteX89" fmla="*/ 689294 w 702802"/>
                <a:gd name="connsiteY89" fmla="*/ 382548 h 1151144"/>
                <a:gd name="connsiteX90" fmla="*/ 690889 w 702802"/>
                <a:gd name="connsiteY90" fmla="*/ 400820 h 1151144"/>
                <a:gd name="connsiteX91" fmla="*/ 703336 w 702802"/>
                <a:gd name="connsiteY91" fmla="*/ 412899 h 1151144"/>
                <a:gd name="connsiteX92" fmla="*/ 695365 w 702802"/>
                <a:gd name="connsiteY92" fmla="*/ 425162 h 1151144"/>
                <a:gd name="connsiteX93" fmla="*/ 695365 w 702802"/>
                <a:gd name="connsiteY93" fmla="*/ 425162 h 1151144"/>
                <a:gd name="connsiteX94" fmla="*/ 675989 w 702802"/>
                <a:gd name="connsiteY94" fmla="*/ 433379 h 1151144"/>
                <a:gd name="connsiteX95" fmla="*/ 678196 w 702802"/>
                <a:gd name="connsiteY95" fmla="*/ 456066 h 1151144"/>
                <a:gd name="connsiteX96" fmla="*/ 653057 w 702802"/>
                <a:gd name="connsiteY96" fmla="*/ 454104 h 1151144"/>
                <a:gd name="connsiteX97" fmla="*/ 639935 w 702802"/>
                <a:gd name="connsiteY97" fmla="*/ 466489 h 1151144"/>
                <a:gd name="connsiteX98" fmla="*/ 644534 w 702802"/>
                <a:gd name="connsiteY98" fmla="*/ 485927 h 1151144"/>
                <a:gd name="connsiteX99" fmla="*/ 631473 w 702802"/>
                <a:gd name="connsiteY99" fmla="*/ 515481 h 1151144"/>
                <a:gd name="connsiteX100" fmla="*/ 620866 w 702802"/>
                <a:gd name="connsiteY100" fmla="*/ 518547 h 1151144"/>
                <a:gd name="connsiteX101" fmla="*/ 625097 w 702802"/>
                <a:gd name="connsiteY101" fmla="*/ 559567 h 1151144"/>
                <a:gd name="connsiteX102" fmla="*/ 618597 w 702802"/>
                <a:gd name="connsiteY102" fmla="*/ 573976 h 1151144"/>
                <a:gd name="connsiteX103" fmla="*/ 609768 w 702802"/>
                <a:gd name="connsiteY103" fmla="*/ 576981 h 1151144"/>
                <a:gd name="connsiteX104" fmla="*/ 597995 w 702802"/>
                <a:gd name="connsiteY104" fmla="*/ 571708 h 1151144"/>
                <a:gd name="connsiteX105" fmla="*/ 591128 w 702802"/>
                <a:gd name="connsiteY105" fmla="*/ 583909 h 1151144"/>
                <a:gd name="connsiteX106" fmla="*/ 577209 w 702802"/>
                <a:gd name="connsiteY106" fmla="*/ 588140 h 1151144"/>
                <a:gd name="connsiteX107" fmla="*/ 570035 w 702802"/>
                <a:gd name="connsiteY107" fmla="*/ 599116 h 1151144"/>
                <a:gd name="connsiteX108" fmla="*/ 531222 w 702802"/>
                <a:gd name="connsiteY108" fmla="*/ 599545 h 1151144"/>
                <a:gd name="connsiteX109" fmla="*/ 519940 w 702802"/>
                <a:gd name="connsiteY109" fmla="*/ 588631 h 1151144"/>
                <a:gd name="connsiteX110" fmla="*/ 513502 w 702802"/>
                <a:gd name="connsiteY110" fmla="*/ 592923 h 1151144"/>
                <a:gd name="connsiteX111" fmla="*/ 517181 w 702802"/>
                <a:gd name="connsiteY111" fmla="*/ 608068 h 1151144"/>
                <a:gd name="connsiteX112" fmla="*/ 528647 w 702802"/>
                <a:gd name="connsiteY112" fmla="*/ 619043 h 1151144"/>
                <a:gd name="connsiteX113" fmla="*/ 525888 w 702802"/>
                <a:gd name="connsiteY113" fmla="*/ 637009 h 1151144"/>
                <a:gd name="connsiteX114" fmla="*/ 536311 w 702802"/>
                <a:gd name="connsiteY114" fmla="*/ 642037 h 1151144"/>
                <a:gd name="connsiteX115" fmla="*/ 539622 w 702802"/>
                <a:gd name="connsiteY115" fmla="*/ 692132 h 1151144"/>
                <a:gd name="connsiteX116" fmla="*/ 553418 w 702802"/>
                <a:gd name="connsiteY116" fmla="*/ 711385 h 1151144"/>
                <a:gd name="connsiteX117" fmla="*/ 547042 w 702802"/>
                <a:gd name="connsiteY117" fmla="*/ 731619 h 1151144"/>
                <a:gd name="connsiteX118" fmla="*/ 539929 w 702802"/>
                <a:gd name="connsiteY118" fmla="*/ 734011 h 1151144"/>
                <a:gd name="connsiteX119" fmla="*/ 539929 w 702802"/>
                <a:gd name="connsiteY119" fmla="*/ 743821 h 1151144"/>
                <a:gd name="connsiteX120" fmla="*/ 563781 w 702802"/>
                <a:gd name="connsiteY120" fmla="*/ 759457 h 1151144"/>
                <a:gd name="connsiteX121" fmla="*/ 567276 w 702802"/>
                <a:gd name="connsiteY121" fmla="*/ 770862 h 1151144"/>
                <a:gd name="connsiteX122" fmla="*/ 553664 w 702802"/>
                <a:gd name="connsiteY122" fmla="*/ 790912 h 1151144"/>
                <a:gd name="connsiteX123" fmla="*/ 555871 w 702802"/>
                <a:gd name="connsiteY123" fmla="*/ 810472 h 1151144"/>
                <a:gd name="connsiteX124" fmla="*/ 549923 w 702802"/>
                <a:gd name="connsiteY124" fmla="*/ 819240 h 1151144"/>
                <a:gd name="connsiteX125" fmla="*/ 559243 w 702802"/>
                <a:gd name="connsiteY125" fmla="*/ 831871 h 1151144"/>
                <a:gd name="connsiteX126" fmla="*/ 555442 w 702802"/>
                <a:gd name="connsiteY126" fmla="*/ 850879 h 1151144"/>
                <a:gd name="connsiteX127" fmla="*/ 555442 w 702802"/>
                <a:gd name="connsiteY127" fmla="*/ 850879 h 1151144"/>
                <a:gd name="connsiteX128" fmla="*/ 558875 w 702802"/>
                <a:gd name="connsiteY128" fmla="*/ 874056 h 1151144"/>
                <a:gd name="connsiteX129" fmla="*/ 575186 w 702802"/>
                <a:gd name="connsiteY129" fmla="*/ 890305 h 1151144"/>
                <a:gd name="connsiteX130" fmla="*/ 575186 w 702802"/>
                <a:gd name="connsiteY130" fmla="*/ 890305 h 1151144"/>
                <a:gd name="connsiteX131" fmla="*/ 571874 w 702802"/>
                <a:gd name="connsiteY131" fmla="*/ 901955 h 1151144"/>
                <a:gd name="connsiteX132" fmla="*/ 576412 w 702802"/>
                <a:gd name="connsiteY132" fmla="*/ 915690 h 1151144"/>
                <a:gd name="connsiteX133" fmla="*/ 565191 w 702802"/>
                <a:gd name="connsiteY133" fmla="*/ 944140 h 1151144"/>
                <a:gd name="connsiteX134" fmla="*/ 566049 w 702802"/>
                <a:gd name="connsiteY134" fmla="*/ 960573 h 1151144"/>
                <a:gd name="connsiteX135" fmla="*/ 558140 w 702802"/>
                <a:gd name="connsiteY135" fmla="*/ 980562 h 1151144"/>
                <a:gd name="connsiteX136" fmla="*/ 539193 w 702802"/>
                <a:gd name="connsiteY136" fmla="*/ 991660 h 1151144"/>
                <a:gd name="connsiteX137" fmla="*/ 551763 w 702802"/>
                <a:gd name="connsiteY137" fmla="*/ 1016738 h 1151144"/>
                <a:gd name="connsiteX138" fmla="*/ 542136 w 702802"/>
                <a:gd name="connsiteY138" fmla="*/ 1039609 h 1151144"/>
                <a:gd name="connsiteX139" fmla="*/ 547593 w 702802"/>
                <a:gd name="connsiteY139" fmla="*/ 1060027 h 1151144"/>
                <a:gd name="connsiteX140" fmla="*/ 531897 w 702802"/>
                <a:gd name="connsiteY140" fmla="*/ 1085290 h 1151144"/>
                <a:gd name="connsiteX141" fmla="*/ 535024 w 702802"/>
                <a:gd name="connsiteY141" fmla="*/ 1105094 h 1151144"/>
                <a:gd name="connsiteX142" fmla="*/ 521595 w 702802"/>
                <a:gd name="connsiteY142" fmla="*/ 1126739 h 1151144"/>
                <a:gd name="connsiteX143" fmla="*/ 520124 w 702802"/>
                <a:gd name="connsiteY143" fmla="*/ 1149916 h 1151144"/>
                <a:gd name="connsiteX144" fmla="*/ 512398 w 702802"/>
                <a:gd name="connsiteY144" fmla="*/ 1151081 h 1151144"/>
                <a:gd name="connsiteX145" fmla="*/ 512398 w 702802"/>
                <a:gd name="connsiteY145" fmla="*/ 1151081 h 1151144"/>
                <a:gd name="connsiteX146" fmla="*/ 500871 w 702802"/>
                <a:gd name="connsiteY146" fmla="*/ 1123367 h 1151144"/>
                <a:gd name="connsiteX147" fmla="*/ 487688 w 702802"/>
                <a:gd name="connsiteY147" fmla="*/ 1123612 h 1151144"/>
                <a:gd name="connsiteX148" fmla="*/ 483150 w 702802"/>
                <a:gd name="connsiteY148" fmla="*/ 1114721 h 1151144"/>
                <a:gd name="connsiteX149" fmla="*/ 472052 w 702802"/>
                <a:gd name="connsiteY149" fmla="*/ 1111226 h 1151144"/>
                <a:gd name="connsiteX150" fmla="*/ 473892 w 702802"/>
                <a:gd name="connsiteY150" fmla="*/ 1104236 h 1151144"/>
                <a:gd name="connsiteX151" fmla="*/ 465675 w 702802"/>
                <a:gd name="connsiteY151" fmla="*/ 1090317 h 1151144"/>
                <a:gd name="connsiteX152" fmla="*/ 450285 w 702802"/>
                <a:gd name="connsiteY152" fmla="*/ 1081365 h 1151144"/>
                <a:gd name="connsiteX153" fmla="*/ 417481 w 702802"/>
                <a:gd name="connsiteY153" fmla="*/ 1040345 h 1151144"/>
                <a:gd name="connsiteX154" fmla="*/ 418891 w 702802"/>
                <a:gd name="connsiteY154" fmla="*/ 1026855 h 1151144"/>
                <a:gd name="connsiteX155" fmla="*/ 396879 w 702802"/>
                <a:gd name="connsiteY155" fmla="*/ 1015818 h 1151144"/>
                <a:gd name="connsiteX156" fmla="*/ 405157 w 702802"/>
                <a:gd name="connsiteY156" fmla="*/ 1008093 h 1151144"/>
                <a:gd name="connsiteX157" fmla="*/ 373947 w 702802"/>
                <a:gd name="connsiteY157" fmla="*/ 958795 h 1151144"/>
                <a:gd name="connsiteX158" fmla="*/ 364382 w 702802"/>
                <a:gd name="connsiteY158" fmla="*/ 961615 h 1151144"/>
                <a:gd name="connsiteX159" fmla="*/ 347274 w 702802"/>
                <a:gd name="connsiteY159" fmla="*/ 947329 h 1151144"/>
                <a:gd name="connsiteX160" fmla="*/ 341817 w 702802"/>
                <a:gd name="connsiteY160" fmla="*/ 949597 h 1151144"/>
                <a:gd name="connsiteX161" fmla="*/ 341817 w 702802"/>
                <a:gd name="connsiteY161" fmla="*/ 949597 h 1151144"/>
                <a:gd name="connsiteX162" fmla="*/ 336851 w 702802"/>
                <a:gd name="connsiteY162" fmla="*/ 950946 h 1151144"/>
                <a:gd name="connsiteX163" fmla="*/ 331823 w 702802"/>
                <a:gd name="connsiteY163" fmla="*/ 937579 h 1151144"/>
                <a:gd name="connsiteX164" fmla="*/ 358005 w 702802"/>
                <a:gd name="connsiteY164" fmla="*/ 854864 h 1151144"/>
                <a:gd name="connsiteX165" fmla="*/ 352057 w 702802"/>
                <a:gd name="connsiteY165" fmla="*/ 855232 h 1151144"/>
                <a:gd name="connsiteX166" fmla="*/ 347336 w 702802"/>
                <a:gd name="connsiteY166" fmla="*/ 837083 h 1151144"/>
                <a:gd name="connsiteX167" fmla="*/ 357208 w 702802"/>
                <a:gd name="connsiteY167" fmla="*/ 811514 h 1151144"/>
                <a:gd name="connsiteX168" fmla="*/ 350340 w 702802"/>
                <a:gd name="connsiteY168" fmla="*/ 796553 h 1151144"/>
                <a:gd name="connsiteX169" fmla="*/ 338077 w 702802"/>
                <a:gd name="connsiteY169" fmla="*/ 788336 h 1151144"/>
                <a:gd name="connsiteX170" fmla="*/ 340223 w 702802"/>
                <a:gd name="connsiteY170" fmla="*/ 778097 h 1151144"/>
                <a:gd name="connsiteX171" fmla="*/ 345987 w 702802"/>
                <a:gd name="connsiteY171" fmla="*/ 775276 h 1151144"/>
                <a:gd name="connsiteX172" fmla="*/ 364198 w 702802"/>
                <a:gd name="connsiteY172" fmla="*/ 784106 h 1151144"/>
                <a:gd name="connsiteX173" fmla="*/ 378913 w 702802"/>
                <a:gd name="connsiteY173" fmla="*/ 770923 h 1151144"/>
                <a:gd name="connsiteX174" fmla="*/ 386762 w 702802"/>
                <a:gd name="connsiteY174" fmla="*/ 747561 h 1151144"/>
                <a:gd name="connsiteX175" fmla="*/ 394733 w 702802"/>
                <a:gd name="connsiteY175" fmla="*/ 744496 h 1151144"/>
                <a:gd name="connsiteX176" fmla="*/ 413250 w 702802"/>
                <a:gd name="connsiteY176" fmla="*/ 751424 h 1151144"/>
                <a:gd name="connsiteX177" fmla="*/ 428150 w 702802"/>
                <a:gd name="connsiteY177" fmla="*/ 748297 h 1151144"/>
                <a:gd name="connsiteX178" fmla="*/ 438145 w 702802"/>
                <a:gd name="connsiteY178" fmla="*/ 757740 h 1151144"/>
                <a:gd name="connsiteX179" fmla="*/ 456294 w 702802"/>
                <a:gd name="connsiteY179" fmla="*/ 747623 h 1151144"/>
                <a:gd name="connsiteX180" fmla="*/ 462180 w 702802"/>
                <a:gd name="connsiteY180" fmla="*/ 729351 h 1151144"/>
                <a:gd name="connsiteX181" fmla="*/ 458440 w 702802"/>
                <a:gd name="connsiteY181" fmla="*/ 708381 h 1151144"/>
                <a:gd name="connsiteX182" fmla="*/ 479042 w 702802"/>
                <a:gd name="connsiteY182" fmla="*/ 693849 h 1151144"/>
                <a:gd name="connsiteX183" fmla="*/ 482537 w 702802"/>
                <a:gd name="connsiteY183" fmla="*/ 674228 h 1151144"/>
                <a:gd name="connsiteX184" fmla="*/ 489343 w 702802"/>
                <a:gd name="connsiteY184" fmla="*/ 671101 h 1151144"/>
                <a:gd name="connsiteX185" fmla="*/ 490876 w 702802"/>
                <a:gd name="connsiteY185" fmla="*/ 661719 h 1151144"/>
                <a:gd name="connsiteX186" fmla="*/ 481556 w 702802"/>
                <a:gd name="connsiteY186" fmla="*/ 653625 h 1151144"/>
                <a:gd name="connsiteX187" fmla="*/ 485664 w 702802"/>
                <a:gd name="connsiteY187" fmla="*/ 637316 h 1151144"/>
                <a:gd name="connsiteX188" fmla="*/ 469538 w 702802"/>
                <a:gd name="connsiteY188" fmla="*/ 620638 h 1151144"/>
                <a:gd name="connsiteX189" fmla="*/ 449181 w 702802"/>
                <a:gd name="connsiteY189" fmla="*/ 621373 h 1151144"/>
                <a:gd name="connsiteX190" fmla="*/ 443356 w 702802"/>
                <a:gd name="connsiteY190" fmla="*/ 637070 h 1151144"/>
                <a:gd name="connsiteX191" fmla="*/ 426372 w 702802"/>
                <a:gd name="connsiteY191" fmla="*/ 653135 h 1151144"/>
                <a:gd name="connsiteX192" fmla="*/ 406689 w 702802"/>
                <a:gd name="connsiteY192" fmla="*/ 660677 h 1151144"/>
                <a:gd name="connsiteX193" fmla="*/ 395591 w 702802"/>
                <a:gd name="connsiteY193" fmla="*/ 686859 h 1151144"/>
                <a:gd name="connsiteX194" fmla="*/ 384922 w 702802"/>
                <a:gd name="connsiteY194" fmla="*/ 686307 h 1151144"/>
                <a:gd name="connsiteX195" fmla="*/ 369593 w 702802"/>
                <a:gd name="connsiteY195" fmla="*/ 619841 h 1151144"/>
                <a:gd name="connsiteX196" fmla="*/ 377748 w 702802"/>
                <a:gd name="connsiteY196" fmla="*/ 608006 h 1151144"/>
                <a:gd name="connsiteX197" fmla="*/ 375050 w 702802"/>
                <a:gd name="connsiteY197" fmla="*/ 600649 h 1151144"/>
                <a:gd name="connsiteX198" fmla="*/ 344270 w 702802"/>
                <a:gd name="connsiteY198" fmla="*/ 563368 h 1151144"/>
                <a:gd name="connsiteX199" fmla="*/ 348194 w 702802"/>
                <a:gd name="connsiteY199" fmla="*/ 551167 h 1151144"/>
                <a:gd name="connsiteX200" fmla="*/ 341940 w 702802"/>
                <a:gd name="connsiteY200" fmla="*/ 532404 h 1151144"/>
                <a:gd name="connsiteX201" fmla="*/ 317536 w 702802"/>
                <a:gd name="connsiteY201" fmla="*/ 526211 h 1151144"/>
                <a:gd name="connsiteX202" fmla="*/ 319253 w 702802"/>
                <a:gd name="connsiteY202" fmla="*/ 505732 h 1151144"/>
                <a:gd name="connsiteX203" fmla="*/ 297118 w 702802"/>
                <a:gd name="connsiteY203" fmla="*/ 489973 h 1151144"/>
                <a:gd name="connsiteX204" fmla="*/ 297241 w 702802"/>
                <a:gd name="connsiteY204" fmla="*/ 480715 h 1151144"/>
                <a:gd name="connsiteX205" fmla="*/ 303311 w 702802"/>
                <a:gd name="connsiteY205" fmla="*/ 483045 h 1151144"/>
                <a:gd name="connsiteX206" fmla="*/ 307971 w 702802"/>
                <a:gd name="connsiteY206" fmla="*/ 471947 h 1151144"/>
                <a:gd name="connsiteX207" fmla="*/ 306438 w 702802"/>
                <a:gd name="connsiteY207" fmla="*/ 464221 h 1151144"/>
                <a:gd name="connsiteX208" fmla="*/ 314102 w 702802"/>
                <a:gd name="connsiteY208" fmla="*/ 465692 h 1151144"/>
                <a:gd name="connsiteX209" fmla="*/ 319253 w 702802"/>
                <a:gd name="connsiteY209" fmla="*/ 457231 h 1151144"/>
                <a:gd name="connsiteX210" fmla="*/ 332252 w 702802"/>
                <a:gd name="connsiteY210" fmla="*/ 453184 h 1151144"/>
                <a:gd name="connsiteX211" fmla="*/ 309626 w 702802"/>
                <a:gd name="connsiteY211" fmla="*/ 441840 h 1151144"/>
                <a:gd name="connsiteX212" fmla="*/ 316065 w 702802"/>
                <a:gd name="connsiteY212" fmla="*/ 425960 h 1151144"/>
                <a:gd name="connsiteX213" fmla="*/ 327040 w 702802"/>
                <a:gd name="connsiteY213" fmla="*/ 417559 h 1151144"/>
                <a:gd name="connsiteX214" fmla="*/ 308645 w 702802"/>
                <a:gd name="connsiteY214" fmla="*/ 407013 h 1151144"/>
                <a:gd name="connsiteX215" fmla="*/ 307296 w 702802"/>
                <a:gd name="connsiteY215" fmla="*/ 385920 h 1151144"/>
                <a:gd name="connsiteX216" fmla="*/ 301042 w 702802"/>
                <a:gd name="connsiteY216" fmla="*/ 375497 h 1151144"/>
                <a:gd name="connsiteX217" fmla="*/ 291354 w 702802"/>
                <a:gd name="connsiteY217" fmla="*/ 375006 h 1151144"/>
                <a:gd name="connsiteX218" fmla="*/ 293746 w 702802"/>
                <a:gd name="connsiteY218" fmla="*/ 364521 h 1151144"/>
                <a:gd name="connsiteX219" fmla="*/ 283751 w 702802"/>
                <a:gd name="connsiteY219" fmla="*/ 364889 h 1151144"/>
                <a:gd name="connsiteX220" fmla="*/ 286756 w 702802"/>
                <a:gd name="connsiteY220" fmla="*/ 358696 h 1151144"/>
                <a:gd name="connsiteX221" fmla="*/ 266521 w 702802"/>
                <a:gd name="connsiteY221" fmla="*/ 348272 h 1151144"/>
                <a:gd name="connsiteX222" fmla="*/ 247943 w 702802"/>
                <a:gd name="connsiteY222" fmla="*/ 353300 h 1151144"/>
                <a:gd name="connsiteX223" fmla="*/ 236906 w 702802"/>
                <a:gd name="connsiteY223" fmla="*/ 344226 h 1151144"/>
                <a:gd name="connsiteX224" fmla="*/ 233227 w 702802"/>
                <a:gd name="connsiteY224" fmla="*/ 330675 h 1151144"/>
                <a:gd name="connsiteX225" fmla="*/ 221515 w 702802"/>
                <a:gd name="connsiteY225" fmla="*/ 324666 h 1151144"/>
                <a:gd name="connsiteX226" fmla="*/ 226789 w 702802"/>
                <a:gd name="connsiteY226" fmla="*/ 307620 h 1151144"/>
                <a:gd name="connsiteX227" fmla="*/ 217530 w 702802"/>
                <a:gd name="connsiteY227" fmla="*/ 308356 h 1151144"/>
                <a:gd name="connsiteX228" fmla="*/ 206677 w 702802"/>
                <a:gd name="connsiteY228" fmla="*/ 283829 h 1151144"/>
                <a:gd name="connsiteX229" fmla="*/ 199319 w 702802"/>
                <a:gd name="connsiteY229" fmla="*/ 286221 h 1151144"/>
                <a:gd name="connsiteX230" fmla="*/ 190122 w 702802"/>
                <a:gd name="connsiteY230" fmla="*/ 267029 h 1151144"/>
                <a:gd name="connsiteX231" fmla="*/ 177245 w 702802"/>
                <a:gd name="connsiteY231" fmla="*/ 262369 h 1151144"/>
                <a:gd name="connsiteX232" fmla="*/ 151493 w 702802"/>
                <a:gd name="connsiteY232" fmla="*/ 235942 h 1151144"/>
                <a:gd name="connsiteX233" fmla="*/ 151370 w 702802"/>
                <a:gd name="connsiteY233" fmla="*/ 208104 h 1151144"/>
                <a:gd name="connsiteX234" fmla="*/ 138923 w 702802"/>
                <a:gd name="connsiteY234" fmla="*/ 205713 h 1151144"/>
                <a:gd name="connsiteX235" fmla="*/ 124698 w 702802"/>
                <a:gd name="connsiteY235" fmla="*/ 188974 h 1151144"/>
                <a:gd name="connsiteX236" fmla="*/ 128622 w 702802"/>
                <a:gd name="connsiteY236" fmla="*/ 183701 h 1151144"/>
                <a:gd name="connsiteX237" fmla="*/ 102808 w 702802"/>
                <a:gd name="connsiteY237" fmla="*/ 154453 h 1151144"/>
                <a:gd name="connsiteX238" fmla="*/ 94162 w 702802"/>
                <a:gd name="connsiteY238" fmla="*/ 155127 h 1151144"/>
                <a:gd name="connsiteX239" fmla="*/ 89870 w 702802"/>
                <a:gd name="connsiteY239" fmla="*/ 146604 h 1151144"/>
                <a:gd name="connsiteX240" fmla="*/ 74480 w 702802"/>
                <a:gd name="connsiteY240" fmla="*/ 142006 h 1151144"/>
                <a:gd name="connsiteX241" fmla="*/ 67245 w 702802"/>
                <a:gd name="connsiteY241" fmla="*/ 122875 h 1151144"/>
                <a:gd name="connsiteX242" fmla="*/ 20645 w 702802"/>
                <a:gd name="connsiteY242" fmla="*/ 81364 h 1151144"/>
                <a:gd name="connsiteX243" fmla="*/ 8014 w 702802"/>
                <a:gd name="connsiteY243" fmla="*/ 62111 h 1151144"/>
                <a:gd name="connsiteX244" fmla="*/ 12551 w 702802"/>
                <a:gd name="connsiteY244" fmla="*/ 49971 h 1151144"/>
                <a:gd name="connsiteX245" fmla="*/ 533 w 702802"/>
                <a:gd name="connsiteY245" fmla="*/ 42490 h 115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702802" h="1151144">
                  <a:moveTo>
                    <a:pt x="717" y="37217"/>
                  </a:moveTo>
                  <a:lnTo>
                    <a:pt x="43270" y="38259"/>
                  </a:lnTo>
                  <a:lnTo>
                    <a:pt x="66386" y="24279"/>
                  </a:lnTo>
                  <a:lnTo>
                    <a:pt x="69575" y="5884"/>
                  </a:lnTo>
                  <a:lnTo>
                    <a:pt x="93120" y="-63"/>
                  </a:lnTo>
                  <a:lnTo>
                    <a:pt x="95818" y="19742"/>
                  </a:lnTo>
                  <a:lnTo>
                    <a:pt x="109859" y="42981"/>
                  </a:lnTo>
                  <a:lnTo>
                    <a:pt x="122613" y="83388"/>
                  </a:lnTo>
                  <a:lnTo>
                    <a:pt x="143522" y="99820"/>
                  </a:lnTo>
                  <a:lnTo>
                    <a:pt x="143522" y="99820"/>
                  </a:lnTo>
                  <a:lnTo>
                    <a:pt x="162836" y="141270"/>
                  </a:lnTo>
                  <a:lnTo>
                    <a:pt x="192697" y="141699"/>
                  </a:lnTo>
                  <a:lnTo>
                    <a:pt x="216549" y="124899"/>
                  </a:lnTo>
                  <a:lnTo>
                    <a:pt x="228567" y="126309"/>
                  </a:lnTo>
                  <a:lnTo>
                    <a:pt x="241934" y="171560"/>
                  </a:lnTo>
                  <a:lnTo>
                    <a:pt x="238990" y="194921"/>
                  </a:lnTo>
                  <a:lnTo>
                    <a:pt x="226482" y="198784"/>
                  </a:lnTo>
                  <a:lnTo>
                    <a:pt x="243712" y="223678"/>
                  </a:lnTo>
                  <a:lnTo>
                    <a:pt x="237028" y="236126"/>
                  </a:lnTo>
                  <a:lnTo>
                    <a:pt x="242424" y="244035"/>
                  </a:lnTo>
                  <a:lnTo>
                    <a:pt x="255362" y="249860"/>
                  </a:lnTo>
                  <a:lnTo>
                    <a:pt x="294788" y="238823"/>
                  </a:lnTo>
                  <a:lnTo>
                    <a:pt x="306929" y="244281"/>
                  </a:lnTo>
                  <a:lnTo>
                    <a:pt x="309688" y="244342"/>
                  </a:lnTo>
                  <a:lnTo>
                    <a:pt x="311221" y="255563"/>
                  </a:lnTo>
                  <a:lnTo>
                    <a:pt x="325936" y="255808"/>
                  </a:lnTo>
                  <a:lnTo>
                    <a:pt x="343350" y="251393"/>
                  </a:lnTo>
                  <a:lnTo>
                    <a:pt x="344883" y="246181"/>
                  </a:lnTo>
                  <a:lnTo>
                    <a:pt x="336421" y="247898"/>
                  </a:lnTo>
                  <a:lnTo>
                    <a:pt x="338077" y="222943"/>
                  </a:lnTo>
                  <a:lnTo>
                    <a:pt x="328082" y="217792"/>
                  </a:lnTo>
                  <a:lnTo>
                    <a:pt x="336789" y="188115"/>
                  </a:lnTo>
                  <a:lnTo>
                    <a:pt x="323484" y="176894"/>
                  </a:lnTo>
                  <a:lnTo>
                    <a:pt x="320479" y="154269"/>
                  </a:lnTo>
                  <a:lnTo>
                    <a:pt x="331026" y="133115"/>
                  </a:lnTo>
                  <a:lnTo>
                    <a:pt x="348194" y="124531"/>
                  </a:lnTo>
                  <a:lnTo>
                    <a:pt x="338690" y="108956"/>
                  </a:lnTo>
                  <a:lnTo>
                    <a:pt x="325936" y="106688"/>
                  </a:lnTo>
                  <a:lnTo>
                    <a:pt x="323177" y="69776"/>
                  </a:lnTo>
                  <a:lnTo>
                    <a:pt x="314348" y="47089"/>
                  </a:lnTo>
                  <a:lnTo>
                    <a:pt x="316984" y="34335"/>
                  </a:lnTo>
                  <a:lnTo>
                    <a:pt x="310301" y="30656"/>
                  </a:lnTo>
                  <a:lnTo>
                    <a:pt x="310362" y="23543"/>
                  </a:lnTo>
                  <a:lnTo>
                    <a:pt x="320663" y="18945"/>
                  </a:lnTo>
                  <a:lnTo>
                    <a:pt x="337403" y="31269"/>
                  </a:lnTo>
                  <a:lnTo>
                    <a:pt x="342676" y="25260"/>
                  </a:lnTo>
                  <a:lnTo>
                    <a:pt x="352854" y="28510"/>
                  </a:lnTo>
                  <a:lnTo>
                    <a:pt x="365117" y="41264"/>
                  </a:lnTo>
                  <a:lnTo>
                    <a:pt x="369471" y="56777"/>
                  </a:lnTo>
                  <a:lnTo>
                    <a:pt x="391422" y="39486"/>
                  </a:lnTo>
                  <a:lnTo>
                    <a:pt x="391422" y="39486"/>
                  </a:lnTo>
                  <a:lnTo>
                    <a:pt x="414231" y="75846"/>
                  </a:lnTo>
                  <a:lnTo>
                    <a:pt x="388601" y="87741"/>
                  </a:lnTo>
                  <a:lnTo>
                    <a:pt x="387988" y="116989"/>
                  </a:lnTo>
                  <a:lnTo>
                    <a:pt x="396143" y="134893"/>
                  </a:lnTo>
                  <a:lnTo>
                    <a:pt x="397676" y="158193"/>
                  </a:lnTo>
                  <a:lnTo>
                    <a:pt x="388111" y="175546"/>
                  </a:lnTo>
                  <a:lnTo>
                    <a:pt x="391299" y="191304"/>
                  </a:lnTo>
                  <a:lnTo>
                    <a:pt x="402459" y="174135"/>
                  </a:lnTo>
                  <a:lnTo>
                    <a:pt x="416071" y="172357"/>
                  </a:lnTo>
                  <a:lnTo>
                    <a:pt x="449243" y="152368"/>
                  </a:lnTo>
                  <a:lnTo>
                    <a:pt x="460770" y="153840"/>
                  </a:lnTo>
                  <a:lnTo>
                    <a:pt x="469722" y="162485"/>
                  </a:lnTo>
                  <a:lnTo>
                    <a:pt x="482415" y="143355"/>
                  </a:lnTo>
                  <a:lnTo>
                    <a:pt x="482415" y="143355"/>
                  </a:lnTo>
                  <a:lnTo>
                    <a:pt x="488853" y="148996"/>
                  </a:lnTo>
                  <a:lnTo>
                    <a:pt x="491121" y="169843"/>
                  </a:lnTo>
                  <a:lnTo>
                    <a:pt x="511049" y="172970"/>
                  </a:lnTo>
                  <a:lnTo>
                    <a:pt x="524232" y="195780"/>
                  </a:lnTo>
                  <a:lnTo>
                    <a:pt x="532755" y="197558"/>
                  </a:lnTo>
                  <a:lnTo>
                    <a:pt x="539070" y="208166"/>
                  </a:lnTo>
                  <a:lnTo>
                    <a:pt x="564333" y="219816"/>
                  </a:lnTo>
                  <a:lnTo>
                    <a:pt x="566172" y="214604"/>
                  </a:lnTo>
                  <a:lnTo>
                    <a:pt x="577822" y="218896"/>
                  </a:lnTo>
                  <a:lnTo>
                    <a:pt x="582789" y="228768"/>
                  </a:lnTo>
                  <a:lnTo>
                    <a:pt x="591128" y="228952"/>
                  </a:lnTo>
                  <a:lnTo>
                    <a:pt x="613140" y="199459"/>
                  </a:lnTo>
                  <a:lnTo>
                    <a:pt x="630983" y="201727"/>
                  </a:lnTo>
                  <a:lnTo>
                    <a:pt x="633497" y="231527"/>
                  </a:lnTo>
                  <a:lnTo>
                    <a:pt x="649623" y="258322"/>
                  </a:lnTo>
                  <a:lnTo>
                    <a:pt x="649623" y="258322"/>
                  </a:lnTo>
                  <a:lnTo>
                    <a:pt x="649010" y="312525"/>
                  </a:lnTo>
                  <a:lnTo>
                    <a:pt x="655632" y="315836"/>
                  </a:lnTo>
                  <a:lnTo>
                    <a:pt x="651953" y="326321"/>
                  </a:lnTo>
                  <a:lnTo>
                    <a:pt x="659556" y="334783"/>
                  </a:lnTo>
                  <a:lnTo>
                    <a:pt x="671206" y="333005"/>
                  </a:lnTo>
                  <a:lnTo>
                    <a:pt x="681753" y="338707"/>
                  </a:lnTo>
                  <a:lnTo>
                    <a:pt x="682120" y="363295"/>
                  </a:lnTo>
                  <a:lnTo>
                    <a:pt x="697940" y="369304"/>
                  </a:lnTo>
                  <a:lnTo>
                    <a:pt x="689294" y="382548"/>
                  </a:lnTo>
                  <a:lnTo>
                    <a:pt x="690889" y="400820"/>
                  </a:lnTo>
                  <a:lnTo>
                    <a:pt x="703336" y="412899"/>
                  </a:lnTo>
                  <a:lnTo>
                    <a:pt x="695365" y="425162"/>
                  </a:lnTo>
                  <a:lnTo>
                    <a:pt x="695365" y="425162"/>
                  </a:lnTo>
                  <a:lnTo>
                    <a:pt x="675989" y="433379"/>
                  </a:lnTo>
                  <a:lnTo>
                    <a:pt x="678196" y="456066"/>
                  </a:lnTo>
                  <a:lnTo>
                    <a:pt x="653057" y="454104"/>
                  </a:lnTo>
                  <a:lnTo>
                    <a:pt x="639935" y="466489"/>
                  </a:lnTo>
                  <a:lnTo>
                    <a:pt x="644534" y="485927"/>
                  </a:lnTo>
                  <a:lnTo>
                    <a:pt x="631473" y="515481"/>
                  </a:lnTo>
                  <a:lnTo>
                    <a:pt x="620866" y="518547"/>
                  </a:lnTo>
                  <a:lnTo>
                    <a:pt x="625097" y="559567"/>
                  </a:lnTo>
                  <a:lnTo>
                    <a:pt x="618597" y="573976"/>
                  </a:lnTo>
                  <a:lnTo>
                    <a:pt x="609768" y="576981"/>
                  </a:lnTo>
                  <a:lnTo>
                    <a:pt x="597995" y="571708"/>
                  </a:lnTo>
                  <a:lnTo>
                    <a:pt x="591128" y="583909"/>
                  </a:lnTo>
                  <a:lnTo>
                    <a:pt x="577209" y="588140"/>
                  </a:lnTo>
                  <a:lnTo>
                    <a:pt x="570035" y="599116"/>
                  </a:lnTo>
                  <a:lnTo>
                    <a:pt x="531222" y="599545"/>
                  </a:lnTo>
                  <a:lnTo>
                    <a:pt x="519940" y="588631"/>
                  </a:lnTo>
                  <a:lnTo>
                    <a:pt x="513502" y="592923"/>
                  </a:lnTo>
                  <a:lnTo>
                    <a:pt x="517181" y="608068"/>
                  </a:lnTo>
                  <a:lnTo>
                    <a:pt x="528647" y="619043"/>
                  </a:lnTo>
                  <a:lnTo>
                    <a:pt x="525888" y="637009"/>
                  </a:lnTo>
                  <a:lnTo>
                    <a:pt x="536311" y="642037"/>
                  </a:lnTo>
                  <a:lnTo>
                    <a:pt x="539622" y="692132"/>
                  </a:lnTo>
                  <a:lnTo>
                    <a:pt x="553418" y="711385"/>
                  </a:lnTo>
                  <a:lnTo>
                    <a:pt x="547042" y="731619"/>
                  </a:lnTo>
                  <a:lnTo>
                    <a:pt x="539929" y="734011"/>
                  </a:lnTo>
                  <a:lnTo>
                    <a:pt x="539929" y="743821"/>
                  </a:lnTo>
                  <a:lnTo>
                    <a:pt x="563781" y="759457"/>
                  </a:lnTo>
                  <a:lnTo>
                    <a:pt x="567276" y="770862"/>
                  </a:lnTo>
                  <a:lnTo>
                    <a:pt x="553664" y="790912"/>
                  </a:lnTo>
                  <a:lnTo>
                    <a:pt x="555871" y="810472"/>
                  </a:lnTo>
                  <a:lnTo>
                    <a:pt x="549923" y="819240"/>
                  </a:lnTo>
                  <a:lnTo>
                    <a:pt x="559243" y="831871"/>
                  </a:lnTo>
                  <a:lnTo>
                    <a:pt x="555442" y="850879"/>
                  </a:lnTo>
                  <a:lnTo>
                    <a:pt x="555442" y="850879"/>
                  </a:lnTo>
                  <a:lnTo>
                    <a:pt x="558875" y="874056"/>
                  </a:lnTo>
                  <a:lnTo>
                    <a:pt x="575186" y="890305"/>
                  </a:lnTo>
                  <a:lnTo>
                    <a:pt x="575186" y="890305"/>
                  </a:lnTo>
                  <a:lnTo>
                    <a:pt x="571874" y="901955"/>
                  </a:lnTo>
                  <a:lnTo>
                    <a:pt x="576412" y="915690"/>
                  </a:lnTo>
                  <a:lnTo>
                    <a:pt x="565191" y="944140"/>
                  </a:lnTo>
                  <a:lnTo>
                    <a:pt x="566049" y="960573"/>
                  </a:lnTo>
                  <a:lnTo>
                    <a:pt x="558140" y="980562"/>
                  </a:lnTo>
                  <a:lnTo>
                    <a:pt x="539193" y="991660"/>
                  </a:lnTo>
                  <a:lnTo>
                    <a:pt x="551763" y="1016738"/>
                  </a:lnTo>
                  <a:lnTo>
                    <a:pt x="542136" y="1039609"/>
                  </a:lnTo>
                  <a:lnTo>
                    <a:pt x="547593" y="1060027"/>
                  </a:lnTo>
                  <a:lnTo>
                    <a:pt x="531897" y="1085290"/>
                  </a:lnTo>
                  <a:lnTo>
                    <a:pt x="535024" y="1105094"/>
                  </a:lnTo>
                  <a:lnTo>
                    <a:pt x="521595" y="1126739"/>
                  </a:lnTo>
                  <a:lnTo>
                    <a:pt x="520124" y="1149916"/>
                  </a:lnTo>
                  <a:lnTo>
                    <a:pt x="512398" y="1151081"/>
                  </a:lnTo>
                  <a:lnTo>
                    <a:pt x="512398" y="1151081"/>
                  </a:lnTo>
                  <a:lnTo>
                    <a:pt x="500871" y="1123367"/>
                  </a:lnTo>
                  <a:lnTo>
                    <a:pt x="487688" y="1123612"/>
                  </a:lnTo>
                  <a:lnTo>
                    <a:pt x="483150" y="1114721"/>
                  </a:lnTo>
                  <a:lnTo>
                    <a:pt x="472052" y="1111226"/>
                  </a:lnTo>
                  <a:lnTo>
                    <a:pt x="473892" y="1104236"/>
                  </a:lnTo>
                  <a:lnTo>
                    <a:pt x="465675" y="1090317"/>
                  </a:lnTo>
                  <a:lnTo>
                    <a:pt x="450285" y="1081365"/>
                  </a:lnTo>
                  <a:lnTo>
                    <a:pt x="417481" y="1040345"/>
                  </a:lnTo>
                  <a:lnTo>
                    <a:pt x="418891" y="1026855"/>
                  </a:lnTo>
                  <a:lnTo>
                    <a:pt x="396879" y="1015818"/>
                  </a:lnTo>
                  <a:lnTo>
                    <a:pt x="405157" y="1008093"/>
                  </a:lnTo>
                  <a:lnTo>
                    <a:pt x="373947" y="958795"/>
                  </a:lnTo>
                  <a:lnTo>
                    <a:pt x="364382" y="961615"/>
                  </a:lnTo>
                  <a:lnTo>
                    <a:pt x="347274" y="947329"/>
                  </a:lnTo>
                  <a:lnTo>
                    <a:pt x="341817" y="949597"/>
                  </a:lnTo>
                  <a:lnTo>
                    <a:pt x="341817" y="949597"/>
                  </a:lnTo>
                  <a:lnTo>
                    <a:pt x="336851" y="950946"/>
                  </a:lnTo>
                  <a:lnTo>
                    <a:pt x="331823" y="937579"/>
                  </a:lnTo>
                  <a:lnTo>
                    <a:pt x="358005" y="854864"/>
                  </a:lnTo>
                  <a:lnTo>
                    <a:pt x="352057" y="855232"/>
                  </a:lnTo>
                  <a:lnTo>
                    <a:pt x="347336" y="837083"/>
                  </a:lnTo>
                  <a:lnTo>
                    <a:pt x="357208" y="811514"/>
                  </a:lnTo>
                  <a:lnTo>
                    <a:pt x="350340" y="796553"/>
                  </a:lnTo>
                  <a:lnTo>
                    <a:pt x="338077" y="788336"/>
                  </a:lnTo>
                  <a:lnTo>
                    <a:pt x="340223" y="778097"/>
                  </a:lnTo>
                  <a:lnTo>
                    <a:pt x="345987" y="775276"/>
                  </a:lnTo>
                  <a:lnTo>
                    <a:pt x="364198" y="784106"/>
                  </a:lnTo>
                  <a:lnTo>
                    <a:pt x="378913" y="770923"/>
                  </a:lnTo>
                  <a:lnTo>
                    <a:pt x="386762" y="747561"/>
                  </a:lnTo>
                  <a:lnTo>
                    <a:pt x="394733" y="744496"/>
                  </a:lnTo>
                  <a:lnTo>
                    <a:pt x="413250" y="751424"/>
                  </a:lnTo>
                  <a:lnTo>
                    <a:pt x="428150" y="748297"/>
                  </a:lnTo>
                  <a:lnTo>
                    <a:pt x="438145" y="757740"/>
                  </a:lnTo>
                  <a:lnTo>
                    <a:pt x="456294" y="747623"/>
                  </a:lnTo>
                  <a:lnTo>
                    <a:pt x="462180" y="729351"/>
                  </a:lnTo>
                  <a:lnTo>
                    <a:pt x="458440" y="708381"/>
                  </a:lnTo>
                  <a:lnTo>
                    <a:pt x="479042" y="693849"/>
                  </a:lnTo>
                  <a:lnTo>
                    <a:pt x="482537" y="674228"/>
                  </a:lnTo>
                  <a:lnTo>
                    <a:pt x="489343" y="671101"/>
                  </a:lnTo>
                  <a:lnTo>
                    <a:pt x="490876" y="661719"/>
                  </a:lnTo>
                  <a:lnTo>
                    <a:pt x="481556" y="653625"/>
                  </a:lnTo>
                  <a:lnTo>
                    <a:pt x="485664" y="637316"/>
                  </a:lnTo>
                  <a:lnTo>
                    <a:pt x="469538" y="620638"/>
                  </a:lnTo>
                  <a:lnTo>
                    <a:pt x="449181" y="621373"/>
                  </a:lnTo>
                  <a:lnTo>
                    <a:pt x="443356" y="637070"/>
                  </a:lnTo>
                  <a:lnTo>
                    <a:pt x="426372" y="653135"/>
                  </a:lnTo>
                  <a:lnTo>
                    <a:pt x="406689" y="660677"/>
                  </a:lnTo>
                  <a:lnTo>
                    <a:pt x="395591" y="686859"/>
                  </a:lnTo>
                  <a:lnTo>
                    <a:pt x="384922" y="686307"/>
                  </a:lnTo>
                  <a:lnTo>
                    <a:pt x="369593" y="619841"/>
                  </a:lnTo>
                  <a:lnTo>
                    <a:pt x="377748" y="608006"/>
                  </a:lnTo>
                  <a:lnTo>
                    <a:pt x="375050" y="600649"/>
                  </a:lnTo>
                  <a:lnTo>
                    <a:pt x="344270" y="563368"/>
                  </a:lnTo>
                  <a:lnTo>
                    <a:pt x="348194" y="551167"/>
                  </a:lnTo>
                  <a:lnTo>
                    <a:pt x="341940" y="532404"/>
                  </a:lnTo>
                  <a:lnTo>
                    <a:pt x="317536" y="526211"/>
                  </a:lnTo>
                  <a:lnTo>
                    <a:pt x="319253" y="505732"/>
                  </a:lnTo>
                  <a:lnTo>
                    <a:pt x="297118" y="489973"/>
                  </a:lnTo>
                  <a:lnTo>
                    <a:pt x="297241" y="480715"/>
                  </a:lnTo>
                  <a:lnTo>
                    <a:pt x="303311" y="483045"/>
                  </a:lnTo>
                  <a:lnTo>
                    <a:pt x="307971" y="471947"/>
                  </a:lnTo>
                  <a:lnTo>
                    <a:pt x="306438" y="464221"/>
                  </a:lnTo>
                  <a:lnTo>
                    <a:pt x="314102" y="465692"/>
                  </a:lnTo>
                  <a:lnTo>
                    <a:pt x="319253" y="457231"/>
                  </a:lnTo>
                  <a:lnTo>
                    <a:pt x="332252" y="453184"/>
                  </a:lnTo>
                  <a:lnTo>
                    <a:pt x="309626" y="441840"/>
                  </a:lnTo>
                  <a:lnTo>
                    <a:pt x="316065" y="425960"/>
                  </a:lnTo>
                  <a:lnTo>
                    <a:pt x="327040" y="417559"/>
                  </a:lnTo>
                  <a:lnTo>
                    <a:pt x="308645" y="407013"/>
                  </a:lnTo>
                  <a:lnTo>
                    <a:pt x="307296" y="385920"/>
                  </a:lnTo>
                  <a:lnTo>
                    <a:pt x="301042" y="375497"/>
                  </a:lnTo>
                  <a:lnTo>
                    <a:pt x="291354" y="375006"/>
                  </a:lnTo>
                  <a:lnTo>
                    <a:pt x="293746" y="364521"/>
                  </a:lnTo>
                  <a:lnTo>
                    <a:pt x="283751" y="364889"/>
                  </a:lnTo>
                  <a:lnTo>
                    <a:pt x="286756" y="358696"/>
                  </a:lnTo>
                  <a:lnTo>
                    <a:pt x="266521" y="348272"/>
                  </a:lnTo>
                  <a:lnTo>
                    <a:pt x="247943" y="353300"/>
                  </a:lnTo>
                  <a:lnTo>
                    <a:pt x="236906" y="344226"/>
                  </a:lnTo>
                  <a:lnTo>
                    <a:pt x="233227" y="330675"/>
                  </a:lnTo>
                  <a:lnTo>
                    <a:pt x="221515" y="324666"/>
                  </a:lnTo>
                  <a:lnTo>
                    <a:pt x="226789" y="307620"/>
                  </a:lnTo>
                  <a:lnTo>
                    <a:pt x="217530" y="308356"/>
                  </a:lnTo>
                  <a:lnTo>
                    <a:pt x="206677" y="283829"/>
                  </a:lnTo>
                  <a:lnTo>
                    <a:pt x="199319" y="286221"/>
                  </a:lnTo>
                  <a:lnTo>
                    <a:pt x="190122" y="267029"/>
                  </a:lnTo>
                  <a:lnTo>
                    <a:pt x="177245" y="262369"/>
                  </a:lnTo>
                  <a:lnTo>
                    <a:pt x="151493" y="235942"/>
                  </a:lnTo>
                  <a:lnTo>
                    <a:pt x="151370" y="208104"/>
                  </a:lnTo>
                  <a:lnTo>
                    <a:pt x="138923" y="205713"/>
                  </a:lnTo>
                  <a:lnTo>
                    <a:pt x="124698" y="188974"/>
                  </a:lnTo>
                  <a:lnTo>
                    <a:pt x="128622" y="183701"/>
                  </a:lnTo>
                  <a:lnTo>
                    <a:pt x="102808" y="154453"/>
                  </a:lnTo>
                  <a:lnTo>
                    <a:pt x="94162" y="155127"/>
                  </a:lnTo>
                  <a:lnTo>
                    <a:pt x="89870" y="146604"/>
                  </a:lnTo>
                  <a:lnTo>
                    <a:pt x="74480" y="142006"/>
                  </a:lnTo>
                  <a:lnTo>
                    <a:pt x="67245" y="122875"/>
                  </a:lnTo>
                  <a:lnTo>
                    <a:pt x="20645" y="81364"/>
                  </a:lnTo>
                  <a:lnTo>
                    <a:pt x="8014" y="62111"/>
                  </a:lnTo>
                  <a:lnTo>
                    <a:pt x="12551" y="49971"/>
                  </a:lnTo>
                  <a:lnTo>
                    <a:pt x="533" y="4249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รูปแบบอิสระ: รูปร่าง 49">
              <a:extLst>
                <a:ext uri="{FF2B5EF4-FFF2-40B4-BE49-F238E27FC236}">
                  <a16:creationId xmlns:a16="http://schemas.microsoft.com/office/drawing/2014/main" id="{740D2D24-2CE8-19BB-D5C7-9063AE8C1726}"/>
                </a:ext>
              </a:extLst>
            </p:cNvPr>
            <p:cNvSpPr/>
            <p:nvPr/>
          </p:nvSpPr>
          <p:spPr>
            <a:xfrm>
              <a:off x="5197354" y="1440095"/>
              <a:ext cx="329327" cy="489791"/>
            </a:xfrm>
            <a:custGeom>
              <a:avLst/>
              <a:gdLst>
                <a:gd name="connsiteX0" fmla="*/ 66001 w 329327"/>
                <a:gd name="connsiteY0" fmla="*/ 35818 h 489791"/>
                <a:gd name="connsiteX1" fmla="*/ 85561 w 329327"/>
                <a:gd name="connsiteY1" fmla="*/ 10372 h 489791"/>
                <a:gd name="connsiteX2" fmla="*/ 118365 w 329327"/>
                <a:gd name="connsiteY2" fmla="*/ -52 h 489791"/>
                <a:gd name="connsiteX3" fmla="*/ 139458 w 329327"/>
                <a:gd name="connsiteY3" fmla="*/ 10985 h 489791"/>
                <a:gd name="connsiteX4" fmla="*/ 147735 w 329327"/>
                <a:gd name="connsiteY4" fmla="*/ 8962 h 489791"/>
                <a:gd name="connsiteX5" fmla="*/ 171158 w 329327"/>
                <a:gd name="connsiteY5" fmla="*/ 43053 h 489791"/>
                <a:gd name="connsiteX6" fmla="*/ 181888 w 329327"/>
                <a:gd name="connsiteY6" fmla="*/ 35389 h 489791"/>
                <a:gd name="connsiteX7" fmla="*/ 194397 w 329327"/>
                <a:gd name="connsiteY7" fmla="*/ 12947 h 489791"/>
                <a:gd name="connsiteX8" fmla="*/ 241610 w 329327"/>
                <a:gd name="connsiteY8" fmla="*/ 6264 h 489791"/>
                <a:gd name="connsiteX9" fmla="*/ 241610 w 329327"/>
                <a:gd name="connsiteY9" fmla="*/ 6264 h 489791"/>
                <a:gd name="connsiteX10" fmla="*/ 252156 w 329327"/>
                <a:gd name="connsiteY10" fmla="*/ 15339 h 489791"/>
                <a:gd name="connsiteX11" fmla="*/ 251114 w 329327"/>
                <a:gd name="connsiteY11" fmla="*/ 31097 h 489791"/>
                <a:gd name="connsiteX12" fmla="*/ 269386 w 329327"/>
                <a:gd name="connsiteY12" fmla="*/ 47591 h 489791"/>
                <a:gd name="connsiteX13" fmla="*/ 274721 w 329327"/>
                <a:gd name="connsiteY13" fmla="*/ 70523 h 489791"/>
                <a:gd name="connsiteX14" fmla="*/ 269999 w 329327"/>
                <a:gd name="connsiteY14" fmla="*/ 81560 h 489791"/>
                <a:gd name="connsiteX15" fmla="*/ 273740 w 329327"/>
                <a:gd name="connsiteY15" fmla="*/ 86159 h 489791"/>
                <a:gd name="connsiteX16" fmla="*/ 252647 w 329327"/>
                <a:gd name="connsiteY16" fmla="*/ 101488 h 489791"/>
                <a:gd name="connsiteX17" fmla="*/ 260127 w 329327"/>
                <a:gd name="connsiteY17" fmla="*/ 119760 h 489791"/>
                <a:gd name="connsiteX18" fmla="*/ 253751 w 329327"/>
                <a:gd name="connsiteY18" fmla="*/ 129509 h 489791"/>
                <a:gd name="connsiteX19" fmla="*/ 276499 w 329327"/>
                <a:gd name="connsiteY19" fmla="*/ 144102 h 489791"/>
                <a:gd name="connsiteX20" fmla="*/ 285512 w 329327"/>
                <a:gd name="connsiteY20" fmla="*/ 156733 h 489791"/>
                <a:gd name="connsiteX21" fmla="*/ 285757 w 329327"/>
                <a:gd name="connsiteY21" fmla="*/ 173472 h 489791"/>
                <a:gd name="connsiteX22" fmla="*/ 279748 w 329327"/>
                <a:gd name="connsiteY22" fmla="*/ 180646 h 489791"/>
                <a:gd name="connsiteX23" fmla="*/ 287965 w 329327"/>
                <a:gd name="connsiteY23" fmla="*/ 189292 h 489791"/>
                <a:gd name="connsiteX24" fmla="*/ 284408 w 329327"/>
                <a:gd name="connsiteY24" fmla="*/ 201616 h 489791"/>
                <a:gd name="connsiteX25" fmla="*/ 290111 w 329327"/>
                <a:gd name="connsiteY25" fmla="*/ 213021 h 489791"/>
                <a:gd name="connsiteX26" fmla="*/ 282998 w 329327"/>
                <a:gd name="connsiteY26" fmla="*/ 228105 h 489791"/>
                <a:gd name="connsiteX27" fmla="*/ 270428 w 329327"/>
                <a:gd name="connsiteY27" fmla="*/ 232949 h 489791"/>
                <a:gd name="connsiteX28" fmla="*/ 265830 w 329327"/>
                <a:gd name="connsiteY28" fmla="*/ 249872 h 489791"/>
                <a:gd name="connsiteX29" fmla="*/ 267117 w 329327"/>
                <a:gd name="connsiteY29" fmla="*/ 254532 h 489791"/>
                <a:gd name="connsiteX30" fmla="*/ 276744 w 329327"/>
                <a:gd name="connsiteY30" fmla="*/ 261215 h 489791"/>
                <a:gd name="connsiteX31" fmla="*/ 275702 w 329327"/>
                <a:gd name="connsiteY31" fmla="*/ 279120 h 489791"/>
                <a:gd name="connsiteX32" fmla="*/ 275702 w 329327"/>
                <a:gd name="connsiteY32" fmla="*/ 279120 h 489791"/>
                <a:gd name="connsiteX33" fmla="*/ 264726 w 329327"/>
                <a:gd name="connsiteY33" fmla="*/ 282185 h 489791"/>
                <a:gd name="connsiteX34" fmla="*/ 268896 w 329327"/>
                <a:gd name="connsiteY34" fmla="*/ 299354 h 489791"/>
                <a:gd name="connsiteX35" fmla="*/ 263377 w 329327"/>
                <a:gd name="connsiteY35" fmla="*/ 304443 h 489791"/>
                <a:gd name="connsiteX36" fmla="*/ 263255 w 329327"/>
                <a:gd name="connsiteY36" fmla="*/ 319098 h 489791"/>
                <a:gd name="connsiteX37" fmla="*/ 269877 w 329327"/>
                <a:gd name="connsiteY37" fmla="*/ 323206 h 489791"/>
                <a:gd name="connsiteX38" fmla="*/ 281588 w 329327"/>
                <a:gd name="connsiteY38" fmla="*/ 319465 h 489791"/>
                <a:gd name="connsiteX39" fmla="*/ 290908 w 329327"/>
                <a:gd name="connsiteY39" fmla="*/ 339577 h 489791"/>
                <a:gd name="connsiteX40" fmla="*/ 323221 w 329327"/>
                <a:gd name="connsiteY40" fmla="*/ 355826 h 489791"/>
                <a:gd name="connsiteX41" fmla="*/ 328862 w 329327"/>
                <a:gd name="connsiteY41" fmla="*/ 364165 h 489791"/>
                <a:gd name="connsiteX42" fmla="*/ 324693 w 329327"/>
                <a:gd name="connsiteY42" fmla="*/ 365084 h 489791"/>
                <a:gd name="connsiteX43" fmla="*/ 329844 w 329327"/>
                <a:gd name="connsiteY43" fmla="*/ 388875 h 489791"/>
                <a:gd name="connsiteX44" fmla="*/ 319910 w 329327"/>
                <a:gd name="connsiteY44" fmla="*/ 400096 h 489791"/>
                <a:gd name="connsiteX45" fmla="*/ 287536 w 329327"/>
                <a:gd name="connsiteY45" fmla="*/ 400586 h 489791"/>
                <a:gd name="connsiteX46" fmla="*/ 291153 w 329327"/>
                <a:gd name="connsiteY46" fmla="*/ 416406 h 489791"/>
                <a:gd name="connsiteX47" fmla="*/ 279994 w 329327"/>
                <a:gd name="connsiteY47" fmla="*/ 410213 h 489791"/>
                <a:gd name="connsiteX48" fmla="*/ 264174 w 329327"/>
                <a:gd name="connsiteY48" fmla="*/ 414199 h 489791"/>
                <a:gd name="connsiteX49" fmla="*/ 260005 w 329327"/>
                <a:gd name="connsiteY49" fmla="*/ 428117 h 489791"/>
                <a:gd name="connsiteX50" fmla="*/ 247251 w 329327"/>
                <a:gd name="connsiteY50" fmla="*/ 437805 h 489791"/>
                <a:gd name="connsiteX51" fmla="*/ 252340 w 329327"/>
                <a:gd name="connsiteY51" fmla="*/ 454176 h 489791"/>
                <a:gd name="connsiteX52" fmla="*/ 232535 w 329327"/>
                <a:gd name="connsiteY52" fmla="*/ 453318 h 489791"/>
                <a:gd name="connsiteX53" fmla="*/ 224809 w 329327"/>
                <a:gd name="connsiteY53" fmla="*/ 466685 h 489791"/>
                <a:gd name="connsiteX54" fmla="*/ 224809 w 329327"/>
                <a:gd name="connsiteY54" fmla="*/ 466685 h 489791"/>
                <a:gd name="connsiteX55" fmla="*/ 219843 w 329327"/>
                <a:gd name="connsiteY55" fmla="*/ 475821 h 489791"/>
                <a:gd name="connsiteX56" fmla="*/ 207702 w 329327"/>
                <a:gd name="connsiteY56" fmla="*/ 473430 h 489791"/>
                <a:gd name="connsiteX57" fmla="*/ 202429 w 329327"/>
                <a:gd name="connsiteY57" fmla="*/ 485815 h 489791"/>
                <a:gd name="connsiteX58" fmla="*/ 188817 w 329327"/>
                <a:gd name="connsiteY58" fmla="*/ 489740 h 489791"/>
                <a:gd name="connsiteX59" fmla="*/ 172998 w 329327"/>
                <a:gd name="connsiteY59" fmla="*/ 478335 h 489791"/>
                <a:gd name="connsiteX60" fmla="*/ 174592 w 329327"/>
                <a:gd name="connsiteY60" fmla="*/ 466808 h 489791"/>
                <a:gd name="connsiteX61" fmla="*/ 158220 w 329327"/>
                <a:gd name="connsiteY61" fmla="*/ 475208 h 489791"/>
                <a:gd name="connsiteX62" fmla="*/ 157791 w 329327"/>
                <a:gd name="connsiteY62" fmla="*/ 468831 h 489791"/>
                <a:gd name="connsiteX63" fmla="*/ 149943 w 329327"/>
                <a:gd name="connsiteY63" fmla="*/ 470057 h 489791"/>
                <a:gd name="connsiteX64" fmla="*/ 127869 w 329327"/>
                <a:gd name="connsiteY64" fmla="*/ 457120 h 489791"/>
                <a:gd name="connsiteX65" fmla="*/ 109536 w 329327"/>
                <a:gd name="connsiteY65" fmla="*/ 428424 h 489791"/>
                <a:gd name="connsiteX66" fmla="*/ 110087 w 329327"/>
                <a:gd name="connsiteY66" fmla="*/ 415977 h 489791"/>
                <a:gd name="connsiteX67" fmla="*/ 83476 w 329327"/>
                <a:gd name="connsiteY67" fmla="*/ 410397 h 489791"/>
                <a:gd name="connsiteX68" fmla="*/ 72991 w 329327"/>
                <a:gd name="connsiteY68" fmla="*/ 392922 h 489791"/>
                <a:gd name="connsiteX69" fmla="*/ 60667 w 329327"/>
                <a:gd name="connsiteY69" fmla="*/ 405921 h 489791"/>
                <a:gd name="connsiteX70" fmla="*/ 46871 w 329327"/>
                <a:gd name="connsiteY70" fmla="*/ 404817 h 489791"/>
                <a:gd name="connsiteX71" fmla="*/ 46871 w 329327"/>
                <a:gd name="connsiteY71" fmla="*/ 404817 h 489791"/>
                <a:gd name="connsiteX72" fmla="*/ 54842 w 329327"/>
                <a:gd name="connsiteY72" fmla="*/ 392554 h 489791"/>
                <a:gd name="connsiteX73" fmla="*/ 42395 w 329327"/>
                <a:gd name="connsiteY73" fmla="*/ 380475 h 489791"/>
                <a:gd name="connsiteX74" fmla="*/ 40800 w 329327"/>
                <a:gd name="connsiteY74" fmla="*/ 362203 h 489791"/>
                <a:gd name="connsiteX75" fmla="*/ 49446 w 329327"/>
                <a:gd name="connsiteY75" fmla="*/ 348958 h 489791"/>
                <a:gd name="connsiteX76" fmla="*/ 33627 w 329327"/>
                <a:gd name="connsiteY76" fmla="*/ 342949 h 489791"/>
                <a:gd name="connsiteX77" fmla="*/ 33259 w 329327"/>
                <a:gd name="connsiteY77" fmla="*/ 318362 h 489791"/>
                <a:gd name="connsiteX78" fmla="*/ 22712 w 329327"/>
                <a:gd name="connsiteY78" fmla="*/ 312659 h 489791"/>
                <a:gd name="connsiteX79" fmla="*/ 11062 w 329327"/>
                <a:gd name="connsiteY79" fmla="*/ 314438 h 489791"/>
                <a:gd name="connsiteX80" fmla="*/ 3459 w 329327"/>
                <a:gd name="connsiteY80" fmla="*/ 305976 h 489791"/>
                <a:gd name="connsiteX81" fmla="*/ 7138 w 329327"/>
                <a:gd name="connsiteY81" fmla="*/ 295491 h 489791"/>
                <a:gd name="connsiteX82" fmla="*/ 516 w 329327"/>
                <a:gd name="connsiteY82" fmla="*/ 292180 h 489791"/>
                <a:gd name="connsiteX83" fmla="*/ 1129 w 329327"/>
                <a:gd name="connsiteY83" fmla="*/ 237977 h 489791"/>
                <a:gd name="connsiteX84" fmla="*/ 1129 w 329327"/>
                <a:gd name="connsiteY84" fmla="*/ 237977 h 489791"/>
                <a:gd name="connsiteX85" fmla="*/ 11491 w 329327"/>
                <a:gd name="connsiteY85" fmla="*/ 238712 h 489791"/>
                <a:gd name="connsiteX86" fmla="*/ 24981 w 329327"/>
                <a:gd name="connsiteY86" fmla="*/ 262074 h 489791"/>
                <a:gd name="connsiteX87" fmla="*/ 31848 w 329327"/>
                <a:gd name="connsiteY87" fmla="*/ 264588 h 489791"/>
                <a:gd name="connsiteX88" fmla="*/ 52450 w 329327"/>
                <a:gd name="connsiteY88" fmla="*/ 254655 h 489791"/>
                <a:gd name="connsiteX89" fmla="*/ 53002 w 329327"/>
                <a:gd name="connsiteY89" fmla="*/ 245457 h 489791"/>
                <a:gd name="connsiteX90" fmla="*/ 59195 w 329327"/>
                <a:gd name="connsiteY90" fmla="*/ 244353 h 489791"/>
                <a:gd name="connsiteX91" fmla="*/ 58827 w 329327"/>
                <a:gd name="connsiteY91" fmla="*/ 220747 h 489791"/>
                <a:gd name="connsiteX92" fmla="*/ 68270 w 329327"/>
                <a:gd name="connsiteY92" fmla="*/ 212285 h 489791"/>
                <a:gd name="connsiteX93" fmla="*/ 65879 w 329327"/>
                <a:gd name="connsiteY93" fmla="*/ 197263 h 489791"/>
                <a:gd name="connsiteX94" fmla="*/ 48404 w 329327"/>
                <a:gd name="connsiteY94" fmla="*/ 184816 h 489791"/>
                <a:gd name="connsiteX95" fmla="*/ 53799 w 329327"/>
                <a:gd name="connsiteY95" fmla="*/ 166789 h 489791"/>
                <a:gd name="connsiteX96" fmla="*/ 44541 w 329327"/>
                <a:gd name="connsiteY96" fmla="*/ 163110 h 489791"/>
                <a:gd name="connsiteX97" fmla="*/ 38654 w 329327"/>
                <a:gd name="connsiteY97" fmla="*/ 150847 h 489791"/>
                <a:gd name="connsiteX98" fmla="*/ 44847 w 329327"/>
                <a:gd name="connsiteY98" fmla="*/ 130490 h 489791"/>
                <a:gd name="connsiteX99" fmla="*/ 52389 w 329327"/>
                <a:gd name="connsiteY99" fmla="*/ 126136 h 489791"/>
                <a:gd name="connsiteX100" fmla="*/ 50795 w 329327"/>
                <a:gd name="connsiteY100" fmla="*/ 111175 h 489791"/>
                <a:gd name="connsiteX101" fmla="*/ 41720 w 329327"/>
                <a:gd name="connsiteY101" fmla="*/ 106761 h 489791"/>
                <a:gd name="connsiteX102" fmla="*/ 44050 w 329327"/>
                <a:gd name="connsiteY102" fmla="*/ 95601 h 489791"/>
                <a:gd name="connsiteX103" fmla="*/ 52328 w 329327"/>
                <a:gd name="connsiteY103" fmla="*/ 91248 h 489791"/>
                <a:gd name="connsiteX104" fmla="*/ 58153 w 329327"/>
                <a:gd name="connsiteY104" fmla="*/ 96214 h 489791"/>
                <a:gd name="connsiteX105" fmla="*/ 55884 w 329327"/>
                <a:gd name="connsiteY105" fmla="*/ 76164 h 489791"/>
                <a:gd name="connsiteX106" fmla="*/ 67718 w 329327"/>
                <a:gd name="connsiteY106" fmla="*/ 62123 h 489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329327" h="489791">
                  <a:moveTo>
                    <a:pt x="66001" y="35818"/>
                  </a:moveTo>
                  <a:lnTo>
                    <a:pt x="85561" y="10372"/>
                  </a:lnTo>
                  <a:lnTo>
                    <a:pt x="118365" y="-52"/>
                  </a:lnTo>
                  <a:lnTo>
                    <a:pt x="139458" y="10985"/>
                  </a:lnTo>
                  <a:lnTo>
                    <a:pt x="147735" y="8962"/>
                  </a:lnTo>
                  <a:lnTo>
                    <a:pt x="171158" y="43053"/>
                  </a:lnTo>
                  <a:lnTo>
                    <a:pt x="181888" y="35389"/>
                  </a:lnTo>
                  <a:lnTo>
                    <a:pt x="194397" y="12947"/>
                  </a:lnTo>
                  <a:lnTo>
                    <a:pt x="241610" y="6264"/>
                  </a:lnTo>
                  <a:lnTo>
                    <a:pt x="241610" y="6264"/>
                  </a:lnTo>
                  <a:lnTo>
                    <a:pt x="252156" y="15339"/>
                  </a:lnTo>
                  <a:lnTo>
                    <a:pt x="251114" y="31097"/>
                  </a:lnTo>
                  <a:lnTo>
                    <a:pt x="269386" y="47591"/>
                  </a:lnTo>
                  <a:lnTo>
                    <a:pt x="274721" y="70523"/>
                  </a:lnTo>
                  <a:lnTo>
                    <a:pt x="269999" y="81560"/>
                  </a:lnTo>
                  <a:lnTo>
                    <a:pt x="273740" y="86159"/>
                  </a:lnTo>
                  <a:lnTo>
                    <a:pt x="252647" y="101488"/>
                  </a:lnTo>
                  <a:lnTo>
                    <a:pt x="260127" y="119760"/>
                  </a:lnTo>
                  <a:lnTo>
                    <a:pt x="253751" y="129509"/>
                  </a:lnTo>
                  <a:lnTo>
                    <a:pt x="276499" y="144102"/>
                  </a:lnTo>
                  <a:lnTo>
                    <a:pt x="285512" y="156733"/>
                  </a:lnTo>
                  <a:lnTo>
                    <a:pt x="285757" y="173472"/>
                  </a:lnTo>
                  <a:lnTo>
                    <a:pt x="279748" y="180646"/>
                  </a:lnTo>
                  <a:lnTo>
                    <a:pt x="287965" y="189292"/>
                  </a:lnTo>
                  <a:lnTo>
                    <a:pt x="284408" y="201616"/>
                  </a:lnTo>
                  <a:lnTo>
                    <a:pt x="290111" y="213021"/>
                  </a:lnTo>
                  <a:lnTo>
                    <a:pt x="282998" y="228105"/>
                  </a:lnTo>
                  <a:lnTo>
                    <a:pt x="270428" y="232949"/>
                  </a:lnTo>
                  <a:lnTo>
                    <a:pt x="265830" y="249872"/>
                  </a:lnTo>
                  <a:lnTo>
                    <a:pt x="267117" y="254532"/>
                  </a:lnTo>
                  <a:lnTo>
                    <a:pt x="276744" y="261215"/>
                  </a:lnTo>
                  <a:lnTo>
                    <a:pt x="275702" y="279120"/>
                  </a:lnTo>
                  <a:lnTo>
                    <a:pt x="275702" y="279120"/>
                  </a:lnTo>
                  <a:lnTo>
                    <a:pt x="264726" y="282185"/>
                  </a:lnTo>
                  <a:lnTo>
                    <a:pt x="268896" y="299354"/>
                  </a:lnTo>
                  <a:lnTo>
                    <a:pt x="263377" y="304443"/>
                  </a:lnTo>
                  <a:lnTo>
                    <a:pt x="263255" y="319098"/>
                  </a:lnTo>
                  <a:lnTo>
                    <a:pt x="269877" y="323206"/>
                  </a:lnTo>
                  <a:lnTo>
                    <a:pt x="281588" y="319465"/>
                  </a:lnTo>
                  <a:lnTo>
                    <a:pt x="290908" y="339577"/>
                  </a:lnTo>
                  <a:lnTo>
                    <a:pt x="323221" y="355826"/>
                  </a:lnTo>
                  <a:lnTo>
                    <a:pt x="328862" y="364165"/>
                  </a:lnTo>
                  <a:lnTo>
                    <a:pt x="324693" y="365084"/>
                  </a:lnTo>
                  <a:lnTo>
                    <a:pt x="329844" y="388875"/>
                  </a:lnTo>
                  <a:lnTo>
                    <a:pt x="319910" y="400096"/>
                  </a:lnTo>
                  <a:lnTo>
                    <a:pt x="287536" y="400586"/>
                  </a:lnTo>
                  <a:lnTo>
                    <a:pt x="291153" y="416406"/>
                  </a:lnTo>
                  <a:lnTo>
                    <a:pt x="279994" y="410213"/>
                  </a:lnTo>
                  <a:lnTo>
                    <a:pt x="264174" y="414199"/>
                  </a:lnTo>
                  <a:lnTo>
                    <a:pt x="260005" y="428117"/>
                  </a:lnTo>
                  <a:lnTo>
                    <a:pt x="247251" y="437805"/>
                  </a:lnTo>
                  <a:lnTo>
                    <a:pt x="252340" y="454176"/>
                  </a:lnTo>
                  <a:lnTo>
                    <a:pt x="232535" y="453318"/>
                  </a:lnTo>
                  <a:lnTo>
                    <a:pt x="224809" y="466685"/>
                  </a:lnTo>
                  <a:lnTo>
                    <a:pt x="224809" y="466685"/>
                  </a:lnTo>
                  <a:lnTo>
                    <a:pt x="219843" y="475821"/>
                  </a:lnTo>
                  <a:lnTo>
                    <a:pt x="207702" y="473430"/>
                  </a:lnTo>
                  <a:lnTo>
                    <a:pt x="202429" y="485815"/>
                  </a:lnTo>
                  <a:lnTo>
                    <a:pt x="188817" y="489740"/>
                  </a:lnTo>
                  <a:lnTo>
                    <a:pt x="172998" y="478335"/>
                  </a:lnTo>
                  <a:lnTo>
                    <a:pt x="174592" y="466808"/>
                  </a:lnTo>
                  <a:lnTo>
                    <a:pt x="158220" y="475208"/>
                  </a:lnTo>
                  <a:lnTo>
                    <a:pt x="157791" y="468831"/>
                  </a:lnTo>
                  <a:lnTo>
                    <a:pt x="149943" y="470057"/>
                  </a:lnTo>
                  <a:lnTo>
                    <a:pt x="127869" y="457120"/>
                  </a:lnTo>
                  <a:lnTo>
                    <a:pt x="109536" y="428424"/>
                  </a:lnTo>
                  <a:lnTo>
                    <a:pt x="110087" y="415977"/>
                  </a:lnTo>
                  <a:lnTo>
                    <a:pt x="83476" y="410397"/>
                  </a:lnTo>
                  <a:lnTo>
                    <a:pt x="72991" y="392922"/>
                  </a:lnTo>
                  <a:lnTo>
                    <a:pt x="60667" y="405921"/>
                  </a:lnTo>
                  <a:lnTo>
                    <a:pt x="46871" y="404817"/>
                  </a:lnTo>
                  <a:lnTo>
                    <a:pt x="46871" y="404817"/>
                  </a:lnTo>
                  <a:lnTo>
                    <a:pt x="54842" y="392554"/>
                  </a:lnTo>
                  <a:lnTo>
                    <a:pt x="42395" y="380475"/>
                  </a:lnTo>
                  <a:lnTo>
                    <a:pt x="40800" y="362203"/>
                  </a:lnTo>
                  <a:lnTo>
                    <a:pt x="49446" y="348958"/>
                  </a:lnTo>
                  <a:lnTo>
                    <a:pt x="33627" y="342949"/>
                  </a:lnTo>
                  <a:lnTo>
                    <a:pt x="33259" y="318362"/>
                  </a:lnTo>
                  <a:lnTo>
                    <a:pt x="22712" y="312659"/>
                  </a:lnTo>
                  <a:lnTo>
                    <a:pt x="11062" y="314438"/>
                  </a:lnTo>
                  <a:lnTo>
                    <a:pt x="3459" y="305976"/>
                  </a:lnTo>
                  <a:lnTo>
                    <a:pt x="7138" y="295491"/>
                  </a:lnTo>
                  <a:lnTo>
                    <a:pt x="516" y="292180"/>
                  </a:lnTo>
                  <a:lnTo>
                    <a:pt x="1129" y="237977"/>
                  </a:lnTo>
                  <a:lnTo>
                    <a:pt x="1129" y="237977"/>
                  </a:lnTo>
                  <a:lnTo>
                    <a:pt x="11491" y="238712"/>
                  </a:lnTo>
                  <a:lnTo>
                    <a:pt x="24981" y="262074"/>
                  </a:lnTo>
                  <a:lnTo>
                    <a:pt x="31848" y="264588"/>
                  </a:lnTo>
                  <a:lnTo>
                    <a:pt x="52450" y="254655"/>
                  </a:lnTo>
                  <a:lnTo>
                    <a:pt x="53002" y="245457"/>
                  </a:lnTo>
                  <a:lnTo>
                    <a:pt x="59195" y="244353"/>
                  </a:lnTo>
                  <a:lnTo>
                    <a:pt x="58827" y="220747"/>
                  </a:lnTo>
                  <a:lnTo>
                    <a:pt x="68270" y="212285"/>
                  </a:lnTo>
                  <a:lnTo>
                    <a:pt x="65879" y="197263"/>
                  </a:lnTo>
                  <a:lnTo>
                    <a:pt x="48404" y="184816"/>
                  </a:lnTo>
                  <a:lnTo>
                    <a:pt x="53799" y="166789"/>
                  </a:lnTo>
                  <a:lnTo>
                    <a:pt x="44541" y="163110"/>
                  </a:lnTo>
                  <a:lnTo>
                    <a:pt x="38654" y="150847"/>
                  </a:lnTo>
                  <a:lnTo>
                    <a:pt x="44847" y="130490"/>
                  </a:lnTo>
                  <a:lnTo>
                    <a:pt x="52389" y="126136"/>
                  </a:lnTo>
                  <a:lnTo>
                    <a:pt x="50795" y="111175"/>
                  </a:lnTo>
                  <a:lnTo>
                    <a:pt x="41720" y="106761"/>
                  </a:lnTo>
                  <a:lnTo>
                    <a:pt x="44050" y="95601"/>
                  </a:lnTo>
                  <a:lnTo>
                    <a:pt x="52328" y="91248"/>
                  </a:lnTo>
                  <a:lnTo>
                    <a:pt x="58153" y="96214"/>
                  </a:lnTo>
                  <a:lnTo>
                    <a:pt x="55884" y="76164"/>
                  </a:lnTo>
                  <a:lnTo>
                    <a:pt x="67718" y="6212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รูปแบบอิสระ: รูปร่าง 50">
              <a:extLst>
                <a:ext uri="{FF2B5EF4-FFF2-40B4-BE49-F238E27FC236}">
                  <a16:creationId xmlns:a16="http://schemas.microsoft.com/office/drawing/2014/main" id="{CD71ABB7-C5C5-E79D-B56C-9F012B31BD9E}"/>
                </a:ext>
              </a:extLst>
            </p:cNvPr>
            <p:cNvSpPr/>
            <p:nvPr/>
          </p:nvSpPr>
          <p:spPr>
            <a:xfrm>
              <a:off x="5421463" y="1473574"/>
              <a:ext cx="517996" cy="616163"/>
            </a:xfrm>
            <a:custGeom>
              <a:avLst/>
              <a:gdLst>
                <a:gd name="connsiteX0" fmla="*/ 471655 w 517996"/>
                <a:gd name="connsiteY0" fmla="*/ 3685 h 616163"/>
                <a:gd name="connsiteX1" fmla="*/ 477235 w 517996"/>
                <a:gd name="connsiteY1" fmla="*/ 18953 h 616163"/>
                <a:gd name="connsiteX2" fmla="*/ 470122 w 517996"/>
                <a:gd name="connsiteY2" fmla="*/ 29806 h 616163"/>
                <a:gd name="connsiteX3" fmla="*/ 469938 w 517996"/>
                <a:gd name="connsiteY3" fmla="*/ 53719 h 616163"/>
                <a:gd name="connsiteX4" fmla="*/ 456510 w 517996"/>
                <a:gd name="connsiteY4" fmla="*/ 73217 h 616163"/>
                <a:gd name="connsiteX5" fmla="*/ 456510 w 517996"/>
                <a:gd name="connsiteY5" fmla="*/ 73217 h 616163"/>
                <a:gd name="connsiteX6" fmla="*/ 445719 w 517996"/>
                <a:gd name="connsiteY6" fmla="*/ 75731 h 616163"/>
                <a:gd name="connsiteX7" fmla="*/ 434621 w 517996"/>
                <a:gd name="connsiteY7" fmla="*/ 65491 h 616163"/>
                <a:gd name="connsiteX8" fmla="*/ 424197 w 517996"/>
                <a:gd name="connsiteY8" fmla="*/ 68619 h 616163"/>
                <a:gd name="connsiteX9" fmla="*/ 415981 w 517996"/>
                <a:gd name="connsiteY9" fmla="*/ 85664 h 616163"/>
                <a:gd name="connsiteX10" fmla="*/ 420947 w 517996"/>
                <a:gd name="connsiteY10" fmla="*/ 92409 h 616163"/>
                <a:gd name="connsiteX11" fmla="*/ 408929 w 517996"/>
                <a:gd name="connsiteY11" fmla="*/ 104120 h 616163"/>
                <a:gd name="connsiteX12" fmla="*/ 405005 w 517996"/>
                <a:gd name="connsiteY12" fmla="*/ 119020 h 616163"/>
                <a:gd name="connsiteX13" fmla="*/ 414325 w 517996"/>
                <a:gd name="connsiteY13" fmla="*/ 126133 h 616163"/>
                <a:gd name="connsiteX14" fmla="*/ 429715 w 517996"/>
                <a:gd name="connsiteY14" fmla="*/ 120369 h 616163"/>
                <a:gd name="connsiteX15" fmla="*/ 438606 w 517996"/>
                <a:gd name="connsiteY15" fmla="*/ 126194 h 616163"/>
                <a:gd name="connsiteX16" fmla="*/ 438483 w 517996"/>
                <a:gd name="connsiteY16" fmla="*/ 173162 h 616163"/>
                <a:gd name="connsiteX17" fmla="*/ 475702 w 517996"/>
                <a:gd name="connsiteY17" fmla="*/ 176473 h 616163"/>
                <a:gd name="connsiteX18" fmla="*/ 493913 w 517996"/>
                <a:gd name="connsiteY18" fmla="*/ 198424 h 616163"/>
                <a:gd name="connsiteX19" fmla="*/ 507648 w 517996"/>
                <a:gd name="connsiteY19" fmla="*/ 199712 h 616163"/>
                <a:gd name="connsiteX20" fmla="*/ 518501 w 517996"/>
                <a:gd name="connsiteY20" fmla="*/ 218781 h 616163"/>
                <a:gd name="connsiteX21" fmla="*/ 505195 w 517996"/>
                <a:gd name="connsiteY21" fmla="*/ 243308 h 616163"/>
                <a:gd name="connsiteX22" fmla="*/ 505808 w 517996"/>
                <a:gd name="connsiteY22" fmla="*/ 260047 h 616163"/>
                <a:gd name="connsiteX23" fmla="*/ 494281 w 517996"/>
                <a:gd name="connsiteY23" fmla="*/ 285922 h 616163"/>
                <a:gd name="connsiteX24" fmla="*/ 497408 w 517996"/>
                <a:gd name="connsiteY24" fmla="*/ 307567 h 616163"/>
                <a:gd name="connsiteX25" fmla="*/ 489989 w 517996"/>
                <a:gd name="connsiteY25" fmla="*/ 324183 h 616163"/>
                <a:gd name="connsiteX26" fmla="*/ 494281 w 517996"/>
                <a:gd name="connsiteY26" fmla="*/ 337550 h 616163"/>
                <a:gd name="connsiteX27" fmla="*/ 484470 w 517996"/>
                <a:gd name="connsiteY27" fmla="*/ 343436 h 616163"/>
                <a:gd name="connsiteX28" fmla="*/ 487291 w 517996"/>
                <a:gd name="connsiteY28" fmla="*/ 349200 h 616163"/>
                <a:gd name="connsiteX29" fmla="*/ 502375 w 517996"/>
                <a:gd name="connsiteY29" fmla="*/ 351898 h 616163"/>
                <a:gd name="connsiteX30" fmla="*/ 501761 w 517996"/>
                <a:gd name="connsiteY30" fmla="*/ 361034 h 616163"/>
                <a:gd name="connsiteX31" fmla="*/ 501761 w 517996"/>
                <a:gd name="connsiteY31" fmla="*/ 361034 h 616163"/>
                <a:gd name="connsiteX32" fmla="*/ 491215 w 517996"/>
                <a:gd name="connsiteY32" fmla="*/ 361709 h 616163"/>
                <a:gd name="connsiteX33" fmla="*/ 482447 w 517996"/>
                <a:gd name="connsiteY33" fmla="*/ 377099 h 616163"/>
                <a:gd name="connsiteX34" fmla="*/ 454610 w 517996"/>
                <a:gd name="connsiteY34" fmla="*/ 395555 h 616163"/>
                <a:gd name="connsiteX35" fmla="*/ 455100 w 517996"/>
                <a:gd name="connsiteY35" fmla="*/ 408063 h 616163"/>
                <a:gd name="connsiteX36" fmla="*/ 433333 w 517996"/>
                <a:gd name="connsiteY36" fmla="*/ 406285 h 616163"/>
                <a:gd name="connsiteX37" fmla="*/ 430451 w 517996"/>
                <a:gd name="connsiteY37" fmla="*/ 418058 h 616163"/>
                <a:gd name="connsiteX38" fmla="*/ 440016 w 517996"/>
                <a:gd name="connsiteY38" fmla="*/ 424312 h 616163"/>
                <a:gd name="connsiteX39" fmla="*/ 437748 w 517996"/>
                <a:gd name="connsiteY39" fmla="*/ 435165 h 616163"/>
                <a:gd name="connsiteX40" fmla="*/ 449398 w 517996"/>
                <a:gd name="connsiteY40" fmla="*/ 457177 h 616163"/>
                <a:gd name="connsiteX41" fmla="*/ 441549 w 517996"/>
                <a:gd name="connsiteY41" fmla="*/ 463554 h 616163"/>
                <a:gd name="connsiteX42" fmla="*/ 428121 w 517996"/>
                <a:gd name="connsiteY42" fmla="*/ 462083 h 616163"/>
                <a:gd name="connsiteX43" fmla="*/ 417513 w 517996"/>
                <a:gd name="connsiteY43" fmla="*/ 472935 h 616163"/>
                <a:gd name="connsiteX44" fmla="*/ 410217 w 517996"/>
                <a:gd name="connsiteY44" fmla="*/ 495071 h 616163"/>
                <a:gd name="connsiteX45" fmla="*/ 414509 w 517996"/>
                <a:gd name="connsiteY45" fmla="*/ 514446 h 616163"/>
                <a:gd name="connsiteX46" fmla="*/ 397463 w 517996"/>
                <a:gd name="connsiteY46" fmla="*/ 541855 h 616163"/>
                <a:gd name="connsiteX47" fmla="*/ 388143 w 517996"/>
                <a:gd name="connsiteY47" fmla="*/ 546269 h 616163"/>
                <a:gd name="connsiteX48" fmla="*/ 393048 w 517996"/>
                <a:gd name="connsiteY48" fmla="*/ 556264 h 616163"/>
                <a:gd name="connsiteX49" fmla="*/ 385507 w 517996"/>
                <a:gd name="connsiteY49" fmla="*/ 556448 h 616163"/>
                <a:gd name="connsiteX50" fmla="*/ 378823 w 517996"/>
                <a:gd name="connsiteY50" fmla="*/ 566381 h 616163"/>
                <a:gd name="connsiteX51" fmla="*/ 352273 w 517996"/>
                <a:gd name="connsiteY51" fmla="*/ 569018 h 616163"/>
                <a:gd name="connsiteX52" fmla="*/ 350373 w 517996"/>
                <a:gd name="connsiteY52" fmla="*/ 588393 h 616163"/>
                <a:gd name="connsiteX53" fmla="*/ 328176 w 517996"/>
                <a:gd name="connsiteY53" fmla="*/ 608811 h 616163"/>
                <a:gd name="connsiteX54" fmla="*/ 328176 w 517996"/>
                <a:gd name="connsiteY54" fmla="*/ 608811 h 616163"/>
                <a:gd name="connsiteX55" fmla="*/ 312357 w 517996"/>
                <a:gd name="connsiteY55" fmla="*/ 616108 h 616163"/>
                <a:gd name="connsiteX56" fmla="*/ 317753 w 517996"/>
                <a:gd name="connsiteY56" fmla="*/ 592992 h 616163"/>
                <a:gd name="connsiteX57" fmla="*/ 308616 w 517996"/>
                <a:gd name="connsiteY57" fmla="*/ 584285 h 616163"/>
                <a:gd name="connsiteX58" fmla="*/ 305980 w 517996"/>
                <a:gd name="connsiteY58" fmla="*/ 548783 h 616163"/>
                <a:gd name="connsiteX59" fmla="*/ 300829 w 517996"/>
                <a:gd name="connsiteY59" fmla="*/ 546269 h 616163"/>
                <a:gd name="connsiteX60" fmla="*/ 300400 w 517996"/>
                <a:gd name="connsiteY60" fmla="*/ 525912 h 616163"/>
                <a:gd name="connsiteX61" fmla="*/ 307329 w 517996"/>
                <a:gd name="connsiteY61" fmla="*/ 509051 h 616163"/>
                <a:gd name="connsiteX62" fmla="*/ 303098 w 517996"/>
                <a:gd name="connsiteY62" fmla="*/ 494028 h 616163"/>
                <a:gd name="connsiteX63" fmla="*/ 270723 w 517996"/>
                <a:gd name="connsiteY63" fmla="*/ 502674 h 616163"/>
                <a:gd name="connsiteX64" fmla="*/ 253616 w 517996"/>
                <a:gd name="connsiteY64" fmla="*/ 525606 h 616163"/>
                <a:gd name="connsiteX65" fmla="*/ 235221 w 517996"/>
                <a:gd name="connsiteY65" fmla="*/ 530695 h 616163"/>
                <a:gd name="connsiteX66" fmla="*/ 227128 w 517996"/>
                <a:gd name="connsiteY66" fmla="*/ 522969 h 616163"/>
                <a:gd name="connsiteX67" fmla="*/ 223019 w 517996"/>
                <a:gd name="connsiteY67" fmla="*/ 526158 h 616163"/>
                <a:gd name="connsiteX68" fmla="*/ 215907 w 517996"/>
                <a:gd name="connsiteY68" fmla="*/ 514569 h 616163"/>
                <a:gd name="connsiteX69" fmla="*/ 192668 w 517996"/>
                <a:gd name="connsiteY69" fmla="*/ 524012 h 616163"/>
                <a:gd name="connsiteX70" fmla="*/ 169491 w 517996"/>
                <a:gd name="connsiteY70" fmla="*/ 518187 h 616163"/>
                <a:gd name="connsiteX71" fmla="*/ 157044 w 517996"/>
                <a:gd name="connsiteY71" fmla="*/ 521988 h 616163"/>
                <a:gd name="connsiteX72" fmla="*/ 156063 w 517996"/>
                <a:gd name="connsiteY72" fmla="*/ 481888 h 616163"/>
                <a:gd name="connsiteX73" fmla="*/ 149379 w 517996"/>
                <a:gd name="connsiteY73" fmla="*/ 471280 h 616163"/>
                <a:gd name="connsiteX74" fmla="*/ 138710 w 517996"/>
                <a:gd name="connsiteY74" fmla="*/ 477412 h 616163"/>
                <a:gd name="connsiteX75" fmla="*/ 144045 w 517996"/>
                <a:gd name="connsiteY75" fmla="*/ 481091 h 616163"/>
                <a:gd name="connsiteX76" fmla="*/ 138771 w 517996"/>
                <a:gd name="connsiteY76" fmla="*/ 490227 h 616163"/>
                <a:gd name="connsiteX77" fmla="*/ 124485 w 517996"/>
                <a:gd name="connsiteY77" fmla="*/ 494396 h 616163"/>
                <a:gd name="connsiteX78" fmla="*/ 108297 w 517996"/>
                <a:gd name="connsiteY78" fmla="*/ 488080 h 616163"/>
                <a:gd name="connsiteX79" fmla="*/ 95360 w 517996"/>
                <a:gd name="connsiteY79" fmla="*/ 492618 h 616163"/>
                <a:gd name="connsiteX80" fmla="*/ 93766 w 517996"/>
                <a:gd name="connsiteY80" fmla="*/ 500528 h 616163"/>
                <a:gd name="connsiteX81" fmla="*/ 65499 w 517996"/>
                <a:gd name="connsiteY81" fmla="*/ 502429 h 616163"/>
                <a:gd name="connsiteX82" fmla="*/ 65499 w 517996"/>
                <a:gd name="connsiteY82" fmla="*/ 502429 h 616163"/>
                <a:gd name="connsiteX83" fmla="*/ 62740 w 517996"/>
                <a:gd name="connsiteY83" fmla="*/ 497830 h 616163"/>
                <a:gd name="connsiteX84" fmla="*/ 43364 w 517996"/>
                <a:gd name="connsiteY84" fmla="*/ 503409 h 616163"/>
                <a:gd name="connsiteX85" fmla="*/ 23375 w 517996"/>
                <a:gd name="connsiteY85" fmla="*/ 489184 h 616163"/>
                <a:gd name="connsiteX86" fmla="*/ 18286 w 517996"/>
                <a:gd name="connsiteY86" fmla="*/ 439089 h 616163"/>
                <a:gd name="connsiteX87" fmla="*/ 504 w 517996"/>
                <a:gd name="connsiteY87" fmla="*/ 433080 h 616163"/>
                <a:gd name="connsiteX88" fmla="*/ 504 w 517996"/>
                <a:gd name="connsiteY88" fmla="*/ 433080 h 616163"/>
                <a:gd name="connsiteX89" fmla="*/ 8230 w 517996"/>
                <a:gd name="connsiteY89" fmla="*/ 419713 h 616163"/>
                <a:gd name="connsiteX90" fmla="*/ 28096 w 517996"/>
                <a:gd name="connsiteY90" fmla="*/ 420572 h 616163"/>
                <a:gd name="connsiteX91" fmla="*/ 23007 w 517996"/>
                <a:gd name="connsiteY91" fmla="*/ 404139 h 616163"/>
                <a:gd name="connsiteX92" fmla="*/ 35699 w 517996"/>
                <a:gd name="connsiteY92" fmla="*/ 394451 h 616163"/>
                <a:gd name="connsiteX93" fmla="*/ 39930 w 517996"/>
                <a:gd name="connsiteY93" fmla="*/ 380532 h 616163"/>
                <a:gd name="connsiteX94" fmla="*/ 55750 w 517996"/>
                <a:gd name="connsiteY94" fmla="*/ 376608 h 616163"/>
                <a:gd name="connsiteX95" fmla="*/ 66909 w 517996"/>
                <a:gd name="connsiteY95" fmla="*/ 382801 h 616163"/>
                <a:gd name="connsiteX96" fmla="*/ 63292 w 517996"/>
                <a:gd name="connsiteY96" fmla="*/ 366982 h 616163"/>
                <a:gd name="connsiteX97" fmla="*/ 95666 w 517996"/>
                <a:gd name="connsiteY97" fmla="*/ 366491 h 616163"/>
                <a:gd name="connsiteX98" fmla="*/ 105661 w 517996"/>
                <a:gd name="connsiteY98" fmla="*/ 355270 h 616163"/>
                <a:gd name="connsiteX99" fmla="*/ 100510 w 517996"/>
                <a:gd name="connsiteY99" fmla="*/ 331480 h 616163"/>
                <a:gd name="connsiteX100" fmla="*/ 104680 w 517996"/>
                <a:gd name="connsiteY100" fmla="*/ 330560 h 616163"/>
                <a:gd name="connsiteX101" fmla="*/ 99039 w 517996"/>
                <a:gd name="connsiteY101" fmla="*/ 322221 h 616163"/>
                <a:gd name="connsiteX102" fmla="*/ 66725 w 517996"/>
                <a:gd name="connsiteY102" fmla="*/ 305972 h 616163"/>
                <a:gd name="connsiteX103" fmla="*/ 57405 w 517996"/>
                <a:gd name="connsiteY103" fmla="*/ 285861 h 616163"/>
                <a:gd name="connsiteX104" fmla="*/ 45694 w 517996"/>
                <a:gd name="connsiteY104" fmla="*/ 289601 h 616163"/>
                <a:gd name="connsiteX105" fmla="*/ 39133 w 517996"/>
                <a:gd name="connsiteY105" fmla="*/ 285493 h 616163"/>
                <a:gd name="connsiteX106" fmla="*/ 39256 w 517996"/>
                <a:gd name="connsiteY106" fmla="*/ 270838 h 616163"/>
                <a:gd name="connsiteX107" fmla="*/ 44774 w 517996"/>
                <a:gd name="connsiteY107" fmla="*/ 265749 h 616163"/>
                <a:gd name="connsiteX108" fmla="*/ 40605 w 517996"/>
                <a:gd name="connsiteY108" fmla="*/ 248519 h 616163"/>
                <a:gd name="connsiteX109" fmla="*/ 51580 w 517996"/>
                <a:gd name="connsiteY109" fmla="*/ 245454 h 616163"/>
                <a:gd name="connsiteX110" fmla="*/ 51580 w 517996"/>
                <a:gd name="connsiteY110" fmla="*/ 245454 h 616163"/>
                <a:gd name="connsiteX111" fmla="*/ 60164 w 517996"/>
                <a:gd name="connsiteY111" fmla="*/ 239874 h 616163"/>
                <a:gd name="connsiteX112" fmla="*/ 72612 w 517996"/>
                <a:gd name="connsiteY112" fmla="*/ 249378 h 616163"/>
                <a:gd name="connsiteX113" fmla="*/ 75371 w 517996"/>
                <a:gd name="connsiteY113" fmla="*/ 242572 h 616163"/>
                <a:gd name="connsiteX114" fmla="*/ 125343 w 517996"/>
                <a:gd name="connsiteY114" fmla="*/ 228898 h 616163"/>
                <a:gd name="connsiteX115" fmla="*/ 132579 w 517996"/>
                <a:gd name="connsiteY115" fmla="*/ 238096 h 616163"/>
                <a:gd name="connsiteX116" fmla="*/ 137852 w 517996"/>
                <a:gd name="connsiteY116" fmla="*/ 236992 h 616163"/>
                <a:gd name="connsiteX117" fmla="*/ 164585 w 517996"/>
                <a:gd name="connsiteY117" fmla="*/ 214980 h 616163"/>
                <a:gd name="connsiteX118" fmla="*/ 158822 w 517996"/>
                <a:gd name="connsiteY118" fmla="*/ 171813 h 616163"/>
                <a:gd name="connsiteX119" fmla="*/ 175377 w 517996"/>
                <a:gd name="connsiteY119" fmla="*/ 159979 h 616163"/>
                <a:gd name="connsiteX120" fmla="*/ 185739 w 517996"/>
                <a:gd name="connsiteY120" fmla="*/ 156852 h 616163"/>
                <a:gd name="connsiteX121" fmla="*/ 194201 w 517996"/>
                <a:gd name="connsiteY121" fmla="*/ 161328 h 616163"/>
                <a:gd name="connsiteX122" fmla="*/ 196224 w 517996"/>
                <a:gd name="connsiteY122" fmla="*/ 153725 h 616163"/>
                <a:gd name="connsiteX123" fmla="*/ 211983 w 517996"/>
                <a:gd name="connsiteY123" fmla="*/ 152867 h 616163"/>
                <a:gd name="connsiteX124" fmla="*/ 236570 w 517996"/>
                <a:gd name="connsiteY124" fmla="*/ 138764 h 616163"/>
                <a:gd name="connsiteX125" fmla="*/ 260177 w 517996"/>
                <a:gd name="connsiteY125" fmla="*/ 140236 h 616163"/>
                <a:gd name="connsiteX126" fmla="*/ 267167 w 517996"/>
                <a:gd name="connsiteY126" fmla="*/ 135759 h 616163"/>
                <a:gd name="connsiteX127" fmla="*/ 272624 w 517996"/>
                <a:gd name="connsiteY127" fmla="*/ 146306 h 616163"/>
                <a:gd name="connsiteX128" fmla="*/ 279369 w 517996"/>
                <a:gd name="connsiteY128" fmla="*/ 140665 h 616163"/>
                <a:gd name="connsiteX129" fmla="*/ 307267 w 517996"/>
                <a:gd name="connsiteY129" fmla="*/ 138089 h 616163"/>
                <a:gd name="connsiteX130" fmla="*/ 313890 w 517996"/>
                <a:gd name="connsiteY130" fmla="*/ 119817 h 616163"/>
                <a:gd name="connsiteX131" fmla="*/ 326827 w 517996"/>
                <a:gd name="connsiteY131" fmla="*/ 116200 h 616163"/>
                <a:gd name="connsiteX132" fmla="*/ 325724 w 517996"/>
                <a:gd name="connsiteY132" fmla="*/ 107615 h 616163"/>
                <a:gd name="connsiteX133" fmla="*/ 365334 w 517996"/>
                <a:gd name="connsiteY133" fmla="*/ 87136 h 616163"/>
                <a:gd name="connsiteX134" fmla="*/ 391638 w 517996"/>
                <a:gd name="connsiteY134" fmla="*/ 45257 h 616163"/>
                <a:gd name="connsiteX135" fmla="*/ 408991 w 517996"/>
                <a:gd name="connsiteY135" fmla="*/ 38083 h 616163"/>
                <a:gd name="connsiteX136" fmla="*/ 421622 w 517996"/>
                <a:gd name="connsiteY136" fmla="*/ 13802 h 616163"/>
                <a:gd name="connsiteX137" fmla="*/ 454732 w 517996"/>
                <a:gd name="connsiteY137" fmla="*/ 18523 h 616163"/>
                <a:gd name="connsiteX138" fmla="*/ 468651 w 517996"/>
                <a:gd name="connsiteY138" fmla="*/ -55 h 616163"/>
                <a:gd name="connsiteX139" fmla="*/ 468651 w 517996"/>
                <a:gd name="connsiteY139" fmla="*/ -55 h 616163"/>
                <a:gd name="connsiteX140" fmla="*/ 471655 w 517996"/>
                <a:gd name="connsiteY140" fmla="*/ 3685 h 61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517996" h="616163">
                  <a:moveTo>
                    <a:pt x="471655" y="3685"/>
                  </a:moveTo>
                  <a:lnTo>
                    <a:pt x="477235" y="18953"/>
                  </a:lnTo>
                  <a:lnTo>
                    <a:pt x="470122" y="29806"/>
                  </a:lnTo>
                  <a:lnTo>
                    <a:pt x="469938" y="53719"/>
                  </a:lnTo>
                  <a:lnTo>
                    <a:pt x="456510" y="73217"/>
                  </a:lnTo>
                  <a:lnTo>
                    <a:pt x="456510" y="73217"/>
                  </a:lnTo>
                  <a:lnTo>
                    <a:pt x="445719" y="75731"/>
                  </a:lnTo>
                  <a:lnTo>
                    <a:pt x="434621" y="65491"/>
                  </a:lnTo>
                  <a:lnTo>
                    <a:pt x="424197" y="68619"/>
                  </a:lnTo>
                  <a:lnTo>
                    <a:pt x="415981" y="85664"/>
                  </a:lnTo>
                  <a:lnTo>
                    <a:pt x="420947" y="92409"/>
                  </a:lnTo>
                  <a:lnTo>
                    <a:pt x="408929" y="104120"/>
                  </a:lnTo>
                  <a:lnTo>
                    <a:pt x="405005" y="119020"/>
                  </a:lnTo>
                  <a:lnTo>
                    <a:pt x="414325" y="126133"/>
                  </a:lnTo>
                  <a:lnTo>
                    <a:pt x="429715" y="120369"/>
                  </a:lnTo>
                  <a:lnTo>
                    <a:pt x="438606" y="126194"/>
                  </a:lnTo>
                  <a:lnTo>
                    <a:pt x="438483" y="173162"/>
                  </a:lnTo>
                  <a:lnTo>
                    <a:pt x="475702" y="176473"/>
                  </a:lnTo>
                  <a:lnTo>
                    <a:pt x="493913" y="198424"/>
                  </a:lnTo>
                  <a:lnTo>
                    <a:pt x="507648" y="199712"/>
                  </a:lnTo>
                  <a:lnTo>
                    <a:pt x="518501" y="218781"/>
                  </a:lnTo>
                  <a:lnTo>
                    <a:pt x="505195" y="243308"/>
                  </a:lnTo>
                  <a:lnTo>
                    <a:pt x="505808" y="260047"/>
                  </a:lnTo>
                  <a:lnTo>
                    <a:pt x="494281" y="285922"/>
                  </a:lnTo>
                  <a:lnTo>
                    <a:pt x="497408" y="307567"/>
                  </a:lnTo>
                  <a:lnTo>
                    <a:pt x="489989" y="324183"/>
                  </a:lnTo>
                  <a:lnTo>
                    <a:pt x="494281" y="337550"/>
                  </a:lnTo>
                  <a:lnTo>
                    <a:pt x="484470" y="343436"/>
                  </a:lnTo>
                  <a:lnTo>
                    <a:pt x="487291" y="349200"/>
                  </a:lnTo>
                  <a:lnTo>
                    <a:pt x="502375" y="351898"/>
                  </a:lnTo>
                  <a:lnTo>
                    <a:pt x="501761" y="361034"/>
                  </a:lnTo>
                  <a:lnTo>
                    <a:pt x="501761" y="361034"/>
                  </a:lnTo>
                  <a:lnTo>
                    <a:pt x="491215" y="361709"/>
                  </a:lnTo>
                  <a:lnTo>
                    <a:pt x="482447" y="377099"/>
                  </a:lnTo>
                  <a:lnTo>
                    <a:pt x="454610" y="395555"/>
                  </a:lnTo>
                  <a:lnTo>
                    <a:pt x="455100" y="408063"/>
                  </a:lnTo>
                  <a:lnTo>
                    <a:pt x="433333" y="406285"/>
                  </a:lnTo>
                  <a:lnTo>
                    <a:pt x="430451" y="418058"/>
                  </a:lnTo>
                  <a:lnTo>
                    <a:pt x="440016" y="424312"/>
                  </a:lnTo>
                  <a:lnTo>
                    <a:pt x="437748" y="435165"/>
                  </a:lnTo>
                  <a:lnTo>
                    <a:pt x="449398" y="457177"/>
                  </a:lnTo>
                  <a:lnTo>
                    <a:pt x="441549" y="463554"/>
                  </a:lnTo>
                  <a:lnTo>
                    <a:pt x="428121" y="462083"/>
                  </a:lnTo>
                  <a:lnTo>
                    <a:pt x="417513" y="472935"/>
                  </a:lnTo>
                  <a:lnTo>
                    <a:pt x="410217" y="495071"/>
                  </a:lnTo>
                  <a:lnTo>
                    <a:pt x="414509" y="514446"/>
                  </a:lnTo>
                  <a:lnTo>
                    <a:pt x="397463" y="541855"/>
                  </a:lnTo>
                  <a:lnTo>
                    <a:pt x="388143" y="546269"/>
                  </a:lnTo>
                  <a:lnTo>
                    <a:pt x="393048" y="556264"/>
                  </a:lnTo>
                  <a:lnTo>
                    <a:pt x="385507" y="556448"/>
                  </a:lnTo>
                  <a:lnTo>
                    <a:pt x="378823" y="566381"/>
                  </a:lnTo>
                  <a:lnTo>
                    <a:pt x="352273" y="569018"/>
                  </a:lnTo>
                  <a:lnTo>
                    <a:pt x="350373" y="588393"/>
                  </a:lnTo>
                  <a:lnTo>
                    <a:pt x="328176" y="608811"/>
                  </a:lnTo>
                  <a:lnTo>
                    <a:pt x="328176" y="608811"/>
                  </a:lnTo>
                  <a:lnTo>
                    <a:pt x="312357" y="616108"/>
                  </a:lnTo>
                  <a:lnTo>
                    <a:pt x="317753" y="592992"/>
                  </a:lnTo>
                  <a:lnTo>
                    <a:pt x="308616" y="584285"/>
                  </a:lnTo>
                  <a:lnTo>
                    <a:pt x="305980" y="548783"/>
                  </a:lnTo>
                  <a:lnTo>
                    <a:pt x="300829" y="546269"/>
                  </a:lnTo>
                  <a:lnTo>
                    <a:pt x="300400" y="525912"/>
                  </a:lnTo>
                  <a:lnTo>
                    <a:pt x="307329" y="509051"/>
                  </a:lnTo>
                  <a:lnTo>
                    <a:pt x="303098" y="494028"/>
                  </a:lnTo>
                  <a:lnTo>
                    <a:pt x="270723" y="502674"/>
                  </a:lnTo>
                  <a:lnTo>
                    <a:pt x="253616" y="525606"/>
                  </a:lnTo>
                  <a:lnTo>
                    <a:pt x="235221" y="530695"/>
                  </a:lnTo>
                  <a:lnTo>
                    <a:pt x="227128" y="522969"/>
                  </a:lnTo>
                  <a:lnTo>
                    <a:pt x="223019" y="526158"/>
                  </a:lnTo>
                  <a:lnTo>
                    <a:pt x="215907" y="514569"/>
                  </a:lnTo>
                  <a:lnTo>
                    <a:pt x="192668" y="524012"/>
                  </a:lnTo>
                  <a:lnTo>
                    <a:pt x="169491" y="518187"/>
                  </a:lnTo>
                  <a:lnTo>
                    <a:pt x="157044" y="521988"/>
                  </a:lnTo>
                  <a:lnTo>
                    <a:pt x="156063" y="481888"/>
                  </a:lnTo>
                  <a:lnTo>
                    <a:pt x="149379" y="471280"/>
                  </a:lnTo>
                  <a:lnTo>
                    <a:pt x="138710" y="477412"/>
                  </a:lnTo>
                  <a:lnTo>
                    <a:pt x="144045" y="481091"/>
                  </a:lnTo>
                  <a:lnTo>
                    <a:pt x="138771" y="490227"/>
                  </a:lnTo>
                  <a:lnTo>
                    <a:pt x="124485" y="494396"/>
                  </a:lnTo>
                  <a:lnTo>
                    <a:pt x="108297" y="488080"/>
                  </a:lnTo>
                  <a:lnTo>
                    <a:pt x="95360" y="492618"/>
                  </a:lnTo>
                  <a:lnTo>
                    <a:pt x="93766" y="500528"/>
                  </a:lnTo>
                  <a:lnTo>
                    <a:pt x="65499" y="502429"/>
                  </a:lnTo>
                  <a:lnTo>
                    <a:pt x="65499" y="502429"/>
                  </a:lnTo>
                  <a:lnTo>
                    <a:pt x="62740" y="497830"/>
                  </a:lnTo>
                  <a:lnTo>
                    <a:pt x="43364" y="503409"/>
                  </a:lnTo>
                  <a:lnTo>
                    <a:pt x="23375" y="489184"/>
                  </a:lnTo>
                  <a:lnTo>
                    <a:pt x="18286" y="439089"/>
                  </a:lnTo>
                  <a:lnTo>
                    <a:pt x="504" y="433080"/>
                  </a:lnTo>
                  <a:lnTo>
                    <a:pt x="504" y="433080"/>
                  </a:lnTo>
                  <a:lnTo>
                    <a:pt x="8230" y="419713"/>
                  </a:lnTo>
                  <a:lnTo>
                    <a:pt x="28096" y="420572"/>
                  </a:lnTo>
                  <a:lnTo>
                    <a:pt x="23007" y="404139"/>
                  </a:lnTo>
                  <a:lnTo>
                    <a:pt x="35699" y="394451"/>
                  </a:lnTo>
                  <a:lnTo>
                    <a:pt x="39930" y="380532"/>
                  </a:lnTo>
                  <a:lnTo>
                    <a:pt x="55750" y="376608"/>
                  </a:lnTo>
                  <a:lnTo>
                    <a:pt x="66909" y="382801"/>
                  </a:lnTo>
                  <a:lnTo>
                    <a:pt x="63292" y="366982"/>
                  </a:lnTo>
                  <a:lnTo>
                    <a:pt x="95666" y="366491"/>
                  </a:lnTo>
                  <a:lnTo>
                    <a:pt x="105661" y="355270"/>
                  </a:lnTo>
                  <a:lnTo>
                    <a:pt x="100510" y="331480"/>
                  </a:lnTo>
                  <a:lnTo>
                    <a:pt x="104680" y="330560"/>
                  </a:lnTo>
                  <a:lnTo>
                    <a:pt x="99039" y="322221"/>
                  </a:lnTo>
                  <a:lnTo>
                    <a:pt x="66725" y="305972"/>
                  </a:lnTo>
                  <a:lnTo>
                    <a:pt x="57405" y="285861"/>
                  </a:lnTo>
                  <a:lnTo>
                    <a:pt x="45694" y="289601"/>
                  </a:lnTo>
                  <a:lnTo>
                    <a:pt x="39133" y="285493"/>
                  </a:lnTo>
                  <a:lnTo>
                    <a:pt x="39256" y="270838"/>
                  </a:lnTo>
                  <a:lnTo>
                    <a:pt x="44774" y="265749"/>
                  </a:lnTo>
                  <a:lnTo>
                    <a:pt x="40605" y="248519"/>
                  </a:lnTo>
                  <a:lnTo>
                    <a:pt x="51580" y="245454"/>
                  </a:lnTo>
                  <a:lnTo>
                    <a:pt x="51580" y="245454"/>
                  </a:lnTo>
                  <a:lnTo>
                    <a:pt x="60164" y="239874"/>
                  </a:lnTo>
                  <a:lnTo>
                    <a:pt x="72612" y="249378"/>
                  </a:lnTo>
                  <a:lnTo>
                    <a:pt x="75371" y="242572"/>
                  </a:lnTo>
                  <a:lnTo>
                    <a:pt x="125343" y="228898"/>
                  </a:lnTo>
                  <a:lnTo>
                    <a:pt x="132579" y="238096"/>
                  </a:lnTo>
                  <a:lnTo>
                    <a:pt x="137852" y="236992"/>
                  </a:lnTo>
                  <a:lnTo>
                    <a:pt x="164585" y="214980"/>
                  </a:lnTo>
                  <a:lnTo>
                    <a:pt x="158822" y="171813"/>
                  </a:lnTo>
                  <a:lnTo>
                    <a:pt x="175377" y="159979"/>
                  </a:lnTo>
                  <a:lnTo>
                    <a:pt x="185739" y="156852"/>
                  </a:lnTo>
                  <a:lnTo>
                    <a:pt x="194201" y="161328"/>
                  </a:lnTo>
                  <a:lnTo>
                    <a:pt x="196224" y="153725"/>
                  </a:lnTo>
                  <a:lnTo>
                    <a:pt x="211983" y="152867"/>
                  </a:lnTo>
                  <a:lnTo>
                    <a:pt x="236570" y="138764"/>
                  </a:lnTo>
                  <a:lnTo>
                    <a:pt x="260177" y="140236"/>
                  </a:lnTo>
                  <a:lnTo>
                    <a:pt x="267167" y="135759"/>
                  </a:lnTo>
                  <a:lnTo>
                    <a:pt x="272624" y="146306"/>
                  </a:lnTo>
                  <a:lnTo>
                    <a:pt x="279369" y="140665"/>
                  </a:lnTo>
                  <a:lnTo>
                    <a:pt x="307267" y="138089"/>
                  </a:lnTo>
                  <a:lnTo>
                    <a:pt x="313890" y="119817"/>
                  </a:lnTo>
                  <a:lnTo>
                    <a:pt x="326827" y="116200"/>
                  </a:lnTo>
                  <a:lnTo>
                    <a:pt x="325724" y="107615"/>
                  </a:lnTo>
                  <a:lnTo>
                    <a:pt x="365334" y="87136"/>
                  </a:lnTo>
                  <a:lnTo>
                    <a:pt x="391638" y="45257"/>
                  </a:lnTo>
                  <a:lnTo>
                    <a:pt x="408991" y="38083"/>
                  </a:lnTo>
                  <a:lnTo>
                    <a:pt x="421622" y="13802"/>
                  </a:lnTo>
                  <a:lnTo>
                    <a:pt x="454732" y="18523"/>
                  </a:lnTo>
                  <a:lnTo>
                    <a:pt x="468651" y="-55"/>
                  </a:lnTo>
                  <a:lnTo>
                    <a:pt x="468651" y="-55"/>
                  </a:lnTo>
                  <a:lnTo>
                    <a:pt x="471655" y="368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รูปแบบอิสระ: รูปร่าง 51">
              <a:extLst>
                <a:ext uri="{FF2B5EF4-FFF2-40B4-BE49-F238E27FC236}">
                  <a16:creationId xmlns:a16="http://schemas.microsoft.com/office/drawing/2014/main" id="{1C00680C-F6F8-1149-02BB-4363C055D820}"/>
                </a:ext>
              </a:extLst>
            </p:cNvPr>
            <p:cNvSpPr/>
            <p:nvPr/>
          </p:nvSpPr>
          <p:spPr>
            <a:xfrm>
              <a:off x="5474011" y="1945093"/>
              <a:ext cx="325342" cy="314427"/>
            </a:xfrm>
            <a:custGeom>
              <a:avLst/>
              <a:gdLst>
                <a:gd name="connsiteX0" fmla="*/ 13014 w 325342"/>
                <a:gd name="connsiteY0" fmla="*/ 31020 h 314427"/>
                <a:gd name="connsiteX1" fmla="*/ 41281 w 325342"/>
                <a:gd name="connsiteY1" fmla="*/ 29119 h 314427"/>
                <a:gd name="connsiteX2" fmla="*/ 42936 w 325342"/>
                <a:gd name="connsiteY2" fmla="*/ 21209 h 314427"/>
                <a:gd name="connsiteX3" fmla="*/ 55813 w 325342"/>
                <a:gd name="connsiteY3" fmla="*/ 16672 h 314427"/>
                <a:gd name="connsiteX4" fmla="*/ 72000 w 325342"/>
                <a:gd name="connsiteY4" fmla="*/ 22988 h 314427"/>
                <a:gd name="connsiteX5" fmla="*/ 86287 w 325342"/>
                <a:gd name="connsiteY5" fmla="*/ 18818 h 314427"/>
                <a:gd name="connsiteX6" fmla="*/ 91621 w 325342"/>
                <a:gd name="connsiteY6" fmla="*/ 9743 h 314427"/>
                <a:gd name="connsiteX7" fmla="*/ 86287 w 325342"/>
                <a:gd name="connsiteY7" fmla="*/ 6064 h 314427"/>
                <a:gd name="connsiteX8" fmla="*/ 96894 w 325342"/>
                <a:gd name="connsiteY8" fmla="*/ -67 h 314427"/>
                <a:gd name="connsiteX9" fmla="*/ 103578 w 325342"/>
                <a:gd name="connsiteY9" fmla="*/ 10541 h 314427"/>
                <a:gd name="connsiteX10" fmla="*/ 104620 w 325342"/>
                <a:gd name="connsiteY10" fmla="*/ 50641 h 314427"/>
                <a:gd name="connsiteX11" fmla="*/ 117067 w 325342"/>
                <a:gd name="connsiteY11" fmla="*/ 46839 h 314427"/>
                <a:gd name="connsiteX12" fmla="*/ 140245 w 325342"/>
                <a:gd name="connsiteY12" fmla="*/ 52665 h 314427"/>
                <a:gd name="connsiteX13" fmla="*/ 163483 w 325342"/>
                <a:gd name="connsiteY13" fmla="*/ 43222 h 314427"/>
                <a:gd name="connsiteX14" fmla="*/ 170596 w 325342"/>
                <a:gd name="connsiteY14" fmla="*/ 54811 h 314427"/>
                <a:gd name="connsiteX15" fmla="*/ 174704 w 325342"/>
                <a:gd name="connsiteY15" fmla="*/ 51622 h 314427"/>
                <a:gd name="connsiteX16" fmla="*/ 182798 w 325342"/>
                <a:gd name="connsiteY16" fmla="*/ 59348 h 314427"/>
                <a:gd name="connsiteX17" fmla="*/ 201193 w 325342"/>
                <a:gd name="connsiteY17" fmla="*/ 54259 h 314427"/>
                <a:gd name="connsiteX18" fmla="*/ 218300 w 325342"/>
                <a:gd name="connsiteY18" fmla="*/ 31265 h 314427"/>
                <a:gd name="connsiteX19" fmla="*/ 250675 w 325342"/>
                <a:gd name="connsiteY19" fmla="*/ 22620 h 314427"/>
                <a:gd name="connsiteX20" fmla="*/ 254905 w 325342"/>
                <a:gd name="connsiteY20" fmla="*/ 37703 h 314427"/>
                <a:gd name="connsiteX21" fmla="*/ 247977 w 325342"/>
                <a:gd name="connsiteY21" fmla="*/ 54504 h 314427"/>
                <a:gd name="connsiteX22" fmla="*/ 248406 w 325342"/>
                <a:gd name="connsiteY22" fmla="*/ 74861 h 314427"/>
                <a:gd name="connsiteX23" fmla="*/ 253556 w 325342"/>
                <a:gd name="connsiteY23" fmla="*/ 77375 h 314427"/>
                <a:gd name="connsiteX24" fmla="*/ 256193 w 325342"/>
                <a:gd name="connsiteY24" fmla="*/ 112938 h 314427"/>
                <a:gd name="connsiteX25" fmla="*/ 265329 w 325342"/>
                <a:gd name="connsiteY25" fmla="*/ 121584 h 314427"/>
                <a:gd name="connsiteX26" fmla="*/ 259933 w 325342"/>
                <a:gd name="connsiteY26" fmla="*/ 144700 h 314427"/>
                <a:gd name="connsiteX27" fmla="*/ 275691 w 325342"/>
                <a:gd name="connsiteY27" fmla="*/ 137464 h 314427"/>
                <a:gd name="connsiteX28" fmla="*/ 275691 w 325342"/>
                <a:gd name="connsiteY28" fmla="*/ 137464 h 314427"/>
                <a:gd name="connsiteX29" fmla="*/ 276427 w 325342"/>
                <a:gd name="connsiteY29" fmla="*/ 151076 h 314427"/>
                <a:gd name="connsiteX30" fmla="*/ 288752 w 325342"/>
                <a:gd name="connsiteY30" fmla="*/ 169962 h 314427"/>
                <a:gd name="connsiteX31" fmla="*/ 302241 w 325342"/>
                <a:gd name="connsiteY31" fmla="*/ 163156 h 314427"/>
                <a:gd name="connsiteX32" fmla="*/ 305552 w 325342"/>
                <a:gd name="connsiteY32" fmla="*/ 168306 h 314427"/>
                <a:gd name="connsiteX33" fmla="*/ 273729 w 325342"/>
                <a:gd name="connsiteY33" fmla="*/ 217543 h 314427"/>
                <a:gd name="connsiteX34" fmla="*/ 278205 w 325342"/>
                <a:gd name="connsiteY34" fmla="*/ 231768 h 314427"/>
                <a:gd name="connsiteX35" fmla="*/ 270541 w 325342"/>
                <a:gd name="connsiteY35" fmla="*/ 257460 h 314427"/>
                <a:gd name="connsiteX36" fmla="*/ 307760 w 325342"/>
                <a:gd name="connsiteY36" fmla="*/ 265431 h 314427"/>
                <a:gd name="connsiteX37" fmla="*/ 325848 w 325342"/>
                <a:gd name="connsiteY37" fmla="*/ 276958 h 314427"/>
                <a:gd name="connsiteX38" fmla="*/ 325848 w 325342"/>
                <a:gd name="connsiteY38" fmla="*/ 276958 h 314427"/>
                <a:gd name="connsiteX39" fmla="*/ 266433 w 325342"/>
                <a:gd name="connsiteY39" fmla="*/ 285849 h 314427"/>
                <a:gd name="connsiteX40" fmla="*/ 248222 w 325342"/>
                <a:gd name="connsiteY40" fmla="*/ 293329 h 314427"/>
                <a:gd name="connsiteX41" fmla="*/ 224002 w 325342"/>
                <a:gd name="connsiteY41" fmla="*/ 314361 h 314427"/>
                <a:gd name="connsiteX42" fmla="*/ 226884 w 325342"/>
                <a:gd name="connsiteY42" fmla="*/ 301914 h 314427"/>
                <a:gd name="connsiteX43" fmla="*/ 201990 w 325342"/>
                <a:gd name="connsiteY43" fmla="*/ 308474 h 314427"/>
                <a:gd name="connsiteX44" fmla="*/ 144107 w 325342"/>
                <a:gd name="connsiteY44" fmla="*/ 302527 h 314427"/>
                <a:gd name="connsiteX45" fmla="*/ 150546 w 325342"/>
                <a:gd name="connsiteY45" fmla="*/ 287872 h 314427"/>
                <a:gd name="connsiteX46" fmla="*/ 141103 w 325342"/>
                <a:gd name="connsiteY46" fmla="*/ 282415 h 314427"/>
                <a:gd name="connsiteX47" fmla="*/ 141410 w 325342"/>
                <a:gd name="connsiteY47" fmla="*/ 289957 h 314427"/>
                <a:gd name="connsiteX48" fmla="*/ 118048 w 325342"/>
                <a:gd name="connsiteY48" fmla="*/ 302527 h 314427"/>
                <a:gd name="connsiteX49" fmla="*/ 114799 w 325342"/>
                <a:gd name="connsiteY49" fmla="*/ 294249 h 314427"/>
                <a:gd name="connsiteX50" fmla="*/ 107257 w 325342"/>
                <a:gd name="connsiteY50" fmla="*/ 293636 h 314427"/>
                <a:gd name="connsiteX51" fmla="*/ 101125 w 325342"/>
                <a:gd name="connsiteY51" fmla="*/ 310743 h 314427"/>
                <a:gd name="connsiteX52" fmla="*/ 91253 w 325342"/>
                <a:gd name="connsiteY52" fmla="*/ 304795 h 314427"/>
                <a:gd name="connsiteX53" fmla="*/ 81443 w 325342"/>
                <a:gd name="connsiteY53" fmla="*/ 309088 h 314427"/>
                <a:gd name="connsiteX54" fmla="*/ 74146 w 325342"/>
                <a:gd name="connsiteY54" fmla="*/ 285175 h 314427"/>
                <a:gd name="connsiteX55" fmla="*/ 55506 w 325342"/>
                <a:gd name="connsiteY55" fmla="*/ 256417 h 314427"/>
                <a:gd name="connsiteX56" fmla="*/ 54464 w 325342"/>
                <a:gd name="connsiteY56" fmla="*/ 242437 h 314427"/>
                <a:gd name="connsiteX57" fmla="*/ 39687 w 325342"/>
                <a:gd name="connsiteY57" fmla="*/ 222878 h 314427"/>
                <a:gd name="connsiteX58" fmla="*/ 45818 w 325342"/>
                <a:gd name="connsiteY58" fmla="*/ 209694 h 314427"/>
                <a:gd name="connsiteX59" fmla="*/ 21292 w 325342"/>
                <a:gd name="connsiteY59" fmla="*/ 193078 h 314427"/>
                <a:gd name="connsiteX60" fmla="*/ 21292 w 325342"/>
                <a:gd name="connsiteY60" fmla="*/ 193078 h 314427"/>
                <a:gd name="connsiteX61" fmla="*/ 30305 w 325342"/>
                <a:gd name="connsiteY61" fmla="*/ 179037 h 314427"/>
                <a:gd name="connsiteX62" fmla="*/ 16509 w 325342"/>
                <a:gd name="connsiteY62" fmla="*/ 170146 h 314427"/>
                <a:gd name="connsiteX63" fmla="*/ 20065 w 325342"/>
                <a:gd name="connsiteY63" fmla="*/ 158680 h 314427"/>
                <a:gd name="connsiteX64" fmla="*/ 11236 w 325342"/>
                <a:gd name="connsiteY64" fmla="*/ 159722 h 314427"/>
                <a:gd name="connsiteX65" fmla="*/ 7373 w 325342"/>
                <a:gd name="connsiteY65" fmla="*/ 153407 h 314427"/>
                <a:gd name="connsiteX66" fmla="*/ 18839 w 325342"/>
                <a:gd name="connsiteY66" fmla="*/ 135073 h 314427"/>
                <a:gd name="connsiteX67" fmla="*/ 9519 w 325342"/>
                <a:gd name="connsiteY67" fmla="*/ 132988 h 314427"/>
                <a:gd name="connsiteX68" fmla="*/ 506 w 325342"/>
                <a:gd name="connsiteY68" fmla="*/ 115084 h 314427"/>
                <a:gd name="connsiteX69" fmla="*/ 5534 w 325342"/>
                <a:gd name="connsiteY69" fmla="*/ 88473 h 314427"/>
                <a:gd name="connsiteX70" fmla="*/ 21782 w 325342"/>
                <a:gd name="connsiteY70" fmla="*/ 62291 h 31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25342" h="314427">
                  <a:moveTo>
                    <a:pt x="13014" y="31020"/>
                  </a:moveTo>
                  <a:lnTo>
                    <a:pt x="41281" y="29119"/>
                  </a:lnTo>
                  <a:lnTo>
                    <a:pt x="42936" y="21209"/>
                  </a:lnTo>
                  <a:lnTo>
                    <a:pt x="55813" y="16672"/>
                  </a:lnTo>
                  <a:lnTo>
                    <a:pt x="72000" y="22988"/>
                  </a:lnTo>
                  <a:lnTo>
                    <a:pt x="86287" y="18818"/>
                  </a:lnTo>
                  <a:lnTo>
                    <a:pt x="91621" y="9743"/>
                  </a:lnTo>
                  <a:lnTo>
                    <a:pt x="86287" y="6064"/>
                  </a:lnTo>
                  <a:lnTo>
                    <a:pt x="96894" y="-67"/>
                  </a:lnTo>
                  <a:lnTo>
                    <a:pt x="103578" y="10541"/>
                  </a:lnTo>
                  <a:lnTo>
                    <a:pt x="104620" y="50641"/>
                  </a:lnTo>
                  <a:lnTo>
                    <a:pt x="117067" y="46839"/>
                  </a:lnTo>
                  <a:lnTo>
                    <a:pt x="140245" y="52665"/>
                  </a:lnTo>
                  <a:lnTo>
                    <a:pt x="163483" y="43222"/>
                  </a:lnTo>
                  <a:lnTo>
                    <a:pt x="170596" y="54811"/>
                  </a:lnTo>
                  <a:lnTo>
                    <a:pt x="174704" y="51622"/>
                  </a:lnTo>
                  <a:lnTo>
                    <a:pt x="182798" y="59348"/>
                  </a:lnTo>
                  <a:lnTo>
                    <a:pt x="201193" y="54259"/>
                  </a:lnTo>
                  <a:lnTo>
                    <a:pt x="218300" y="31265"/>
                  </a:lnTo>
                  <a:lnTo>
                    <a:pt x="250675" y="22620"/>
                  </a:lnTo>
                  <a:lnTo>
                    <a:pt x="254905" y="37703"/>
                  </a:lnTo>
                  <a:lnTo>
                    <a:pt x="247977" y="54504"/>
                  </a:lnTo>
                  <a:lnTo>
                    <a:pt x="248406" y="74861"/>
                  </a:lnTo>
                  <a:lnTo>
                    <a:pt x="253556" y="77375"/>
                  </a:lnTo>
                  <a:lnTo>
                    <a:pt x="256193" y="112938"/>
                  </a:lnTo>
                  <a:lnTo>
                    <a:pt x="265329" y="121584"/>
                  </a:lnTo>
                  <a:lnTo>
                    <a:pt x="259933" y="144700"/>
                  </a:lnTo>
                  <a:lnTo>
                    <a:pt x="275691" y="137464"/>
                  </a:lnTo>
                  <a:lnTo>
                    <a:pt x="275691" y="137464"/>
                  </a:lnTo>
                  <a:lnTo>
                    <a:pt x="276427" y="151076"/>
                  </a:lnTo>
                  <a:lnTo>
                    <a:pt x="288752" y="169962"/>
                  </a:lnTo>
                  <a:lnTo>
                    <a:pt x="302241" y="163156"/>
                  </a:lnTo>
                  <a:lnTo>
                    <a:pt x="305552" y="168306"/>
                  </a:lnTo>
                  <a:lnTo>
                    <a:pt x="273729" y="217543"/>
                  </a:lnTo>
                  <a:lnTo>
                    <a:pt x="278205" y="231768"/>
                  </a:lnTo>
                  <a:lnTo>
                    <a:pt x="270541" y="257460"/>
                  </a:lnTo>
                  <a:lnTo>
                    <a:pt x="307760" y="265431"/>
                  </a:lnTo>
                  <a:lnTo>
                    <a:pt x="325848" y="276958"/>
                  </a:lnTo>
                  <a:lnTo>
                    <a:pt x="325848" y="276958"/>
                  </a:lnTo>
                  <a:lnTo>
                    <a:pt x="266433" y="285849"/>
                  </a:lnTo>
                  <a:lnTo>
                    <a:pt x="248222" y="293329"/>
                  </a:lnTo>
                  <a:lnTo>
                    <a:pt x="224002" y="314361"/>
                  </a:lnTo>
                  <a:lnTo>
                    <a:pt x="226884" y="301914"/>
                  </a:lnTo>
                  <a:lnTo>
                    <a:pt x="201990" y="308474"/>
                  </a:lnTo>
                  <a:lnTo>
                    <a:pt x="144107" y="302527"/>
                  </a:lnTo>
                  <a:lnTo>
                    <a:pt x="150546" y="287872"/>
                  </a:lnTo>
                  <a:lnTo>
                    <a:pt x="141103" y="282415"/>
                  </a:lnTo>
                  <a:lnTo>
                    <a:pt x="141410" y="289957"/>
                  </a:lnTo>
                  <a:lnTo>
                    <a:pt x="118048" y="302527"/>
                  </a:lnTo>
                  <a:lnTo>
                    <a:pt x="114799" y="294249"/>
                  </a:lnTo>
                  <a:lnTo>
                    <a:pt x="107257" y="293636"/>
                  </a:lnTo>
                  <a:lnTo>
                    <a:pt x="101125" y="310743"/>
                  </a:lnTo>
                  <a:lnTo>
                    <a:pt x="91253" y="304795"/>
                  </a:lnTo>
                  <a:lnTo>
                    <a:pt x="81443" y="309088"/>
                  </a:lnTo>
                  <a:lnTo>
                    <a:pt x="74146" y="285175"/>
                  </a:lnTo>
                  <a:lnTo>
                    <a:pt x="55506" y="256417"/>
                  </a:lnTo>
                  <a:lnTo>
                    <a:pt x="54464" y="242437"/>
                  </a:lnTo>
                  <a:lnTo>
                    <a:pt x="39687" y="222878"/>
                  </a:lnTo>
                  <a:lnTo>
                    <a:pt x="45818" y="209694"/>
                  </a:lnTo>
                  <a:lnTo>
                    <a:pt x="21292" y="193078"/>
                  </a:lnTo>
                  <a:lnTo>
                    <a:pt x="21292" y="193078"/>
                  </a:lnTo>
                  <a:lnTo>
                    <a:pt x="30305" y="179037"/>
                  </a:lnTo>
                  <a:lnTo>
                    <a:pt x="16509" y="170146"/>
                  </a:lnTo>
                  <a:lnTo>
                    <a:pt x="20065" y="158680"/>
                  </a:lnTo>
                  <a:lnTo>
                    <a:pt x="11236" y="159722"/>
                  </a:lnTo>
                  <a:lnTo>
                    <a:pt x="7373" y="153407"/>
                  </a:lnTo>
                  <a:lnTo>
                    <a:pt x="18839" y="135073"/>
                  </a:lnTo>
                  <a:lnTo>
                    <a:pt x="9519" y="132988"/>
                  </a:lnTo>
                  <a:lnTo>
                    <a:pt x="506" y="115084"/>
                  </a:lnTo>
                  <a:lnTo>
                    <a:pt x="5534" y="88473"/>
                  </a:lnTo>
                  <a:lnTo>
                    <a:pt x="21782" y="6229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รูปแบบอิสระ: รูปร่าง 52">
              <a:extLst>
                <a:ext uri="{FF2B5EF4-FFF2-40B4-BE49-F238E27FC236}">
                  <a16:creationId xmlns:a16="http://schemas.microsoft.com/office/drawing/2014/main" id="{3D6B22E0-9F16-7EB4-521A-8503079313C3}"/>
                </a:ext>
              </a:extLst>
            </p:cNvPr>
            <p:cNvSpPr/>
            <p:nvPr/>
          </p:nvSpPr>
          <p:spPr>
            <a:xfrm>
              <a:off x="5744046" y="1736742"/>
              <a:ext cx="476056" cy="775400"/>
            </a:xfrm>
            <a:custGeom>
              <a:avLst/>
              <a:gdLst>
                <a:gd name="connsiteX0" fmla="*/ 179290 w 476056"/>
                <a:gd name="connsiteY0" fmla="*/ 97976 h 775400"/>
                <a:gd name="connsiteX1" fmla="*/ 189591 w 476056"/>
                <a:gd name="connsiteY1" fmla="*/ 102636 h 775400"/>
                <a:gd name="connsiteX2" fmla="*/ 194864 w 476056"/>
                <a:gd name="connsiteY2" fmla="*/ 99080 h 775400"/>
                <a:gd name="connsiteX3" fmla="*/ 198421 w 476056"/>
                <a:gd name="connsiteY3" fmla="*/ 49169 h 775400"/>
                <a:gd name="connsiteX4" fmla="*/ 220923 w 476056"/>
                <a:gd name="connsiteY4" fmla="*/ 39297 h 775400"/>
                <a:gd name="connsiteX5" fmla="*/ 233738 w 476056"/>
                <a:gd name="connsiteY5" fmla="*/ 17591 h 775400"/>
                <a:gd name="connsiteX6" fmla="*/ 233984 w 476056"/>
                <a:gd name="connsiteY6" fmla="*/ 4224 h 775400"/>
                <a:gd name="connsiteX7" fmla="*/ 243243 w 476056"/>
                <a:gd name="connsiteY7" fmla="*/ -68 h 775400"/>
                <a:gd name="connsiteX8" fmla="*/ 258388 w 476056"/>
                <a:gd name="connsiteY8" fmla="*/ 18204 h 775400"/>
                <a:gd name="connsiteX9" fmla="*/ 279296 w 476056"/>
                <a:gd name="connsiteY9" fmla="*/ 16671 h 775400"/>
                <a:gd name="connsiteX10" fmla="*/ 286777 w 476056"/>
                <a:gd name="connsiteY10" fmla="*/ 25991 h 775400"/>
                <a:gd name="connsiteX11" fmla="*/ 292050 w 476056"/>
                <a:gd name="connsiteY11" fmla="*/ 19431 h 775400"/>
                <a:gd name="connsiteX12" fmla="*/ 310629 w 476056"/>
                <a:gd name="connsiteY12" fmla="*/ 22435 h 775400"/>
                <a:gd name="connsiteX13" fmla="*/ 317680 w 476056"/>
                <a:gd name="connsiteY13" fmla="*/ 16549 h 775400"/>
                <a:gd name="connsiteX14" fmla="*/ 331967 w 476056"/>
                <a:gd name="connsiteY14" fmla="*/ 25378 h 775400"/>
                <a:gd name="connsiteX15" fmla="*/ 342636 w 476056"/>
                <a:gd name="connsiteY15" fmla="*/ 16303 h 775400"/>
                <a:gd name="connsiteX16" fmla="*/ 350177 w 476056"/>
                <a:gd name="connsiteY16" fmla="*/ 26175 h 775400"/>
                <a:gd name="connsiteX17" fmla="*/ 370534 w 476056"/>
                <a:gd name="connsiteY17" fmla="*/ 33840 h 775400"/>
                <a:gd name="connsiteX18" fmla="*/ 371822 w 476056"/>
                <a:gd name="connsiteY18" fmla="*/ 47268 h 775400"/>
                <a:gd name="connsiteX19" fmla="*/ 384637 w 476056"/>
                <a:gd name="connsiteY19" fmla="*/ 62597 h 775400"/>
                <a:gd name="connsiteX20" fmla="*/ 402419 w 476056"/>
                <a:gd name="connsiteY20" fmla="*/ 56711 h 775400"/>
                <a:gd name="connsiteX21" fmla="*/ 410942 w 476056"/>
                <a:gd name="connsiteY21" fmla="*/ 37641 h 775400"/>
                <a:gd name="connsiteX22" fmla="*/ 419219 w 476056"/>
                <a:gd name="connsiteY22" fmla="*/ 39665 h 775400"/>
                <a:gd name="connsiteX23" fmla="*/ 430072 w 476056"/>
                <a:gd name="connsiteY23" fmla="*/ 67073 h 775400"/>
                <a:gd name="connsiteX24" fmla="*/ 428478 w 476056"/>
                <a:gd name="connsiteY24" fmla="*/ 77374 h 775400"/>
                <a:gd name="connsiteX25" fmla="*/ 435713 w 476056"/>
                <a:gd name="connsiteY25" fmla="*/ 84548 h 775400"/>
                <a:gd name="connsiteX26" fmla="*/ 430930 w 476056"/>
                <a:gd name="connsiteY26" fmla="*/ 116861 h 775400"/>
                <a:gd name="connsiteX27" fmla="*/ 448896 w 476056"/>
                <a:gd name="connsiteY27" fmla="*/ 140100 h 775400"/>
                <a:gd name="connsiteX28" fmla="*/ 434425 w 476056"/>
                <a:gd name="connsiteY28" fmla="*/ 144086 h 775400"/>
                <a:gd name="connsiteX29" fmla="*/ 451103 w 476056"/>
                <a:gd name="connsiteY29" fmla="*/ 163278 h 775400"/>
                <a:gd name="connsiteX30" fmla="*/ 475630 w 476056"/>
                <a:gd name="connsiteY30" fmla="*/ 158863 h 775400"/>
                <a:gd name="connsiteX31" fmla="*/ 475630 w 476056"/>
                <a:gd name="connsiteY31" fmla="*/ 158863 h 775400"/>
                <a:gd name="connsiteX32" fmla="*/ 476549 w 476056"/>
                <a:gd name="connsiteY32" fmla="*/ 176093 h 775400"/>
                <a:gd name="connsiteX33" fmla="*/ 460055 w 476056"/>
                <a:gd name="connsiteY33" fmla="*/ 199270 h 775400"/>
                <a:gd name="connsiteX34" fmla="*/ 460055 w 476056"/>
                <a:gd name="connsiteY34" fmla="*/ 199270 h 775400"/>
                <a:gd name="connsiteX35" fmla="*/ 451103 w 476056"/>
                <a:gd name="connsiteY35" fmla="*/ 206505 h 775400"/>
                <a:gd name="connsiteX36" fmla="*/ 433076 w 476056"/>
                <a:gd name="connsiteY36" fmla="*/ 190870 h 775400"/>
                <a:gd name="connsiteX37" fmla="*/ 412842 w 476056"/>
                <a:gd name="connsiteY37" fmla="*/ 193997 h 775400"/>
                <a:gd name="connsiteX38" fmla="*/ 392915 w 476056"/>
                <a:gd name="connsiteY38" fmla="*/ 174866 h 775400"/>
                <a:gd name="connsiteX39" fmla="*/ 379854 w 476056"/>
                <a:gd name="connsiteY39" fmla="*/ 172659 h 775400"/>
                <a:gd name="connsiteX40" fmla="*/ 389542 w 476056"/>
                <a:gd name="connsiteY40" fmla="*/ 197553 h 775400"/>
                <a:gd name="connsiteX41" fmla="*/ 387212 w 476056"/>
                <a:gd name="connsiteY41" fmla="*/ 207486 h 775400"/>
                <a:gd name="connsiteX42" fmla="*/ 362073 w 476056"/>
                <a:gd name="connsiteY42" fmla="*/ 194487 h 775400"/>
                <a:gd name="connsiteX43" fmla="*/ 368388 w 476056"/>
                <a:gd name="connsiteY43" fmla="*/ 219995 h 775400"/>
                <a:gd name="connsiteX44" fmla="*/ 357658 w 476056"/>
                <a:gd name="connsiteY44" fmla="*/ 224348 h 775400"/>
                <a:gd name="connsiteX45" fmla="*/ 356002 w 476056"/>
                <a:gd name="connsiteY45" fmla="*/ 241026 h 775400"/>
                <a:gd name="connsiteX46" fmla="*/ 365445 w 476056"/>
                <a:gd name="connsiteY46" fmla="*/ 250653 h 775400"/>
                <a:gd name="connsiteX47" fmla="*/ 346253 w 476056"/>
                <a:gd name="connsiteY47" fmla="*/ 259053 h 775400"/>
                <a:gd name="connsiteX48" fmla="*/ 342452 w 476056"/>
                <a:gd name="connsiteY48" fmla="*/ 270764 h 775400"/>
                <a:gd name="connsiteX49" fmla="*/ 346437 w 476056"/>
                <a:gd name="connsiteY49" fmla="*/ 280575 h 775400"/>
                <a:gd name="connsiteX50" fmla="*/ 317128 w 476056"/>
                <a:gd name="connsiteY50" fmla="*/ 315280 h 775400"/>
                <a:gd name="connsiteX51" fmla="*/ 320746 w 476056"/>
                <a:gd name="connsiteY51" fmla="*/ 323680 h 775400"/>
                <a:gd name="connsiteX52" fmla="*/ 309893 w 476056"/>
                <a:gd name="connsiteY52" fmla="*/ 333245 h 775400"/>
                <a:gd name="connsiteX53" fmla="*/ 305723 w 476056"/>
                <a:gd name="connsiteY53" fmla="*/ 370035 h 775400"/>
                <a:gd name="connsiteX54" fmla="*/ 296219 w 476056"/>
                <a:gd name="connsiteY54" fmla="*/ 376963 h 775400"/>
                <a:gd name="connsiteX55" fmla="*/ 306091 w 476056"/>
                <a:gd name="connsiteY55" fmla="*/ 382175 h 775400"/>
                <a:gd name="connsiteX56" fmla="*/ 308605 w 476056"/>
                <a:gd name="connsiteY56" fmla="*/ 404617 h 775400"/>
                <a:gd name="connsiteX57" fmla="*/ 301002 w 476056"/>
                <a:gd name="connsiteY57" fmla="*/ 406395 h 775400"/>
                <a:gd name="connsiteX58" fmla="*/ 291927 w 476056"/>
                <a:gd name="connsiteY58" fmla="*/ 420130 h 775400"/>
                <a:gd name="connsiteX59" fmla="*/ 284263 w 476056"/>
                <a:gd name="connsiteY59" fmla="*/ 467834 h 775400"/>
                <a:gd name="connsiteX60" fmla="*/ 291927 w 476056"/>
                <a:gd name="connsiteY60" fmla="*/ 491624 h 775400"/>
                <a:gd name="connsiteX61" fmla="*/ 298611 w 476056"/>
                <a:gd name="connsiteY61" fmla="*/ 501251 h 775400"/>
                <a:gd name="connsiteX62" fmla="*/ 305417 w 476056"/>
                <a:gd name="connsiteY62" fmla="*/ 499289 h 775400"/>
                <a:gd name="connsiteX63" fmla="*/ 299960 w 476056"/>
                <a:gd name="connsiteY63" fmla="*/ 517745 h 775400"/>
                <a:gd name="connsiteX64" fmla="*/ 305662 w 476056"/>
                <a:gd name="connsiteY64" fmla="*/ 519768 h 775400"/>
                <a:gd name="connsiteX65" fmla="*/ 287819 w 476056"/>
                <a:gd name="connsiteY65" fmla="*/ 536385 h 775400"/>
                <a:gd name="connsiteX66" fmla="*/ 287451 w 476056"/>
                <a:gd name="connsiteY66" fmla="*/ 569495 h 775400"/>
                <a:gd name="connsiteX67" fmla="*/ 281688 w 476056"/>
                <a:gd name="connsiteY67" fmla="*/ 575198 h 775400"/>
                <a:gd name="connsiteX68" fmla="*/ 289413 w 476056"/>
                <a:gd name="connsiteY68" fmla="*/ 589913 h 775400"/>
                <a:gd name="connsiteX69" fmla="*/ 318722 w 476056"/>
                <a:gd name="connsiteY69" fmla="*/ 598007 h 775400"/>
                <a:gd name="connsiteX70" fmla="*/ 303884 w 476056"/>
                <a:gd name="connsiteY70" fmla="*/ 664841 h 775400"/>
                <a:gd name="connsiteX71" fmla="*/ 303884 w 476056"/>
                <a:gd name="connsiteY71" fmla="*/ 664841 h 775400"/>
                <a:gd name="connsiteX72" fmla="*/ 303884 w 476056"/>
                <a:gd name="connsiteY72" fmla="*/ 664841 h 775400"/>
                <a:gd name="connsiteX73" fmla="*/ 303884 w 476056"/>
                <a:gd name="connsiteY73" fmla="*/ 664841 h 775400"/>
                <a:gd name="connsiteX74" fmla="*/ 279112 w 476056"/>
                <a:gd name="connsiteY74" fmla="*/ 667355 h 775400"/>
                <a:gd name="connsiteX75" fmla="*/ 270160 w 476056"/>
                <a:gd name="connsiteY75" fmla="*/ 684095 h 775400"/>
                <a:gd name="connsiteX76" fmla="*/ 276476 w 476056"/>
                <a:gd name="connsiteY76" fmla="*/ 690533 h 775400"/>
                <a:gd name="connsiteX77" fmla="*/ 276905 w 476056"/>
                <a:gd name="connsiteY77" fmla="*/ 746330 h 775400"/>
                <a:gd name="connsiteX78" fmla="*/ 235333 w 476056"/>
                <a:gd name="connsiteY78" fmla="*/ 775333 h 775400"/>
                <a:gd name="connsiteX79" fmla="*/ 206514 w 476056"/>
                <a:gd name="connsiteY79" fmla="*/ 772696 h 775400"/>
                <a:gd name="connsiteX80" fmla="*/ 188610 w 476056"/>
                <a:gd name="connsiteY80" fmla="*/ 761721 h 775400"/>
                <a:gd name="connsiteX81" fmla="*/ 179474 w 476056"/>
                <a:gd name="connsiteY81" fmla="*/ 767852 h 775400"/>
                <a:gd name="connsiteX82" fmla="*/ 160221 w 476056"/>
                <a:gd name="connsiteY82" fmla="*/ 767239 h 775400"/>
                <a:gd name="connsiteX83" fmla="*/ 141090 w 476056"/>
                <a:gd name="connsiteY83" fmla="*/ 746821 h 775400"/>
                <a:gd name="connsiteX84" fmla="*/ 141765 w 476056"/>
                <a:gd name="connsiteY84" fmla="*/ 735661 h 775400"/>
                <a:gd name="connsiteX85" fmla="*/ 129256 w 476056"/>
                <a:gd name="connsiteY85" fmla="*/ 721497 h 775400"/>
                <a:gd name="connsiteX86" fmla="*/ 107428 w 476056"/>
                <a:gd name="connsiteY86" fmla="*/ 709173 h 775400"/>
                <a:gd name="connsiteX87" fmla="*/ 78364 w 476056"/>
                <a:gd name="connsiteY87" fmla="*/ 707027 h 775400"/>
                <a:gd name="connsiteX88" fmla="*/ 64139 w 476056"/>
                <a:gd name="connsiteY88" fmla="*/ 688264 h 775400"/>
                <a:gd name="connsiteX89" fmla="*/ 51446 w 476056"/>
                <a:gd name="connsiteY89" fmla="*/ 688877 h 775400"/>
                <a:gd name="connsiteX90" fmla="*/ 51446 w 476056"/>
                <a:gd name="connsiteY90" fmla="*/ 688877 h 775400"/>
                <a:gd name="connsiteX91" fmla="*/ 64568 w 476056"/>
                <a:gd name="connsiteY91" fmla="*/ 682500 h 775400"/>
                <a:gd name="connsiteX92" fmla="*/ 73336 w 476056"/>
                <a:gd name="connsiteY92" fmla="*/ 669134 h 775400"/>
                <a:gd name="connsiteX93" fmla="*/ 79345 w 476056"/>
                <a:gd name="connsiteY93" fmla="*/ 623637 h 775400"/>
                <a:gd name="connsiteX94" fmla="*/ 88236 w 476056"/>
                <a:gd name="connsiteY94" fmla="*/ 615176 h 775400"/>
                <a:gd name="connsiteX95" fmla="*/ 75911 w 476056"/>
                <a:gd name="connsiteY95" fmla="*/ 607756 h 775400"/>
                <a:gd name="connsiteX96" fmla="*/ 66898 w 476056"/>
                <a:gd name="connsiteY96" fmla="*/ 559746 h 775400"/>
                <a:gd name="connsiteX97" fmla="*/ 72600 w 476056"/>
                <a:gd name="connsiteY97" fmla="*/ 536262 h 775400"/>
                <a:gd name="connsiteX98" fmla="*/ 53163 w 476056"/>
                <a:gd name="connsiteY98" fmla="*/ 523141 h 775400"/>
                <a:gd name="connsiteX99" fmla="*/ 61564 w 476056"/>
                <a:gd name="connsiteY99" fmla="*/ 492360 h 775400"/>
                <a:gd name="connsiteX100" fmla="*/ 55800 w 476056"/>
                <a:gd name="connsiteY100" fmla="*/ 485309 h 775400"/>
                <a:gd name="connsiteX101" fmla="*/ 55800 w 476056"/>
                <a:gd name="connsiteY101" fmla="*/ 485309 h 775400"/>
                <a:gd name="connsiteX102" fmla="*/ 37712 w 476056"/>
                <a:gd name="connsiteY102" fmla="*/ 473781 h 775400"/>
                <a:gd name="connsiteX103" fmla="*/ 493 w 476056"/>
                <a:gd name="connsiteY103" fmla="*/ 465810 h 775400"/>
                <a:gd name="connsiteX104" fmla="*/ 8157 w 476056"/>
                <a:gd name="connsiteY104" fmla="*/ 440119 h 775400"/>
                <a:gd name="connsiteX105" fmla="*/ 3681 w 476056"/>
                <a:gd name="connsiteY105" fmla="*/ 425893 h 775400"/>
                <a:gd name="connsiteX106" fmla="*/ 35504 w 476056"/>
                <a:gd name="connsiteY106" fmla="*/ 376657 h 775400"/>
                <a:gd name="connsiteX107" fmla="*/ 32193 w 476056"/>
                <a:gd name="connsiteY107" fmla="*/ 371506 h 775400"/>
                <a:gd name="connsiteX108" fmla="*/ 18704 w 476056"/>
                <a:gd name="connsiteY108" fmla="*/ 378312 h 775400"/>
                <a:gd name="connsiteX109" fmla="*/ 6379 w 476056"/>
                <a:gd name="connsiteY109" fmla="*/ 359427 h 775400"/>
                <a:gd name="connsiteX110" fmla="*/ 5643 w 476056"/>
                <a:gd name="connsiteY110" fmla="*/ 345815 h 775400"/>
                <a:gd name="connsiteX111" fmla="*/ 5643 w 476056"/>
                <a:gd name="connsiteY111" fmla="*/ 345815 h 775400"/>
                <a:gd name="connsiteX112" fmla="*/ 27840 w 476056"/>
                <a:gd name="connsiteY112" fmla="*/ 325397 h 775400"/>
                <a:gd name="connsiteX113" fmla="*/ 29802 w 476056"/>
                <a:gd name="connsiteY113" fmla="*/ 306021 h 775400"/>
                <a:gd name="connsiteX114" fmla="*/ 56352 w 476056"/>
                <a:gd name="connsiteY114" fmla="*/ 303384 h 775400"/>
                <a:gd name="connsiteX115" fmla="*/ 63035 w 476056"/>
                <a:gd name="connsiteY115" fmla="*/ 293390 h 775400"/>
                <a:gd name="connsiteX116" fmla="*/ 70577 w 476056"/>
                <a:gd name="connsiteY116" fmla="*/ 293206 h 775400"/>
                <a:gd name="connsiteX117" fmla="*/ 65672 w 476056"/>
                <a:gd name="connsiteY117" fmla="*/ 283211 h 775400"/>
                <a:gd name="connsiteX118" fmla="*/ 74992 w 476056"/>
                <a:gd name="connsiteY118" fmla="*/ 278858 h 775400"/>
                <a:gd name="connsiteX119" fmla="*/ 92038 w 476056"/>
                <a:gd name="connsiteY119" fmla="*/ 251450 h 775400"/>
                <a:gd name="connsiteX120" fmla="*/ 87745 w 476056"/>
                <a:gd name="connsiteY120" fmla="*/ 232135 h 775400"/>
                <a:gd name="connsiteX121" fmla="*/ 95042 w 476056"/>
                <a:gd name="connsiteY121" fmla="*/ 210000 h 775400"/>
                <a:gd name="connsiteX122" fmla="*/ 105650 w 476056"/>
                <a:gd name="connsiteY122" fmla="*/ 199147 h 775400"/>
                <a:gd name="connsiteX123" fmla="*/ 119078 w 476056"/>
                <a:gd name="connsiteY123" fmla="*/ 200619 h 775400"/>
                <a:gd name="connsiteX124" fmla="*/ 126926 w 476056"/>
                <a:gd name="connsiteY124" fmla="*/ 194242 h 775400"/>
                <a:gd name="connsiteX125" fmla="*/ 115276 w 476056"/>
                <a:gd name="connsiteY125" fmla="*/ 172230 h 775400"/>
                <a:gd name="connsiteX126" fmla="*/ 117545 w 476056"/>
                <a:gd name="connsiteY126" fmla="*/ 161315 h 775400"/>
                <a:gd name="connsiteX127" fmla="*/ 107918 w 476056"/>
                <a:gd name="connsiteY127" fmla="*/ 155061 h 775400"/>
                <a:gd name="connsiteX128" fmla="*/ 110800 w 476056"/>
                <a:gd name="connsiteY128" fmla="*/ 143289 h 775400"/>
                <a:gd name="connsiteX129" fmla="*/ 132629 w 476056"/>
                <a:gd name="connsiteY129" fmla="*/ 145067 h 775400"/>
                <a:gd name="connsiteX130" fmla="*/ 132138 w 476056"/>
                <a:gd name="connsiteY130" fmla="*/ 132558 h 775400"/>
                <a:gd name="connsiteX131" fmla="*/ 159976 w 476056"/>
                <a:gd name="connsiteY131" fmla="*/ 114102 h 775400"/>
                <a:gd name="connsiteX132" fmla="*/ 168744 w 476056"/>
                <a:gd name="connsiteY132" fmla="*/ 98712 h 77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</a:cxnLst>
              <a:rect l="l" t="t" r="r" b="b"/>
              <a:pathLst>
                <a:path w="476056" h="775400">
                  <a:moveTo>
                    <a:pt x="179290" y="97976"/>
                  </a:moveTo>
                  <a:lnTo>
                    <a:pt x="189591" y="102636"/>
                  </a:lnTo>
                  <a:lnTo>
                    <a:pt x="194864" y="99080"/>
                  </a:lnTo>
                  <a:lnTo>
                    <a:pt x="198421" y="49169"/>
                  </a:lnTo>
                  <a:lnTo>
                    <a:pt x="220923" y="39297"/>
                  </a:lnTo>
                  <a:lnTo>
                    <a:pt x="233738" y="17591"/>
                  </a:lnTo>
                  <a:lnTo>
                    <a:pt x="233984" y="4224"/>
                  </a:lnTo>
                  <a:lnTo>
                    <a:pt x="243243" y="-68"/>
                  </a:lnTo>
                  <a:lnTo>
                    <a:pt x="258388" y="18204"/>
                  </a:lnTo>
                  <a:lnTo>
                    <a:pt x="279296" y="16671"/>
                  </a:lnTo>
                  <a:lnTo>
                    <a:pt x="286777" y="25991"/>
                  </a:lnTo>
                  <a:lnTo>
                    <a:pt x="292050" y="19431"/>
                  </a:lnTo>
                  <a:lnTo>
                    <a:pt x="310629" y="22435"/>
                  </a:lnTo>
                  <a:lnTo>
                    <a:pt x="317680" y="16549"/>
                  </a:lnTo>
                  <a:lnTo>
                    <a:pt x="331967" y="25378"/>
                  </a:lnTo>
                  <a:lnTo>
                    <a:pt x="342636" y="16303"/>
                  </a:lnTo>
                  <a:lnTo>
                    <a:pt x="350177" y="26175"/>
                  </a:lnTo>
                  <a:lnTo>
                    <a:pt x="370534" y="33840"/>
                  </a:lnTo>
                  <a:lnTo>
                    <a:pt x="371822" y="47268"/>
                  </a:lnTo>
                  <a:lnTo>
                    <a:pt x="384637" y="62597"/>
                  </a:lnTo>
                  <a:lnTo>
                    <a:pt x="402419" y="56711"/>
                  </a:lnTo>
                  <a:lnTo>
                    <a:pt x="410942" y="37641"/>
                  </a:lnTo>
                  <a:lnTo>
                    <a:pt x="419219" y="39665"/>
                  </a:lnTo>
                  <a:lnTo>
                    <a:pt x="430072" y="67073"/>
                  </a:lnTo>
                  <a:lnTo>
                    <a:pt x="428478" y="77374"/>
                  </a:lnTo>
                  <a:lnTo>
                    <a:pt x="435713" y="84548"/>
                  </a:lnTo>
                  <a:lnTo>
                    <a:pt x="430930" y="116861"/>
                  </a:lnTo>
                  <a:lnTo>
                    <a:pt x="448896" y="140100"/>
                  </a:lnTo>
                  <a:lnTo>
                    <a:pt x="434425" y="144086"/>
                  </a:lnTo>
                  <a:lnTo>
                    <a:pt x="451103" y="163278"/>
                  </a:lnTo>
                  <a:lnTo>
                    <a:pt x="475630" y="158863"/>
                  </a:lnTo>
                  <a:lnTo>
                    <a:pt x="475630" y="158863"/>
                  </a:lnTo>
                  <a:lnTo>
                    <a:pt x="476549" y="176093"/>
                  </a:lnTo>
                  <a:lnTo>
                    <a:pt x="460055" y="199270"/>
                  </a:lnTo>
                  <a:lnTo>
                    <a:pt x="460055" y="199270"/>
                  </a:lnTo>
                  <a:lnTo>
                    <a:pt x="451103" y="206505"/>
                  </a:lnTo>
                  <a:lnTo>
                    <a:pt x="433076" y="190870"/>
                  </a:lnTo>
                  <a:lnTo>
                    <a:pt x="412842" y="193997"/>
                  </a:lnTo>
                  <a:lnTo>
                    <a:pt x="392915" y="174866"/>
                  </a:lnTo>
                  <a:lnTo>
                    <a:pt x="379854" y="172659"/>
                  </a:lnTo>
                  <a:lnTo>
                    <a:pt x="389542" y="197553"/>
                  </a:lnTo>
                  <a:lnTo>
                    <a:pt x="387212" y="207486"/>
                  </a:lnTo>
                  <a:lnTo>
                    <a:pt x="362073" y="194487"/>
                  </a:lnTo>
                  <a:lnTo>
                    <a:pt x="368388" y="219995"/>
                  </a:lnTo>
                  <a:lnTo>
                    <a:pt x="357658" y="224348"/>
                  </a:lnTo>
                  <a:lnTo>
                    <a:pt x="356002" y="241026"/>
                  </a:lnTo>
                  <a:lnTo>
                    <a:pt x="365445" y="250653"/>
                  </a:lnTo>
                  <a:lnTo>
                    <a:pt x="346253" y="259053"/>
                  </a:lnTo>
                  <a:lnTo>
                    <a:pt x="342452" y="270764"/>
                  </a:lnTo>
                  <a:lnTo>
                    <a:pt x="346437" y="280575"/>
                  </a:lnTo>
                  <a:lnTo>
                    <a:pt x="317128" y="315280"/>
                  </a:lnTo>
                  <a:lnTo>
                    <a:pt x="320746" y="323680"/>
                  </a:lnTo>
                  <a:lnTo>
                    <a:pt x="309893" y="333245"/>
                  </a:lnTo>
                  <a:lnTo>
                    <a:pt x="305723" y="370035"/>
                  </a:lnTo>
                  <a:lnTo>
                    <a:pt x="296219" y="376963"/>
                  </a:lnTo>
                  <a:lnTo>
                    <a:pt x="306091" y="382175"/>
                  </a:lnTo>
                  <a:lnTo>
                    <a:pt x="308605" y="404617"/>
                  </a:lnTo>
                  <a:lnTo>
                    <a:pt x="301002" y="406395"/>
                  </a:lnTo>
                  <a:lnTo>
                    <a:pt x="291927" y="420130"/>
                  </a:lnTo>
                  <a:lnTo>
                    <a:pt x="284263" y="467834"/>
                  </a:lnTo>
                  <a:lnTo>
                    <a:pt x="291927" y="491624"/>
                  </a:lnTo>
                  <a:lnTo>
                    <a:pt x="298611" y="501251"/>
                  </a:lnTo>
                  <a:lnTo>
                    <a:pt x="305417" y="499289"/>
                  </a:lnTo>
                  <a:lnTo>
                    <a:pt x="299960" y="517745"/>
                  </a:lnTo>
                  <a:lnTo>
                    <a:pt x="305662" y="519768"/>
                  </a:lnTo>
                  <a:lnTo>
                    <a:pt x="287819" y="536385"/>
                  </a:lnTo>
                  <a:lnTo>
                    <a:pt x="287451" y="569495"/>
                  </a:lnTo>
                  <a:lnTo>
                    <a:pt x="281688" y="575198"/>
                  </a:lnTo>
                  <a:lnTo>
                    <a:pt x="289413" y="589913"/>
                  </a:lnTo>
                  <a:lnTo>
                    <a:pt x="318722" y="598007"/>
                  </a:lnTo>
                  <a:lnTo>
                    <a:pt x="303884" y="664841"/>
                  </a:lnTo>
                  <a:lnTo>
                    <a:pt x="303884" y="664841"/>
                  </a:lnTo>
                  <a:lnTo>
                    <a:pt x="303884" y="664841"/>
                  </a:lnTo>
                  <a:lnTo>
                    <a:pt x="303884" y="664841"/>
                  </a:lnTo>
                  <a:lnTo>
                    <a:pt x="279112" y="667355"/>
                  </a:lnTo>
                  <a:lnTo>
                    <a:pt x="270160" y="684095"/>
                  </a:lnTo>
                  <a:lnTo>
                    <a:pt x="276476" y="690533"/>
                  </a:lnTo>
                  <a:lnTo>
                    <a:pt x="276905" y="746330"/>
                  </a:lnTo>
                  <a:lnTo>
                    <a:pt x="235333" y="775333"/>
                  </a:lnTo>
                  <a:lnTo>
                    <a:pt x="206514" y="772696"/>
                  </a:lnTo>
                  <a:lnTo>
                    <a:pt x="188610" y="761721"/>
                  </a:lnTo>
                  <a:lnTo>
                    <a:pt x="179474" y="767852"/>
                  </a:lnTo>
                  <a:lnTo>
                    <a:pt x="160221" y="767239"/>
                  </a:lnTo>
                  <a:lnTo>
                    <a:pt x="141090" y="746821"/>
                  </a:lnTo>
                  <a:lnTo>
                    <a:pt x="141765" y="735661"/>
                  </a:lnTo>
                  <a:lnTo>
                    <a:pt x="129256" y="721497"/>
                  </a:lnTo>
                  <a:lnTo>
                    <a:pt x="107428" y="709173"/>
                  </a:lnTo>
                  <a:lnTo>
                    <a:pt x="78364" y="707027"/>
                  </a:lnTo>
                  <a:lnTo>
                    <a:pt x="64139" y="688264"/>
                  </a:lnTo>
                  <a:lnTo>
                    <a:pt x="51446" y="688877"/>
                  </a:lnTo>
                  <a:lnTo>
                    <a:pt x="51446" y="688877"/>
                  </a:lnTo>
                  <a:lnTo>
                    <a:pt x="64568" y="682500"/>
                  </a:lnTo>
                  <a:lnTo>
                    <a:pt x="73336" y="669134"/>
                  </a:lnTo>
                  <a:lnTo>
                    <a:pt x="79345" y="623637"/>
                  </a:lnTo>
                  <a:lnTo>
                    <a:pt x="88236" y="615176"/>
                  </a:lnTo>
                  <a:lnTo>
                    <a:pt x="75911" y="607756"/>
                  </a:lnTo>
                  <a:lnTo>
                    <a:pt x="66898" y="559746"/>
                  </a:lnTo>
                  <a:lnTo>
                    <a:pt x="72600" y="536262"/>
                  </a:lnTo>
                  <a:lnTo>
                    <a:pt x="53163" y="523141"/>
                  </a:lnTo>
                  <a:lnTo>
                    <a:pt x="61564" y="492360"/>
                  </a:lnTo>
                  <a:lnTo>
                    <a:pt x="55800" y="485309"/>
                  </a:lnTo>
                  <a:lnTo>
                    <a:pt x="55800" y="485309"/>
                  </a:lnTo>
                  <a:lnTo>
                    <a:pt x="37712" y="473781"/>
                  </a:lnTo>
                  <a:lnTo>
                    <a:pt x="493" y="465810"/>
                  </a:lnTo>
                  <a:lnTo>
                    <a:pt x="8157" y="440119"/>
                  </a:lnTo>
                  <a:lnTo>
                    <a:pt x="3681" y="425893"/>
                  </a:lnTo>
                  <a:lnTo>
                    <a:pt x="35504" y="376657"/>
                  </a:lnTo>
                  <a:lnTo>
                    <a:pt x="32193" y="371506"/>
                  </a:lnTo>
                  <a:lnTo>
                    <a:pt x="18704" y="378312"/>
                  </a:lnTo>
                  <a:lnTo>
                    <a:pt x="6379" y="359427"/>
                  </a:lnTo>
                  <a:lnTo>
                    <a:pt x="5643" y="345815"/>
                  </a:lnTo>
                  <a:lnTo>
                    <a:pt x="5643" y="345815"/>
                  </a:lnTo>
                  <a:lnTo>
                    <a:pt x="27840" y="325397"/>
                  </a:lnTo>
                  <a:lnTo>
                    <a:pt x="29802" y="306021"/>
                  </a:lnTo>
                  <a:lnTo>
                    <a:pt x="56352" y="303384"/>
                  </a:lnTo>
                  <a:lnTo>
                    <a:pt x="63035" y="293390"/>
                  </a:lnTo>
                  <a:lnTo>
                    <a:pt x="70577" y="293206"/>
                  </a:lnTo>
                  <a:lnTo>
                    <a:pt x="65672" y="283211"/>
                  </a:lnTo>
                  <a:lnTo>
                    <a:pt x="74992" y="278858"/>
                  </a:lnTo>
                  <a:lnTo>
                    <a:pt x="92038" y="251450"/>
                  </a:lnTo>
                  <a:lnTo>
                    <a:pt x="87745" y="232135"/>
                  </a:lnTo>
                  <a:lnTo>
                    <a:pt x="95042" y="210000"/>
                  </a:lnTo>
                  <a:lnTo>
                    <a:pt x="105650" y="199147"/>
                  </a:lnTo>
                  <a:lnTo>
                    <a:pt x="119078" y="200619"/>
                  </a:lnTo>
                  <a:lnTo>
                    <a:pt x="126926" y="194242"/>
                  </a:lnTo>
                  <a:lnTo>
                    <a:pt x="115276" y="172230"/>
                  </a:lnTo>
                  <a:lnTo>
                    <a:pt x="117545" y="161315"/>
                  </a:lnTo>
                  <a:lnTo>
                    <a:pt x="107918" y="155061"/>
                  </a:lnTo>
                  <a:lnTo>
                    <a:pt x="110800" y="143289"/>
                  </a:lnTo>
                  <a:lnTo>
                    <a:pt x="132629" y="145067"/>
                  </a:lnTo>
                  <a:lnTo>
                    <a:pt x="132138" y="132558"/>
                  </a:lnTo>
                  <a:lnTo>
                    <a:pt x="159976" y="114102"/>
                  </a:lnTo>
                  <a:lnTo>
                    <a:pt x="168744" y="9871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54" name="รูปแบบอิสระ: รูปร่าง 53">
              <a:extLst>
                <a:ext uri="{FF2B5EF4-FFF2-40B4-BE49-F238E27FC236}">
                  <a16:creationId xmlns:a16="http://schemas.microsoft.com/office/drawing/2014/main" id="{1933B722-B309-878D-F9DB-6C87066F78E5}"/>
                </a:ext>
              </a:extLst>
            </p:cNvPr>
            <p:cNvSpPr/>
            <p:nvPr/>
          </p:nvSpPr>
          <p:spPr>
            <a:xfrm>
              <a:off x="5136222" y="3093846"/>
              <a:ext cx="372126" cy="338218"/>
            </a:xfrm>
            <a:custGeom>
              <a:avLst/>
              <a:gdLst>
                <a:gd name="connsiteX0" fmla="*/ 294282 w 372126"/>
                <a:gd name="connsiteY0" fmla="*/ -110 h 338218"/>
                <a:gd name="connsiteX1" fmla="*/ 314577 w 372126"/>
                <a:gd name="connsiteY1" fmla="*/ 5040 h 338218"/>
                <a:gd name="connsiteX2" fmla="*/ 309979 w 372126"/>
                <a:gd name="connsiteY2" fmla="*/ 18101 h 338218"/>
                <a:gd name="connsiteX3" fmla="*/ 302498 w 372126"/>
                <a:gd name="connsiteY3" fmla="*/ 19511 h 338218"/>
                <a:gd name="connsiteX4" fmla="*/ 308814 w 372126"/>
                <a:gd name="connsiteY4" fmla="*/ 32387 h 338218"/>
                <a:gd name="connsiteX5" fmla="*/ 304338 w 372126"/>
                <a:gd name="connsiteY5" fmla="*/ 45570 h 338218"/>
                <a:gd name="connsiteX6" fmla="*/ 327392 w 372126"/>
                <a:gd name="connsiteY6" fmla="*/ 47839 h 338218"/>
                <a:gd name="connsiteX7" fmla="*/ 332543 w 372126"/>
                <a:gd name="connsiteY7" fmla="*/ 58814 h 338218"/>
                <a:gd name="connsiteX8" fmla="*/ 321445 w 372126"/>
                <a:gd name="connsiteY8" fmla="*/ 86774 h 338218"/>
                <a:gd name="connsiteX9" fmla="*/ 325614 w 372126"/>
                <a:gd name="connsiteY9" fmla="*/ 91741 h 338218"/>
                <a:gd name="connsiteX10" fmla="*/ 345051 w 372126"/>
                <a:gd name="connsiteY10" fmla="*/ 89779 h 338218"/>
                <a:gd name="connsiteX11" fmla="*/ 356333 w 372126"/>
                <a:gd name="connsiteY11" fmla="*/ 82666 h 338218"/>
                <a:gd name="connsiteX12" fmla="*/ 355659 w 372126"/>
                <a:gd name="connsiteY12" fmla="*/ 104311 h 338218"/>
                <a:gd name="connsiteX13" fmla="*/ 359399 w 372126"/>
                <a:gd name="connsiteY13" fmla="*/ 108787 h 338218"/>
                <a:gd name="connsiteX14" fmla="*/ 372643 w 372126"/>
                <a:gd name="connsiteY14" fmla="*/ 107070 h 338218"/>
                <a:gd name="connsiteX15" fmla="*/ 372521 w 372126"/>
                <a:gd name="connsiteY15" fmla="*/ 126139 h 338218"/>
                <a:gd name="connsiteX16" fmla="*/ 372521 w 372126"/>
                <a:gd name="connsiteY16" fmla="*/ 126139 h 338218"/>
                <a:gd name="connsiteX17" fmla="*/ 367370 w 372126"/>
                <a:gd name="connsiteY17" fmla="*/ 139690 h 338218"/>
                <a:gd name="connsiteX18" fmla="*/ 358112 w 372126"/>
                <a:gd name="connsiteY18" fmla="*/ 142695 h 338218"/>
                <a:gd name="connsiteX19" fmla="*/ 363201 w 372126"/>
                <a:gd name="connsiteY19" fmla="*/ 170041 h 338218"/>
                <a:gd name="connsiteX20" fmla="*/ 357314 w 372126"/>
                <a:gd name="connsiteY20" fmla="*/ 186658 h 338218"/>
                <a:gd name="connsiteX21" fmla="*/ 357314 w 372126"/>
                <a:gd name="connsiteY21" fmla="*/ 186658 h 338218"/>
                <a:gd name="connsiteX22" fmla="*/ 349221 w 372126"/>
                <a:gd name="connsiteY22" fmla="*/ 183470 h 338218"/>
                <a:gd name="connsiteX23" fmla="*/ 343212 w 372126"/>
                <a:gd name="connsiteY23" fmla="*/ 191931 h 338218"/>
                <a:gd name="connsiteX24" fmla="*/ 331194 w 372126"/>
                <a:gd name="connsiteY24" fmla="*/ 195487 h 338218"/>
                <a:gd name="connsiteX25" fmla="*/ 309611 w 372126"/>
                <a:gd name="connsiteY25" fmla="*/ 185064 h 338218"/>
                <a:gd name="connsiteX26" fmla="*/ 312247 w 372126"/>
                <a:gd name="connsiteY26" fmla="*/ 189479 h 338218"/>
                <a:gd name="connsiteX27" fmla="*/ 300291 w 372126"/>
                <a:gd name="connsiteY27" fmla="*/ 202478 h 338218"/>
                <a:gd name="connsiteX28" fmla="*/ 285759 w 372126"/>
                <a:gd name="connsiteY28" fmla="*/ 262138 h 338218"/>
                <a:gd name="connsiteX29" fmla="*/ 285759 w 372126"/>
                <a:gd name="connsiteY29" fmla="*/ 262138 h 338218"/>
                <a:gd name="connsiteX30" fmla="*/ 244984 w 372126"/>
                <a:gd name="connsiteY30" fmla="*/ 255700 h 338218"/>
                <a:gd name="connsiteX31" fmla="*/ 223155 w 372126"/>
                <a:gd name="connsiteY31" fmla="*/ 265449 h 338218"/>
                <a:gd name="connsiteX32" fmla="*/ 206600 w 372126"/>
                <a:gd name="connsiteY32" fmla="*/ 280226 h 338218"/>
                <a:gd name="connsiteX33" fmla="*/ 206048 w 372126"/>
                <a:gd name="connsiteY33" fmla="*/ 310332 h 338218"/>
                <a:gd name="connsiteX34" fmla="*/ 194398 w 372126"/>
                <a:gd name="connsiteY34" fmla="*/ 315605 h 338218"/>
                <a:gd name="connsiteX35" fmla="*/ 170240 w 372126"/>
                <a:gd name="connsiteY35" fmla="*/ 317629 h 338218"/>
                <a:gd name="connsiteX36" fmla="*/ 147308 w 372126"/>
                <a:gd name="connsiteY36" fmla="*/ 312294 h 338218"/>
                <a:gd name="connsiteX37" fmla="*/ 141237 w 372126"/>
                <a:gd name="connsiteY37" fmla="*/ 324741 h 338218"/>
                <a:gd name="connsiteX38" fmla="*/ 129158 w 372126"/>
                <a:gd name="connsiteY38" fmla="*/ 316218 h 338218"/>
                <a:gd name="connsiteX39" fmla="*/ 121862 w 372126"/>
                <a:gd name="connsiteY39" fmla="*/ 323883 h 338218"/>
                <a:gd name="connsiteX40" fmla="*/ 113706 w 372126"/>
                <a:gd name="connsiteY40" fmla="*/ 323086 h 338218"/>
                <a:gd name="connsiteX41" fmla="*/ 76549 w 372126"/>
                <a:gd name="connsiteY41" fmla="*/ 298621 h 338218"/>
                <a:gd name="connsiteX42" fmla="*/ 65267 w 372126"/>
                <a:gd name="connsiteY42" fmla="*/ 308002 h 338218"/>
                <a:gd name="connsiteX43" fmla="*/ 65573 w 372126"/>
                <a:gd name="connsiteY43" fmla="*/ 326090 h 338218"/>
                <a:gd name="connsiteX44" fmla="*/ 43806 w 372126"/>
                <a:gd name="connsiteY44" fmla="*/ 338108 h 338218"/>
                <a:gd name="connsiteX45" fmla="*/ 26638 w 372126"/>
                <a:gd name="connsiteY45" fmla="*/ 315544 h 338218"/>
                <a:gd name="connsiteX46" fmla="*/ 18667 w 372126"/>
                <a:gd name="connsiteY46" fmla="*/ 313398 h 338218"/>
                <a:gd name="connsiteX47" fmla="*/ 18667 w 372126"/>
                <a:gd name="connsiteY47" fmla="*/ 313398 h 338218"/>
                <a:gd name="connsiteX48" fmla="*/ 12903 w 372126"/>
                <a:gd name="connsiteY48" fmla="*/ 293409 h 338218"/>
                <a:gd name="connsiteX49" fmla="*/ 18851 w 372126"/>
                <a:gd name="connsiteY49" fmla="*/ 290834 h 338218"/>
                <a:gd name="connsiteX50" fmla="*/ 9102 w 372126"/>
                <a:gd name="connsiteY50" fmla="*/ 277773 h 338218"/>
                <a:gd name="connsiteX51" fmla="*/ 17992 w 372126"/>
                <a:gd name="connsiteY51" fmla="*/ 258582 h 338218"/>
                <a:gd name="connsiteX52" fmla="*/ 18299 w 372126"/>
                <a:gd name="connsiteY52" fmla="*/ 207812 h 338218"/>
                <a:gd name="connsiteX53" fmla="*/ 10328 w 372126"/>
                <a:gd name="connsiteY53" fmla="*/ 192115 h 338218"/>
                <a:gd name="connsiteX54" fmla="*/ 12106 w 372126"/>
                <a:gd name="connsiteY54" fmla="*/ 172310 h 338218"/>
                <a:gd name="connsiteX55" fmla="*/ 517 w 372126"/>
                <a:gd name="connsiteY55" fmla="*/ 159372 h 338218"/>
                <a:gd name="connsiteX56" fmla="*/ 6404 w 372126"/>
                <a:gd name="connsiteY56" fmla="*/ 154283 h 338218"/>
                <a:gd name="connsiteX57" fmla="*/ 1437 w 372126"/>
                <a:gd name="connsiteY57" fmla="*/ 144350 h 338218"/>
                <a:gd name="connsiteX58" fmla="*/ 885 w 372126"/>
                <a:gd name="connsiteY58" fmla="*/ 93642 h 338218"/>
                <a:gd name="connsiteX59" fmla="*/ 885 w 372126"/>
                <a:gd name="connsiteY59" fmla="*/ 93642 h 338218"/>
                <a:gd name="connsiteX60" fmla="*/ 3277 w 372126"/>
                <a:gd name="connsiteY60" fmla="*/ 88430 h 338218"/>
                <a:gd name="connsiteX61" fmla="*/ 14191 w 372126"/>
                <a:gd name="connsiteY61" fmla="*/ 93151 h 338218"/>
                <a:gd name="connsiteX62" fmla="*/ 23756 w 372126"/>
                <a:gd name="connsiteY62" fmla="*/ 84261 h 338218"/>
                <a:gd name="connsiteX63" fmla="*/ 41722 w 372126"/>
                <a:gd name="connsiteY63" fmla="*/ 87204 h 338218"/>
                <a:gd name="connsiteX64" fmla="*/ 49264 w 372126"/>
                <a:gd name="connsiteY64" fmla="*/ 79417 h 338218"/>
                <a:gd name="connsiteX65" fmla="*/ 54966 w 372126"/>
                <a:gd name="connsiteY65" fmla="*/ 88001 h 338218"/>
                <a:gd name="connsiteX66" fmla="*/ 77591 w 372126"/>
                <a:gd name="connsiteY66" fmla="*/ 85303 h 338218"/>
                <a:gd name="connsiteX67" fmla="*/ 118918 w 372126"/>
                <a:gd name="connsiteY67" fmla="*/ 70955 h 338218"/>
                <a:gd name="connsiteX68" fmla="*/ 126215 w 372126"/>
                <a:gd name="connsiteY68" fmla="*/ 60225 h 338218"/>
                <a:gd name="connsiteX69" fmla="*/ 140195 w 372126"/>
                <a:gd name="connsiteY69" fmla="*/ 77025 h 338218"/>
                <a:gd name="connsiteX70" fmla="*/ 158467 w 372126"/>
                <a:gd name="connsiteY70" fmla="*/ 80582 h 338218"/>
                <a:gd name="connsiteX71" fmla="*/ 207029 w 372126"/>
                <a:gd name="connsiteY71" fmla="*/ 43485 h 338218"/>
                <a:gd name="connsiteX72" fmla="*/ 266812 w 372126"/>
                <a:gd name="connsiteY72" fmla="*/ 59305 h 338218"/>
                <a:gd name="connsiteX73" fmla="*/ 270982 w 372126"/>
                <a:gd name="connsiteY73" fmla="*/ 35576 h 338218"/>
                <a:gd name="connsiteX74" fmla="*/ 277726 w 372126"/>
                <a:gd name="connsiteY74" fmla="*/ 35269 h 338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72126" h="338218">
                  <a:moveTo>
                    <a:pt x="294282" y="-110"/>
                  </a:moveTo>
                  <a:lnTo>
                    <a:pt x="314577" y="5040"/>
                  </a:lnTo>
                  <a:lnTo>
                    <a:pt x="309979" y="18101"/>
                  </a:lnTo>
                  <a:lnTo>
                    <a:pt x="302498" y="19511"/>
                  </a:lnTo>
                  <a:lnTo>
                    <a:pt x="308814" y="32387"/>
                  </a:lnTo>
                  <a:lnTo>
                    <a:pt x="304338" y="45570"/>
                  </a:lnTo>
                  <a:lnTo>
                    <a:pt x="327392" y="47839"/>
                  </a:lnTo>
                  <a:lnTo>
                    <a:pt x="332543" y="58814"/>
                  </a:lnTo>
                  <a:lnTo>
                    <a:pt x="321445" y="86774"/>
                  </a:lnTo>
                  <a:lnTo>
                    <a:pt x="325614" y="91741"/>
                  </a:lnTo>
                  <a:lnTo>
                    <a:pt x="345051" y="89779"/>
                  </a:lnTo>
                  <a:lnTo>
                    <a:pt x="356333" y="82666"/>
                  </a:lnTo>
                  <a:lnTo>
                    <a:pt x="355659" y="104311"/>
                  </a:lnTo>
                  <a:lnTo>
                    <a:pt x="359399" y="108787"/>
                  </a:lnTo>
                  <a:lnTo>
                    <a:pt x="372643" y="107070"/>
                  </a:lnTo>
                  <a:lnTo>
                    <a:pt x="372521" y="126139"/>
                  </a:lnTo>
                  <a:lnTo>
                    <a:pt x="372521" y="126139"/>
                  </a:lnTo>
                  <a:lnTo>
                    <a:pt x="367370" y="139690"/>
                  </a:lnTo>
                  <a:lnTo>
                    <a:pt x="358112" y="142695"/>
                  </a:lnTo>
                  <a:lnTo>
                    <a:pt x="363201" y="170041"/>
                  </a:lnTo>
                  <a:lnTo>
                    <a:pt x="357314" y="186658"/>
                  </a:lnTo>
                  <a:lnTo>
                    <a:pt x="357314" y="186658"/>
                  </a:lnTo>
                  <a:lnTo>
                    <a:pt x="349221" y="183470"/>
                  </a:lnTo>
                  <a:lnTo>
                    <a:pt x="343212" y="191931"/>
                  </a:lnTo>
                  <a:lnTo>
                    <a:pt x="331194" y="195487"/>
                  </a:lnTo>
                  <a:lnTo>
                    <a:pt x="309611" y="185064"/>
                  </a:lnTo>
                  <a:lnTo>
                    <a:pt x="312247" y="189479"/>
                  </a:lnTo>
                  <a:lnTo>
                    <a:pt x="300291" y="202478"/>
                  </a:lnTo>
                  <a:lnTo>
                    <a:pt x="285759" y="262138"/>
                  </a:lnTo>
                  <a:lnTo>
                    <a:pt x="285759" y="262138"/>
                  </a:lnTo>
                  <a:lnTo>
                    <a:pt x="244984" y="255700"/>
                  </a:lnTo>
                  <a:lnTo>
                    <a:pt x="223155" y="265449"/>
                  </a:lnTo>
                  <a:lnTo>
                    <a:pt x="206600" y="280226"/>
                  </a:lnTo>
                  <a:lnTo>
                    <a:pt x="206048" y="310332"/>
                  </a:lnTo>
                  <a:lnTo>
                    <a:pt x="194398" y="315605"/>
                  </a:lnTo>
                  <a:lnTo>
                    <a:pt x="170240" y="317629"/>
                  </a:lnTo>
                  <a:lnTo>
                    <a:pt x="147308" y="312294"/>
                  </a:lnTo>
                  <a:lnTo>
                    <a:pt x="141237" y="324741"/>
                  </a:lnTo>
                  <a:lnTo>
                    <a:pt x="129158" y="316218"/>
                  </a:lnTo>
                  <a:lnTo>
                    <a:pt x="121862" y="323883"/>
                  </a:lnTo>
                  <a:lnTo>
                    <a:pt x="113706" y="323086"/>
                  </a:lnTo>
                  <a:lnTo>
                    <a:pt x="76549" y="298621"/>
                  </a:lnTo>
                  <a:lnTo>
                    <a:pt x="65267" y="308002"/>
                  </a:lnTo>
                  <a:lnTo>
                    <a:pt x="65573" y="326090"/>
                  </a:lnTo>
                  <a:lnTo>
                    <a:pt x="43806" y="338108"/>
                  </a:lnTo>
                  <a:lnTo>
                    <a:pt x="26638" y="315544"/>
                  </a:lnTo>
                  <a:lnTo>
                    <a:pt x="18667" y="313398"/>
                  </a:lnTo>
                  <a:lnTo>
                    <a:pt x="18667" y="313398"/>
                  </a:lnTo>
                  <a:lnTo>
                    <a:pt x="12903" y="293409"/>
                  </a:lnTo>
                  <a:lnTo>
                    <a:pt x="18851" y="290834"/>
                  </a:lnTo>
                  <a:lnTo>
                    <a:pt x="9102" y="277773"/>
                  </a:lnTo>
                  <a:lnTo>
                    <a:pt x="17992" y="258582"/>
                  </a:lnTo>
                  <a:lnTo>
                    <a:pt x="18299" y="207812"/>
                  </a:lnTo>
                  <a:lnTo>
                    <a:pt x="10328" y="192115"/>
                  </a:lnTo>
                  <a:lnTo>
                    <a:pt x="12106" y="172310"/>
                  </a:lnTo>
                  <a:lnTo>
                    <a:pt x="517" y="159372"/>
                  </a:lnTo>
                  <a:lnTo>
                    <a:pt x="6404" y="154283"/>
                  </a:lnTo>
                  <a:lnTo>
                    <a:pt x="1437" y="144350"/>
                  </a:lnTo>
                  <a:lnTo>
                    <a:pt x="885" y="93642"/>
                  </a:lnTo>
                  <a:lnTo>
                    <a:pt x="885" y="93642"/>
                  </a:lnTo>
                  <a:lnTo>
                    <a:pt x="3277" y="88430"/>
                  </a:lnTo>
                  <a:lnTo>
                    <a:pt x="14191" y="93151"/>
                  </a:lnTo>
                  <a:lnTo>
                    <a:pt x="23756" y="84261"/>
                  </a:lnTo>
                  <a:lnTo>
                    <a:pt x="41722" y="87204"/>
                  </a:lnTo>
                  <a:lnTo>
                    <a:pt x="49264" y="79417"/>
                  </a:lnTo>
                  <a:lnTo>
                    <a:pt x="54966" y="88001"/>
                  </a:lnTo>
                  <a:lnTo>
                    <a:pt x="77591" y="85303"/>
                  </a:lnTo>
                  <a:lnTo>
                    <a:pt x="118918" y="70955"/>
                  </a:lnTo>
                  <a:lnTo>
                    <a:pt x="126215" y="60225"/>
                  </a:lnTo>
                  <a:lnTo>
                    <a:pt x="140195" y="77025"/>
                  </a:lnTo>
                  <a:lnTo>
                    <a:pt x="158467" y="80582"/>
                  </a:lnTo>
                  <a:lnTo>
                    <a:pt x="207029" y="43485"/>
                  </a:lnTo>
                  <a:lnTo>
                    <a:pt x="266812" y="59305"/>
                  </a:lnTo>
                  <a:lnTo>
                    <a:pt x="270982" y="35576"/>
                  </a:lnTo>
                  <a:lnTo>
                    <a:pt x="277726" y="3526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รูปแบบอิสระ: รูปร่าง 54">
              <a:extLst>
                <a:ext uri="{FF2B5EF4-FFF2-40B4-BE49-F238E27FC236}">
                  <a16:creationId xmlns:a16="http://schemas.microsoft.com/office/drawing/2014/main" id="{AFC1F5DA-98DF-84AF-16D4-60741281C53D}"/>
                </a:ext>
              </a:extLst>
            </p:cNvPr>
            <p:cNvSpPr/>
            <p:nvPr/>
          </p:nvSpPr>
          <p:spPr>
            <a:xfrm>
              <a:off x="4729759" y="2367130"/>
              <a:ext cx="700227" cy="820467"/>
            </a:xfrm>
            <a:custGeom>
              <a:avLst/>
              <a:gdLst>
                <a:gd name="connsiteX0" fmla="*/ 160929 w 700227"/>
                <a:gd name="connsiteY0" fmla="*/ 2176 h 820467"/>
                <a:gd name="connsiteX1" fmla="*/ 166386 w 700227"/>
                <a:gd name="connsiteY1" fmla="*/ -92 h 820467"/>
                <a:gd name="connsiteX2" fmla="*/ 183493 w 700227"/>
                <a:gd name="connsiteY2" fmla="*/ 14194 h 820467"/>
                <a:gd name="connsiteX3" fmla="*/ 193058 w 700227"/>
                <a:gd name="connsiteY3" fmla="*/ 11374 h 820467"/>
                <a:gd name="connsiteX4" fmla="*/ 224268 w 700227"/>
                <a:gd name="connsiteY4" fmla="*/ 60672 h 820467"/>
                <a:gd name="connsiteX5" fmla="*/ 215990 w 700227"/>
                <a:gd name="connsiteY5" fmla="*/ 68398 h 820467"/>
                <a:gd name="connsiteX6" fmla="*/ 238003 w 700227"/>
                <a:gd name="connsiteY6" fmla="*/ 79435 h 820467"/>
                <a:gd name="connsiteX7" fmla="*/ 236593 w 700227"/>
                <a:gd name="connsiteY7" fmla="*/ 92924 h 820467"/>
                <a:gd name="connsiteX8" fmla="*/ 269397 w 700227"/>
                <a:gd name="connsiteY8" fmla="*/ 133944 h 820467"/>
                <a:gd name="connsiteX9" fmla="*/ 284787 w 700227"/>
                <a:gd name="connsiteY9" fmla="*/ 142896 h 820467"/>
                <a:gd name="connsiteX10" fmla="*/ 293003 w 700227"/>
                <a:gd name="connsiteY10" fmla="*/ 156815 h 820467"/>
                <a:gd name="connsiteX11" fmla="*/ 291164 w 700227"/>
                <a:gd name="connsiteY11" fmla="*/ 163805 h 820467"/>
                <a:gd name="connsiteX12" fmla="*/ 302262 w 700227"/>
                <a:gd name="connsiteY12" fmla="*/ 167300 h 820467"/>
                <a:gd name="connsiteX13" fmla="*/ 306799 w 700227"/>
                <a:gd name="connsiteY13" fmla="*/ 176191 h 820467"/>
                <a:gd name="connsiteX14" fmla="*/ 319982 w 700227"/>
                <a:gd name="connsiteY14" fmla="*/ 175946 h 820467"/>
                <a:gd name="connsiteX15" fmla="*/ 331510 w 700227"/>
                <a:gd name="connsiteY15" fmla="*/ 203660 h 820467"/>
                <a:gd name="connsiteX16" fmla="*/ 331510 w 700227"/>
                <a:gd name="connsiteY16" fmla="*/ 203660 h 820467"/>
                <a:gd name="connsiteX17" fmla="*/ 340891 w 700227"/>
                <a:gd name="connsiteY17" fmla="*/ 219173 h 820467"/>
                <a:gd name="connsiteX18" fmla="*/ 338683 w 700227"/>
                <a:gd name="connsiteY18" fmla="*/ 249954 h 820467"/>
                <a:gd name="connsiteX19" fmla="*/ 346348 w 700227"/>
                <a:gd name="connsiteY19" fmla="*/ 257680 h 820467"/>
                <a:gd name="connsiteX20" fmla="*/ 370139 w 700227"/>
                <a:gd name="connsiteY20" fmla="*/ 264424 h 820467"/>
                <a:gd name="connsiteX21" fmla="*/ 396995 w 700227"/>
                <a:gd name="connsiteY21" fmla="*/ 258906 h 820467"/>
                <a:gd name="connsiteX22" fmla="*/ 394174 w 700227"/>
                <a:gd name="connsiteY22" fmla="*/ 264731 h 820467"/>
                <a:gd name="connsiteX23" fmla="*/ 404966 w 700227"/>
                <a:gd name="connsiteY23" fmla="*/ 274174 h 820467"/>
                <a:gd name="connsiteX24" fmla="*/ 417168 w 700227"/>
                <a:gd name="connsiteY24" fmla="*/ 269575 h 820467"/>
                <a:gd name="connsiteX25" fmla="*/ 434459 w 700227"/>
                <a:gd name="connsiteY25" fmla="*/ 275707 h 820467"/>
                <a:gd name="connsiteX26" fmla="*/ 444085 w 700227"/>
                <a:gd name="connsiteY26" fmla="*/ 286130 h 820467"/>
                <a:gd name="connsiteX27" fmla="*/ 455858 w 700227"/>
                <a:gd name="connsiteY27" fmla="*/ 283310 h 820467"/>
                <a:gd name="connsiteX28" fmla="*/ 455858 w 700227"/>
                <a:gd name="connsiteY28" fmla="*/ 283310 h 820467"/>
                <a:gd name="connsiteX29" fmla="*/ 470942 w 700227"/>
                <a:gd name="connsiteY29" fmla="*/ 302931 h 820467"/>
                <a:gd name="connsiteX30" fmla="*/ 469164 w 700227"/>
                <a:gd name="connsiteY30" fmla="*/ 327457 h 820467"/>
                <a:gd name="connsiteX31" fmla="*/ 455000 w 700227"/>
                <a:gd name="connsiteY31" fmla="*/ 340272 h 820467"/>
                <a:gd name="connsiteX32" fmla="*/ 459660 w 700227"/>
                <a:gd name="connsiteY32" fmla="*/ 351800 h 820467"/>
                <a:gd name="connsiteX33" fmla="*/ 486332 w 700227"/>
                <a:gd name="connsiteY33" fmla="*/ 377981 h 820467"/>
                <a:gd name="connsiteX34" fmla="*/ 518646 w 700227"/>
                <a:gd name="connsiteY34" fmla="*/ 376387 h 820467"/>
                <a:gd name="connsiteX35" fmla="*/ 530050 w 700227"/>
                <a:gd name="connsiteY35" fmla="*/ 409927 h 820467"/>
                <a:gd name="connsiteX36" fmla="*/ 550591 w 700227"/>
                <a:gd name="connsiteY36" fmla="*/ 407536 h 820467"/>
                <a:gd name="connsiteX37" fmla="*/ 565246 w 700227"/>
                <a:gd name="connsiteY37" fmla="*/ 399074 h 820467"/>
                <a:gd name="connsiteX38" fmla="*/ 564449 w 700227"/>
                <a:gd name="connsiteY38" fmla="*/ 365289 h 820467"/>
                <a:gd name="connsiteX39" fmla="*/ 573339 w 700227"/>
                <a:gd name="connsiteY39" fmla="*/ 372892 h 820467"/>
                <a:gd name="connsiteX40" fmla="*/ 592593 w 700227"/>
                <a:gd name="connsiteY40" fmla="*/ 373689 h 820467"/>
                <a:gd name="connsiteX41" fmla="*/ 606634 w 700227"/>
                <a:gd name="connsiteY41" fmla="*/ 364247 h 820467"/>
                <a:gd name="connsiteX42" fmla="*/ 639315 w 700227"/>
                <a:gd name="connsiteY42" fmla="*/ 387363 h 820467"/>
                <a:gd name="connsiteX43" fmla="*/ 667275 w 700227"/>
                <a:gd name="connsiteY43" fmla="*/ 391962 h 820467"/>
                <a:gd name="connsiteX44" fmla="*/ 658630 w 700227"/>
                <a:gd name="connsiteY44" fmla="*/ 405512 h 820467"/>
                <a:gd name="connsiteX45" fmla="*/ 666907 w 700227"/>
                <a:gd name="connsiteY45" fmla="*/ 409988 h 820467"/>
                <a:gd name="connsiteX46" fmla="*/ 682298 w 700227"/>
                <a:gd name="connsiteY46" fmla="*/ 443038 h 820467"/>
                <a:gd name="connsiteX47" fmla="*/ 671690 w 700227"/>
                <a:gd name="connsiteY47" fmla="*/ 445613 h 820467"/>
                <a:gd name="connsiteX48" fmla="*/ 667888 w 700227"/>
                <a:gd name="connsiteY48" fmla="*/ 455485 h 820467"/>
                <a:gd name="connsiteX49" fmla="*/ 677760 w 700227"/>
                <a:gd name="connsiteY49" fmla="*/ 462046 h 820467"/>
                <a:gd name="connsiteX50" fmla="*/ 673714 w 700227"/>
                <a:gd name="connsiteY50" fmla="*/ 474247 h 820467"/>
                <a:gd name="connsiteX51" fmla="*/ 677392 w 700227"/>
                <a:gd name="connsiteY51" fmla="*/ 609572 h 820467"/>
                <a:gd name="connsiteX52" fmla="*/ 662431 w 700227"/>
                <a:gd name="connsiteY52" fmla="*/ 624226 h 820467"/>
                <a:gd name="connsiteX53" fmla="*/ 655441 w 700227"/>
                <a:gd name="connsiteY53" fmla="*/ 620608 h 820467"/>
                <a:gd name="connsiteX54" fmla="*/ 651456 w 700227"/>
                <a:gd name="connsiteY54" fmla="*/ 627905 h 820467"/>
                <a:gd name="connsiteX55" fmla="*/ 646612 w 700227"/>
                <a:gd name="connsiteY55" fmla="*/ 626495 h 820467"/>
                <a:gd name="connsiteX56" fmla="*/ 639561 w 700227"/>
                <a:gd name="connsiteY56" fmla="*/ 659912 h 820467"/>
                <a:gd name="connsiteX57" fmla="*/ 649862 w 700227"/>
                <a:gd name="connsiteY57" fmla="*/ 666534 h 820467"/>
                <a:gd name="connsiteX58" fmla="*/ 665129 w 700227"/>
                <a:gd name="connsiteY58" fmla="*/ 662916 h 820467"/>
                <a:gd name="connsiteX59" fmla="*/ 673468 w 700227"/>
                <a:gd name="connsiteY59" fmla="*/ 677387 h 820467"/>
                <a:gd name="connsiteX60" fmla="*/ 686835 w 700227"/>
                <a:gd name="connsiteY60" fmla="*/ 680024 h 820467"/>
                <a:gd name="connsiteX61" fmla="*/ 686835 w 700227"/>
                <a:gd name="connsiteY61" fmla="*/ 680024 h 820467"/>
                <a:gd name="connsiteX62" fmla="*/ 691005 w 700227"/>
                <a:gd name="connsiteY62" fmla="*/ 687259 h 820467"/>
                <a:gd name="connsiteX63" fmla="*/ 681194 w 700227"/>
                <a:gd name="connsiteY63" fmla="*/ 705347 h 820467"/>
                <a:gd name="connsiteX64" fmla="*/ 687448 w 700227"/>
                <a:gd name="connsiteY64" fmla="*/ 705899 h 820467"/>
                <a:gd name="connsiteX65" fmla="*/ 700754 w 700227"/>
                <a:gd name="connsiteY65" fmla="*/ 726624 h 820467"/>
                <a:gd name="connsiteX66" fmla="*/ 700754 w 700227"/>
                <a:gd name="connsiteY66" fmla="*/ 726624 h 820467"/>
                <a:gd name="connsiteX67" fmla="*/ 684199 w 700227"/>
                <a:gd name="connsiteY67" fmla="*/ 762003 h 820467"/>
                <a:gd name="connsiteX68" fmla="*/ 677454 w 700227"/>
                <a:gd name="connsiteY68" fmla="*/ 762310 h 820467"/>
                <a:gd name="connsiteX69" fmla="*/ 673284 w 700227"/>
                <a:gd name="connsiteY69" fmla="*/ 786039 h 820467"/>
                <a:gd name="connsiteX70" fmla="*/ 613501 w 700227"/>
                <a:gd name="connsiteY70" fmla="*/ 770219 h 820467"/>
                <a:gd name="connsiteX71" fmla="*/ 564939 w 700227"/>
                <a:gd name="connsiteY71" fmla="*/ 807315 h 820467"/>
                <a:gd name="connsiteX72" fmla="*/ 546667 w 700227"/>
                <a:gd name="connsiteY72" fmla="*/ 803759 h 820467"/>
                <a:gd name="connsiteX73" fmla="*/ 532687 w 700227"/>
                <a:gd name="connsiteY73" fmla="*/ 786959 h 820467"/>
                <a:gd name="connsiteX74" fmla="*/ 525390 w 700227"/>
                <a:gd name="connsiteY74" fmla="*/ 797689 h 820467"/>
                <a:gd name="connsiteX75" fmla="*/ 484063 w 700227"/>
                <a:gd name="connsiteY75" fmla="*/ 812037 h 820467"/>
                <a:gd name="connsiteX76" fmla="*/ 461438 w 700227"/>
                <a:gd name="connsiteY76" fmla="*/ 814735 h 820467"/>
                <a:gd name="connsiteX77" fmla="*/ 455736 w 700227"/>
                <a:gd name="connsiteY77" fmla="*/ 806150 h 820467"/>
                <a:gd name="connsiteX78" fmla="*/ 448194 w 700227"/>
                <a:gd name="connsiteY78" fmla="*/ 813937 h 820467"/>
                <a:gd name="connsiteX79" fmla="*/ 430228 w 700227"/>
                <a:gd name="connsiteY79" fmla="*/ 810994 h 820467"/>
                <a:gd name="connsiteX80" fmla="*/ 420663 w 700227"/>
                <a:gd name="connsiteY80" fmla="*/ 819885 h 820467"/>
                <a:gd name="connsiteX81" fmla="*/ 409749 w 700227"/>
                <a:gd name="connsiteY81" fmla="*/ 815164 h 820467"/>
                <a:gd name="connsiteX82" fmla="*/ 407357 w 700227"/>
                <a:gd name="connsiteY82" fmla="*/ 820376 h 820467"/>
                <a:gd name="connsiteX83" fmla="*/ 407357 w 700227"/>
                <a:gd name="connsiteY83" fmla="*/ 820376 h 820467"/>
                <a:gd name="connsiteX84" fmla="*/ 402513 w 700227"/>
                <a:gd name="connsiteY84" fmla="*/ 809155 h 820467"/>
                <a:gd name="connsiteX85" fmla="*/ 389330 w 700227"/>
                <a:gd name="connsiteY85" fmla="*/ 801674 h 820467"/>
                <a:gd name="connsiteX86" fmla="*/ 389208 w 700227"/>
                <a:gd name="connsiteY86" fmla="*/ 784751 h 820467"/>
                <a:gd name="connsiteX87" fmla="*/ 380440 w 700227"/>
                <a:gd name="connsiteY87" fmla="*/ 773592 h 820467"/>
                <a:gd name="connsiteX88" fmla="*/ 384486 w 700227"/>
                <a:gd name="connsiteY88" fmla="*/ 752254 h 820467"/>
                <a:gd name="connsiteX89" fmla="*/ 372101 w 700227"/>
                <a:gd name="connsiteY89" fmla="*/ 751027 h 820467"/>
                <a:gd name="connsiteX90" fmla="*/ 364252 w 700227"/>
                <a:gd name="connsiteY90" fmla="*/ 736005 h 820467"/>
                <a:gd name="connsiteX91" fmla="*/ 347636 w 700227"/>
                <a:gd name="connsiteY91" fmla="*/ 727666 h 820467"/>
                <a:gd name="connsiteX92" fmla="*/ 338561 w 700227"/>
                <a:gd name="connsiteY92" fmla="*/ 697376 h 820467"/>
                <a:gd name="connsiteX93" fmla="*/ 327340 w 700227"/>
                <a:gd name="connsiteY93" fmla="*/ 691674 h 820467"/>
                <a:gd name="connsiteX94" fmla="*/ 322128 w 700227"/>
                <a:gd name="connsiteY94" fmla="*/ 664633 h 820467"/>
                <a:gd name="connsiteX95" fmla="*/ 297050 w 700227"/>
                <a:gd name="connsiteY95" fmla="*/ 659176 h 820467"/>
                <a:gd name="connsiteX96" fmla="*/ 284725 w 700227"/>
                <a:gd name="connsiteY96" fmla="*/ 643663 h 820467"/>
                <a:gd name="connsiteX97" fmla="*/ 221570 w 700227"/>
                <a:gd name="connsiteY97" fmla="*/ 601662 h 820467"/>
                <a:gd name="connsiteX98" fmla="*/ 213967 w 700227"/>
                <a:gd name="connsiteY98" fmla="*/ 589276 h 820467"/>
                <a:gd name="connsiteX99" fmla="*/ 174234 w 700227"/>
                <a:gd name="connsiteY99" fmla="*/ 568797 h 820467"/>
                <a:gd name="connsiteX100" fmla="*/ 172272 w 700227"/>
                <a:gd name="connsiteY100" fmla="*/ 549482 h 820467"/>
                <a:gd name="connsiteX101" fmla="*/ 159457 w 700227"/>
                <a:gd name="connsiteY101" fmla="*/ 542615 h 820467"/>
                <a:gd name="connsiteX102" fmla="*/ 128186 w 700227"/>
                <a:gd name="connsiteY102" fmla="*/ 476271 h 820467"/>
                <a:gd name="connsiteX103" fmla="*/ 115923 w 700227"/>
                <a:gd name="connsiteY103" fmla="*/ 480379 h 820467"/>
                <a:gd name="connsiteX104" fmla="*/ 114942 w 700227"/>
                <a:gd name="connsiteY104" fmla="*/ 460083 h 820467"/>
                <a:gd name="connsiteX105" fmla="*/ 105131 w 700227"/>
                <a:gd name="connsiteY105" fmla="*/ 445122 h 820467"/>
                <a:gd name="connsiteX106" fmla="*/ 77294 w 700227"/>
                <a:gd name="connsiteY106" fmla="*/ 423110 h 820467"/>
                <a:gd name="connsiteX107" fmla="*/ 71714 w 700227"/>
                <a:gd name="connsiteY107" fmla="*/ 409682 h 820467"/>
                <a:gd name="connsiteX108" fmla="*/ 59574 w 700227"/>
                <a:gd name="connsiteY108" fmla="*/ 404654 h 820467"/>
                <a:gd name="connsiteX109" fmla="*/ 28241 w 700227"/>
                <a:gd name="connsiteY109" fmla="*/ 354191 h 820467"/>
                <a:gd name="connsiteX110" fmla="*/ 33760 w 700227"/>
                <a:gd name="connsiteY110" fmla="*/ 342541 h 820467"/>
                <a:gd name="connsiteX111" fmla="*/ 21190 w 700227"/>
                <a:gd name="connsiteY111" fmla="*/ 328070 h 820467"/>
                <a:gd name="connsiteX112" fmla="*/ 29222 w 700227"/>
                <a:gd name="connsiteY112" fmla="*/ 317524 h 820467"/>
                <a:gd name="connsiteX113" fmla="*/ 20822 w 700227"/>
                <a:gd name="connsiteY113" fmla="*/ 295144 h 820467"/>
                <a:gd name="connsiteX114" fmla="*/ 11318 w 700227"/>
                <a:gd name="connsiteY114" fmla="*/ 288522 h 820467"/>
                <a:gd name="connsiteX115" fmla="*/ 13096 w 700227"/>
                <a:gd name="connsiteY115" fmla="*/ 271966 h 820467"/>
                <a:gd name="connsiteX116" fmla="*/ 21496 w 700227"/>
                <a:gd name="connsiteY116" fmla="*/ 263198 h 820467"/>
                <a:gd name="connsiteX117" fmla="*/ 526 w 700227"/>
                <a:gd name="connsiteY117" fmla="*/ 232724 h 820467"/>
                <a:gd name="connsiteX118" fmla="*/ 13035 w 700227"/>
                <a:gd name="connsiteY118" fmla="*/ 205745 h 820467"/>
                <a:gd name="connsiteX119" fmla="*/ 6965 w 700227"/>
                <a:gd name="connsiteY119" fmla="*/ 182813 h 820467"/>
                <a:gd name="connsiteX120" fmla="*/ 29590 w 700227"/>
                <a:gd name="connsiteY120" fmla="*/ 185020 h 820467"/>
                <a:gd name="connsiteX121" fmla="*/ 51112 w 700227"/>
                <a:gd name="connsiteY121" fmla="*/ 161966 h 820467"/>
                <a:gd name="connsiteX122" fmla="*/ 50989 w 700227"/>
                <a:gd name="connsiteY122" fmla="*/ 147986 h 820467"/>
                <a:gd name="connsiteX123" fmla="*/ 93788 w 700227"/>
                <a:gd name="connsiteY123" fmla="*/ 172941 h 820467"/>
                <a:gd name="connsiteX124" fmla="*/ 99184 w 700227"/>
                <a:gd name="connsiteY124" fmla="*/ 165522 h 820467"/>
                <a:gd name="connsiteX125" fmla="*/ 89373 w 700227"/>
                <a:gd name="connsiteY125" fmla="*/ 151358 h 820467"/>
                <a:gd name="connsiteX126" fmla="*/ 98877 w 700227"/>
                <a:gd name="connsiteY126" fmla="*/ 143877 h 820467"/>
                <a:gd name="connsiteX127" fmla="*/ 99368 w 700227"/>
                <a:gd name="connsiteY127" fmla="*/ 128058 h 820467"/>
                <a:gd name="connsiteX128" fmla="*/ 125917 w 700227"/>
                <a:gd name="connsiteY128" fmla="*/ 116163 h 820467"/>
                <a:gd name="connsiteX129" fmla="*/ 147930 w 700227"/>
                <a:gd name="connsiteY129" fmla="*/ 124563 h 820467"/>
                <a:gd name="connsiteX130" fmla="*/ 155962 w 700227"/>
                <a:gd name="connsiteY130" fmla="*/ 139769 h 820467"/>
                <a:gd name="connsiteX131" fmla="*/ 164853 w 700227"/>
                <a:gd name="connsiteY131" fmla="*/ 125728 h 820467"/>
                <a:gd name="connsiteX132" fmla="*/ 168348 w 700227"/>
                <a:gd name="connsiteY132" fmla="*/ 93844 h 820467"/>
                <a:gd name="connsiteX133" fmla="*/ 165589 w 700227"/>
                <a:gd name="connsiteY133" fmla="*/ 57851 h 820467"/>
                <a:gd name="connsiteX134" fmla="*/ 154981 w 700227"/>
                <a:gd name="connsiteY134" fmla="*/ 25170 h 820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</a:cxnLst>
              <a:rect l="l" t="t" r="r" b="b"/>
              <a:pathLst>
                <a:path w="700227" h="820467">
                  <a:moveTo>
                    <a:pt x="160929" y="2176"/>
                  </a:moveTo>
                  <a:lnTo>
                    <a:pt x="166386" y="-92"/>
                  </a:lnTo>
                  <a:lnTo>
                    <a:pt x="183493" y="14194"/>
                  </a:lnTo>
                  <a:lnTo>
                    <a:pt x="193058" y="11374"/>
                  </a:lnTo>
                  <a:lnTo>
                    <a:pt x="224268" y="60672"/>
                  </a:lnTo>
                  <a:lnTo>
                    <a:pt x="215990" y="68398"/>
                  </a:lnTo>
                  <a:lnTo>
                    <a:pt x="238003" y="79435"/>
                  </a:lnTo>
                  <a:lnTo>
                    <a:pt x="236593" y="92924"/>
                  </a:lnTo>
                  <a:lnTo>
                    <a:pt x="269397" y="133944"/>
                  </a:lnTo>
                  <a:lnTo>
                    <a:pt x="284787" y="142896"/>
                  </a:lnTo>
                  <a:lnTo>
                    <a:pt x="293003" y="156815"/>
                  </a:lnTo>
                  <a:lnTo>
                    <a:pt x="291164" y="163805"/>
                  </a:lnTo>
                  <a:lnTo>
                    <a:pt x="302262" y="167300"/>
                  </a:lnTo>
                  <a:lnTo>
                    <a:pt x="306799" y="176191"/>
                  </a:lnTo>
                  <a:lnTo>
                    <a:pt x="319982" y="175946"/>
                  </a:lnTo>
                  <a:lnTo>
                    <a:pt x="331510" y="203660"/>
                  </a:lnTo>
                  <a:lnTo>
                    <a:pt x="331510" y="203660"/>
                  </a:lnTo>
                  <a:lnTo>
                    <a:pt x="340891" y="219173"/>
                  </a:lnTo>
                  <a:lnTo>
                    <a:pt x="338683" y="249954"/>
                  </a:lnTo>
                  <a:lnTo>
                    <a:pt x="346348" y="257680"/>
                  </a:lnTo>
                  <a:lnTo>
                    <a:pt x="370139" y="264424"/>
                  </a:lnTo>
                  <a:lnTo>
                    <a:pt x="396995" y="258906"/>
                  </a:lnTo>
                  <a:lnTo>
                    <a:pt x="394174" y="264731"/>
                  </a:lnTo>
                  <a:lnTo>
                    <a:pt x="404966" y="274174"/>
                  </a:lnTo>
                  <a:lnTo>
                    <a:pt x="417168" y="269575"/>
                  </a:lnTo>
                  <a:lnTo>
                    <a:pt x="434459" y="275707"/>
                  </a:lnTo>
                  <a:lnTo>
                    <a:pt x="444085" y="286130"/>
                  </a:lnTo>
                  <a:lnTo>
                    <a:pt x="455858" y="283310"/>
                  </a:lnTo>
                  <a:lnTo>
                    <a:pt x="455858" y="283310"/>
                  </a:lnTo>
                  <a:lnTo>
                    <a:pt x="470942" y="302931"/>
                  </a:lnTo>
                  <a:lnTo>
                    <a:pt x="469164" y="327457"/>
                  </a:lnTo>
                  <a:lnTo>
                    <a:pt x="455000" y="340272"/>
                  </a:lnTo>
                  <a:lnTo>
                    <a:pt x="459660" y="351800"/>
                  </a:lnTo>
                  <a:lnTo>
                    <a:pt x="486332" y="377981"/>
                  </a:lnTo>
                  <a:lnTo>
                    <a:pt x="518646" y="376387"/>
                  </a:lnTo>
                  <a:lnTo>
                    <a:pt x="530050" y="409927"/>
                  </a:lnTo>
                  <a:lnTo>
                    <a:pt x="550591" y="407536"/>
                  </a:lnTo>
                  <a:lnTo>
                    <a:pt x="565246" y="399074"/>
                  </a:lnTo>
                  <a:lnTo>
                    <a:pt x="564449" y="365289"/>
                  </a:lnTo>
                  <a:lnTo>
                    <a:pt x="573339" y="372892"/>
                  </a:lnTo>
                  <a:lnTo>
                    <a:pt x="592593" y="373689"/>
                  </a:lnTo>
                  <a:lnTo>
                    <a:pt x="606634" y="364247"/>
                  </a:lnTo>
                  <a:lnTo>
                    <a:pt x="639315" y="387363"/>
                  </a:lnTo>
                  <a:lnTo>
                    <a:pt x="667275" y="391962"/>
                  </a:lnTo>
                  <a:lnTo>
                    <a:pt x="658630" y="405512"/>
                  </a:lnTo>
                  <a:lnTo>
                    <a:pt x="666907" y="409988"/>
                  </a:lnTo>
                  <a:lnTo>
                    <a:pt x="682298" y="443038"/>
                  </a:lnTo>
                  <a:lnTo>
                    <a:pt x="671690" y="445613"/>
                  </a:lnTo>
                  <a:lnTo>
                    <a:pt x="667888" y="455485"/>
                  </a:lnTo>
                  <a:lnTo>
                    <a:pt x="677760" y="462046"/>
                  </a:lnTo>
                  <a:lnTo>
                    <a:pt x="673714" y="474247"/>
                  </a:lnTo>
                  <a:lnTo>
                    <a:pt x="677392" y="609572"/>
                  </a:lnTo>
                  <a:lnTo>
                    <a:pt x="662431" y="624226"/>
                  </a:lnTo>
                  <a:lnTo>
                    <a:pt x="655441" y="620608"/>
                  </a:lnTo>
                  <a:lnTo>
                    <a:pt x="651456" y="627905"/>
                  </a:lnTo>
                  <a:lnTo>
                    <a:pt x="646612" y="626495"/>
                  </a:lnTo>
                  <a:lnTo>
                    <a:pt x="639561" y="659912"/>
                  </a:lnTo>
                  <a:lnTo>
                    <a:pt x="649862" y="666534"/>
                  </a:lnTo>
                  <a:lnTo>
                    <a:pt x="665129" y="662916"/>
                  </a:lnTo>
                  <a:lnTo>
                    <a:pt x="673468" y="677387"/>
                  </a:lnTo>
                  <a:lnTo>
                    <a:pt x="686835" y="680024"/>
                  </a:lnTo>
                  <a:lnTo>
                    <a:pt x="686835" y="680024"/>
                  </a:lnTo>
                  <a:lnTo>
                    <a:pt x="691005" y="687259"/>
                  </a:lnTo>
                  <a:lnTo>
                    <a:pt x="681194" y="705347"/>
                  </a:lnTo>
                  <a:lnTo>
                    <a:pt x="687448" y="705899"/>
                  </a:lnTo>
                  <a:lnTo>
                    <a:pt x="700754" y="726624"/>
                  </a:lnTo>
                  <a:lnTo>
                    <a:pt x="700754" y="726624"/>
                  </a:lnTo>
                  <a:lnTo>
                    <a:pt x="684199" y="762003"/>
                  </a:lnTo>
                  <a:lnTo>
                    <a:pt x="677454" y="762310"/>
                  </a:lnTo>
                  <a:lnTo>
                    <a:pt x="673284" y="786039"/>
                  </a:lnTo>
                  <a:lnTo>
                    <a:pt x="613501" y="770219"/>
                  </a:lnTo>
                  <a:lnTo>
                    <a:pt x="564939" y="807315"/>
                  </a:lnTo>
                  <a:lnTo>
                    <a:pt x="546667" y="803759"/>
                  </a:lnTo>
                  <a:lnTo>
                    <a:pt x="532687" y="786959"/>
                  </a:lnTo>
                  <a:lnTo>
                    <a:pt x="525390" y="797689"/>
                  </a:lnTo>
                  <a:lnTo>
                    <a:pt x="484063" y="812037"/>
                  </a:lnTo>
                  <a:lnTo>
                    <a:pt x="461438" y="814735"/>
                  </a:lnTo>
                  <a:lnTo>
                    <a:pt x="455736" y="806150"/>
                  </a:lnTo>
                  <a:lnTo>
                    <a:pt x="448194" y="813937"/>
                  </a:lnTo>
                  <a:lnTo>
                    <a:pt x="430228" y="810994"/>
                  </a:lnTo>
                  <a:lnTo>
                    <a:pt x="420663" y="819885"/>
                  </a:lnTo>
                  <a:lnTo>
                    <a:pt x="409749" y="815164"/>
                  </a:lnTo>
                  <a:lnTo>
                    <a:pt x="407357" y="820376"/>
                  </a:lnTo>
                  <a:lnTo>
                    <a:pt x="407357" y="820376"/>
                  </a:lnTo>
                  <a:lnTo>
                    <a:pt x="402513" y="809155"/>
                  </a:lnTo>
                  <a:lnTo>
                    <a:pt x="389330" y="801674"/>
                  </a:lnTo>
                  <a:lnTo>
                    <a:pt x="389208" y="784751"/>
                  </a:lnTo>
                  <a:lnTo>
                    <a:pt x="380440" y="773592"/>
                  </a:lnTo>
                  <a:lnTo>
                    <a:pt x="384486" y="752254"/>
                  </a:lnTo>
                  <a:lnTo>
                    <a:pt x="372101" y="751027"/>
                  </a:lnTo>
                  <a:lnTo>
                    <a:pt x="364252" y="736005"/>
                  </a:lnTo>
                  <a:lnTo>
                    <a:pt x="347636" y="727666"/>
                  </a:lnTo>
                  <a:lnTo>
                    <a:pt x="338561" y="697376"/>
                  </a:lnTo>
                  <a:lnTo>
                    <a:pt x="327340" y="691674"/>
                  </a:lnTo>
                  <a:lnTo>
                    <a:pt x="322128" y="664633"/>
                  </a:lnTo>
                  <a:lnTo>
                    <a:pt x="297050" y="659176"/>
                  </a:lnTo>
                  <a:lnTo>
                    <a:pt x="284725" y="643663"/>
                  </a:lnTo>
                  <a:lnTo>
                    <a:pt x="221570" y="601662"/>
                  </a:lnTo>
                  <a:lnTo>
                    <a:pt x="213967" y="589276"/>
                  </a:lnTo>
                  <a:lnTo>
                    <a:pt x="174234" y="568797"/>
                  </a:lnTo>
                  <a:lnTo>
                    <a:pt x="172272" y="549482"/>
                  </a:lnTo>
                  <a:lnTo>
                    <a:pt x="159457" y="542615"/>
                  </a:lnTo>
                  <a:lnTo>
                    <a:pt x="128186" y="476271"/>
                  </a:lnTo>
                  <a:lnTo>
                    <a:pt x="115923" y="480379"/>
                  </a:lnTo>
                  <a:lnTo>
                    <a:pt x="114942" y="460083"/>
                  </a:lnTo>
                  <a:lnTo>
                    <a:pt x="105131" y="445122"/>
                  </a:lnTo>
                  <a:lnTo>
                    <a:pt x="77294" y="423110"/>
                  </a:lnTo>
                  <a:lnTo>
                    <a:pt x="71714" y="409682"/>
                  </a:lnTo>
                  <a:lnTo>
                    <a:pt x="59574" y="404654"/>
                  </a:lnTo>
                  <a:lnTo>
                    <a:pt x="28241" y="354191"/>
                  </a:lnTo>
                  <a:lnTo>
                    <a:pt x="33760" y="342541"/>
                  </a:lnTo>
                  <a:lnTo>
                    <a:pt x="21190" y="328070"/>
                  </a:lnTo>
                  <a:lnTo>
                    <a:pt x="29222" y="317524"/>
                  </a:lnTo>
                  <a:lnTo>
                    <a:pt x="20822" y="295144"/>
                  </a:lnTo>
                  <a:lnTo>
                    <a:pt x="11318" y="288522"/>
                  </a:lnTo>
                  <a:lnTo>
                    <a:pt x="13096" y="271966"/>
                  </a:lnTo>
                  <a:lnTo>
                    <a:pt x="21496" y="263198"/>
                  </a:lnTo>
                  <a:lnTo>
                    <a:pt x="526" y="232724"/>
                  </a:lnTo>
                  <a:lnTo>
                    <a:pt x="13035" y="205745"/>
                  </a:lnTo>
                  <a:lnTo>
                    <a:pt x="6965" y="182813"/>
                  </a:lnTo>
                  <a:lnTo>
                    <a:pt x="29590" y="185020"/>
                  </a:lnTo>
                  <a:lnTo>
                    <a:pt x="51112" y="161966"/>
                  </a:lnTo>
                  <a:lnTo>
                    <a:pt x="50989" y="147986"/>
                  </a:lnTo>
                  <a:lnTo>
                    <a:pt x="93788" y="172941"/>
                  </a:lnTo>
                  <a:lnTo>
                    <a:pt x="99184" y="165522"/>
                  </a:lnTo>
                  <a:lnTo>
                    <a:pt x="89373" y="151358"/>
                  </a:lnTo>
                  <a:lnTo>
                    <a:pt x="98877" y="143877"/>
                  </a:lnTo>
                  <a:lnTo>
                    <a:pt x="99368" y="128058"/>
                  </a:lnTo>
                  <a:lnTo>
                    <a:pt x="125917" y="116163"/>
                  </a:lnTo>
                  <a:lnTo>
                    <a:pt x="147930" y="124563"/>
                  </a:lnTo>
                  <a:lnTo>
                    <a:pt x="155962" y="139769"/>
                  </a:lnTo>
                  <a:lnTo>
                    <a:pt x="164853" y="125728"/>
                  </a:lnTo>
                  <a:lnTo>
                    <a:pt x="168348" y="93844"/>
                  </a:lnTo>
                  <a:lnTo>
                    <a:pt x="165589" y="57851"/>
                  </a:lnTo>
                  <a:lnTo>
                    <a:pt x="154981" y="2517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รูปแบบอิสระ: รูปร่าง 55">
              <a:extLst>
                <a:ext uri="{FF2B5EF4-FFF2-40B4-BE49-F238E27FC236}">
                  <a16:creationId xmlns:a16="http://schemas.microsoft.com/office/drawing/2014/main" id="{FD0BF3F9-D8EC-F94F-2E94-481728027D79}"/>
                </a:ext>
              </a:extLst>
            </p:cNvPr>
            <p:cNvSpPr/>
            <p:nvPr/>
          </p:nvSpPr>
          <p:spPr>
            <a:xfrm>
              <a:off x="5184232" y="2613314"/>
              <a:ext cx="412839" cy="433932"/>
            </a:xfrm>
            <a:custGeom>
              <a:avLst/>
              <a:gdLst>
                <a:gd name="connsiteX0" fmla="*/ 1373 w 412839"/>
                <a:gd name="connsiteY0" fmla="*/ 37125 h 433932"/>
                <a:gd name="connsiteX1" fmla="*/ 10755 w 412839"/>
                <a:gd name="connsiteY1" fmla="*/ 24064 h 433932"/>
                <a:gd name="connsiteX2" fmla="*/ 8486 w 412839"/>
                <a:gd name="connsiteY2" fmla="*/ 11188 h 433932"/>
                <a:gd name="connsiteX3" fmla="*/ 21975 w 412839"/>
                <a:gd name="connsiteY3" fmla="*/ -94 h 433932"/>
                <a:gd name="connsiteX4" fmla="*/ 34729 w 412839"/>
                <a:gd name="connsiteY4" fmla="*/ 14008 h 433932"/>
                <a:gd name="connsiteX5" fmla="*/ 56926 w 412839"/>
                <a:gd name="connsiteY5" fmla="*/ 13947 h 433932"/>
                <a:gd name="connsiteX6" fmla="*/ 67410 w 412839"/>
                <a:gd name="connsiteY6" fmla="*/ 41662 h 433932"/>
                <a:gd name="connsiteX7" fmla="*/ 93102 w 412839"/>
                <a:gd name="connsiteY7" fmla="*/ 40926 h 433932"/>
                <a:gd name="connsiteX8" fmla="*/ 144546 w 412839"/>
                <a:gd name="connsiteY8" fmla="*/ 60547 h 433932"/>
                <a:gd name="connsiteX9" fmla="*/ 145956 w 412839"/>
                <a:gd name="connsiteY9" fmla="*/ 39087 h 433932"/>
                <a:gd name="connsiteX10" fmla="*/ 179741 w 412839"/>
                <a:gd name="connsiteY10" fmla="*/ 44482 h 433932"/>
                <a:gd name="connsiteX11" fmla="*/ 179741 w 412839"/>
                <a:gd name="connsiteY11" fmla="*/ 44482 h 433932"/>
                <a:gd name="connsiteX12" fmla="*/ 182255 w 412839"/>
                <a:gd name="connsiteY12" fmla="*/ 50675 h 433932"/>
                <a:gd name="connsiteX13" fmla="*/ 236520 w 412839"/>
                <a:gd name="connsiteY13" fmla="*/ 60057 h 433932"/>
                <a:gd name="connsiteX14" fmla="*/ 248722 w 412839"/>
                <a:gd name="connsiteY14" fmla="*/ 71645 h 433932"/>
                <a:gd name="connsiteX15" fmla="*/ 282384 w 412839"/>
                <a:gd name="connsiteY15" fmla="*/ 75938 h 433932"/>
                <a:gd name="connsiteX16" fmla="*/ 314514 w 412839"/>
                <a:gd name="connsiteY16" fmla="*/ 69377 h 433932"/>
                <a:gd name="connsiteX17" fmla="*/ 313839 w 412839"/>
                <a:gd name="connsiteY17" fmla="*/ 51411 h 433932"/>
                <a:gd name="connsiteX18" fmla="*/ 343700 w 412839"/>
                <a:gd name="connsiteY18" fmla="*/ 57727 h 433932"/>
                <a:gd name="connsiteX19" fmla="*/ 353081 w 412839"/>
                <a:gd name="connsiteY19" fmla="*/ 71952 h 433932"/>
                <a:gd name="connsiteX20" fmla="*/ 380612 w 412839"/>
                <a:gd name="connsiteY20" fmla="*/ 54293 h 433932"/>
                <a:gd name="connsiteX21" fmla="*/ 380612 w 412839"/>
                <a:gd name="connsiteY21" fmla="*/ 54293 h 433932"/>
                <a:gd name="connsiteX22" fmla="*/ 372334 w 412839"/>
                <a:gd name="connsiteY22" fmla="*/ 66740 h 433932"/>
                <a:gd name="connsiteX23" fmla="*/ 375645 w 412839"/>
                <a:gd name="connsiteY23" fmla="*/ 74956 h 433932"/>
                <a:gd name="connsiteX24" fmla="*/ 388828 w 412839"/>
                <a:gd name="connsiteY24" fmla="*/ 74466 h 433932"/>
                <a:gd name="connsiteX25" fmla="*/ 382635 w 412839"/>
                <a:gd name="connsiteY25" fmla="*/ 77716 h 433932"/>
                <a:gd name="connsiteX26" fmla="*/ 389932 w 412839"/>
                <a:gd name="connsiteY26" fmla="*/ 84522 h 433932"/>
                <a:gd name="connsiteX27" fmla="*/ 381532 w 412839"/>
                <a:gd name="connsiteY27" fmla="*/ 115486 h 433932"/>
                <a:gd name="connsiteX28" fmla="*/ 391158 w 412839"/>
                <a:gd name="connsiteY28" fmla="*/ 123703 h 433932"/>
                <a:gd name="connsiteX29" fmla="*/ 391158 w 412839"/>
                <a:gd name="connsiteY29" fmla="*/ 123703 h 433932"/>
                <a:gd name="connsiteX30" fmla="*/ 383371 w 412839"/>
                <a:gd name="connsiteY30" fmla="*/ 130386 h 433932"/>
                <a:gd name="connsiteX31" fmla="*/ 382206 w 412839"/>
                <a:gd name="connsiteY31" fmla="*/ 144795 h 433932"/>
                <a:gd name="connsiteX32" fmla="*/ 383433 w 412839"/>
                <a:gd name="connsiteY32" fmla="*/ 170241 h 433932"/>
                <a:gd name="connsiteX33" fmla="*/ 392446 w 412839"/>
                <a:gd name="connsiteY33" fmla="*/ 182872 h 433932"/>
                <a:gd name="connsiteX34" fmla="*/ 377730 w 412839"/>
                <a:gd name="connsiteY34" fmla="*/ 201083 h 433932"/>
                <a:gd name="connsiteX35" fmla="*/ 383984 w 412839"/>
                <a:gd name="connsiteY35" fmla="*/ 213653 h 433932"/>
                <a:gd name="connsiteX36" fmla="*/ 377976 w 412839"/>
                <a:gd name="connsiteY36" fmla="*/ 221624 h 433932"/>
                <a:gd name="connsiteX37" fmla="*/ 382513 w 412839"/>
                <a:gd name="connsiteY37" fmla="*/ 237382 h 433932"/>
                <a:gd name="connsiteX38" fmla="*/ 401643 w 412839"/>
                <a:gd name="connsiteY38" fmla="*/ 254735 h 433932"/>
                <a:gd name="connsiteX39" fmla="*/ 401643 w 412839"/>
                <a:gd name="connsiteY39" fmla="*/ 254735 h 433932"/>
                <a:gd name="connsiteX40" fmla="*/ 399804 w 412839"/>
                <a:gd name="connsiteY40" fmla="*/ 274049 h 433932"/>
                <a:gd name="connsiteX41" fmla="*/ 409921 w 412839"/>
                <a:gd name="connsiteY41" fmla="*/ 277176 h 433932"/>
                <a:gd name="connsiteX42" fmla="*/ 413355 w 412839"/>
                <a:gd name="connsiteY42" fmla="*/ 288274 h 433932"/>
                <a:gd name="connsiteX43" fmla="*/ 407530 w 412839"/>
                <a:gd name="connsiteY43" fmla="*/ 296797 h 433932"/>
                <a:gd name="connsiteX44" fmla="*/ 407652 w 412839"/>
                <a:gd name="connsiteY44" fmla="*/ 321140 h 433932"/>
                <a:gd name="connsiteX45" fmla="*/ 397474 w 412839"/>
                <a:gd name="connsiteY45" fmla="*/ 338431 h 433932"/>
                <a:gd name="connsiteX46" fmla="*/ 397229 w 412839"/>
                <a:gd name="connsiteY46" fmla="*/ 370192 h 433932"/>
                <a:gd name="connsiteX47" fmla="*/ 397229 w 412839"/>
                <a:gd name="connsiteY47" fmla="*/ 370192 h 433932"/>
                <a:gd name="connsiteX48" fmla="*/ 385824 w 412839"/>
                <a:gd name="connsiteY48" fmla="*/ 381536 h 433932"/>
                <a:gd name="connsiteX49" fmla="*/ 361298 w 412839"/>
                <a:gd name="connsiteY49" fmla="*/ 388219 h 433932"/>
                <a:gd name="connsiteX50" fmla="*/ 351426 w 412839"/>
                <a:gd name="connsiteY50" fmla="*/ 397049 h 433932"/>
                <a:gd name="connsiteX51" fmla="*/ 272819 w 412839"/>
                <a:gd name="connsiteY51" fmla="*/ 401647 h 433932"/>
                <a:gd name="connsiteX52" fmla="*/ 232350 w 412839"/>
                <a:gd name="connsiteY52" fmla="*/ 433838 h 433932"/>
                <a:gd name="connsiteX53" fmla="*/ 232350 w 412839"/>
                <a:gd name="connsiteY53" fmla="*/ 433838 h 433932"/>
                <a:gd name="connsiteX54" fmla="*/ 218983 w 412839"/>
                <a:gd name="connsiteY54" fmla="*/ 431202 h 433932"/>
                <a:gd name="connsiteX55" fmla="*/ 210644 w 412839"/>
                <a:gd name="connsiteY55" fmla="*/ 416731 h 433932"/>
                <a:gd name="connsiteX56" fmla="*/ 195377 w 412839"/>
                <a:gd name="connsiteY56" fmla="*/ 420349 h 433932"/>
                <a:gd name="connsiteX57" fmla="*/ 185076 w 412839"/>
                <a:gd name="connsiteY57" fmla="*/ 413727 h 433932"/>
                <a:gd name="connsiteX58" fmla="*/ 192127 w 412839"/>
                <a:gd name="connsiteY58" fmla="*/ 380310 h 433932"/>
                <a:gd name="connsiteX59" fmla="*/ 196971 w 412839"/>
                <a:gd name="connsiteY59" fmla="*/ 381720 h 433932"/>
                <a:gd name="connsiteX60" fmla="*/ 200956 w 412839"/>
                <a:gd name="connsiteY60" fmla="*/ 374423 h 433932"/>
                <a:gd name="connsiteX61" fmla="*/ 207946 w 412839"/>
                <a:gd name="connsiteY61" fmla="*/ 378041 h 433932"/>
                <a:gd name="connsiteX62" fmla="*/ 222908 w 412839"/>
                <a:gd name="connsiteY62" fmla="*/ 363386 h 433932"/>
                <a:gd name="connsiteX63" fmla="*/ 219229 w 412839"/>
                <a:gd name="connsiteY63" fmla="*/ 228062 h 433932"/>
                <a:gd name="connsiteX64" fmla="*/ 223275 w 412839"/>
                <a:gd name="connsiteY64" fmla="*/ 215860 h 433932"/>
                <a:gd name="connsiteX65" fmla="*/ 213404 w 412839"/>
                <a:gd name="connsiteY65" fmla="*/ 209300 h 433932"/>
                <a:gd name="connsiteX66" fmla="*/ 217205 w 412839"/>
                <a:gd name="connsiteY66" fmla="*/ 199428 h 433932"/>
                <a:gd name="connsiteX67" fmla="*/ 227813 w 412839"/>
                <a:gd name="connsiteY67" fmla="*/ 196852 h 433932"/>
                <a:gd name="connsiteX68" fmla="*/ 212423 w 412839"/>
                <a:gd name="connsiteY68" fmla="*/ 163803 h 433932"/>
                <a:gd name="connsiteX69" fmla="*/ 204145 w 412839"/>
                <a:gd name="connsiteY69" fmla="*/ 159327 h 433932"/>
                <a:gd name="connsiteX70" fmla="*/ 212790 w 412839"/>
                <a:gd name="connsiteY70" fmla="*/ 145776 h 433932"/>
                <a:gd name="connsiteX71" fmla="*/ 184830 w 412839"/>
                <a:gd name="connsiteY71" fmla="*/ 141178 h 433932"/>
                <a:gd name="connsiteX72" fmla="*/ 152149 w 412839"/>
                <a:gd name="connsiteY72" fmla="*/ 118061 h 433932"/>
                <a:gd name="connsiteX73" fmla="*/ 138108 w 412839"/>
                <a:gd name="connsiteY73" fmla="*/ 127504 h 433932"/>
                <a:gd name="connsiteX74" fmla="*/ 118855 w 412839"/>
                <a:gd name="connsiteY74" fmla="*/ 126707 h 433932"/>
                <a:gd name="connsiteX75" fmla="*/ 109964 w 412839"/>
                <a:gd name="connsiteY75" fmla="*/ 119104 h 433932"/>
                <a:gd name="connsiteX76" fmla="*/ 110761 w 412839"/>
                <a:gd name="connsiteY76" fmla="*/ 152889 h 433932"/>
                <a:gd name="connsiteX77" fmla="*/ 96106 w 412839"/>
                <a:gd name="connsiteY77" fmla="*/ 161350 h 433932"/>
                <a:gd name="connsiteX78" fmla="*/ 75566 w 412839"/>
                <a:gd name="connsiteY78" fmla="*/ 163742 h 433932"/>
                <a:gd name="connsiteX79" fmla="*/ 64161 w 412839"/>
                <a:gd name="connsiteY79" fmla="*/ 130202 h 433932"/>
                <a:gd name="connsiteX80" fmla="*/ 31847 w 412839"/>
                <a:gd name="connsiteY80" fmla="*/ 131796 h 433932"/>
                <a:gd name="connsiteX81" fmla="*/ 5175 w 412839"/>
                <a:gd name="connsiteY81" fmla="*/ 105614 h 433932"/>
                <a:gd name="connsiteX82" fmla="*/ 515 w 412839"/>
                <a:gd name="connsiteY82" fmla="*/ 94087 h 433932"/>
                <a:gd name="connsiteX83" fmla="*/ 14679 w 412839"/>
                <a:gd name="connsiteY83" fmla="*/ 81272 h 433932"/>
                <a:gd name="connsiteX84" fmla="*/ 16457 w 412839"/>
                <a:gd name="connsiteY84" fmla="*/ 56746 h 43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12839" h="433932">
                  <a:moveTo>
                    <a:pt x="1373" y="37125"/>
                  </a:moveTo>
                  <a:lnTo>
                    <a:pt x="10755" y="24064"/>
                  </a:lnTo>
                  <a:lnTo>
                    <a:pt x="8486" y="11188"/>
                  </a:lnTo>
                  <a:lnTo>
                    <a:pt x="21975" y="-94"/>
                  </a:lnTo>
                  <a:lnTo>
                    <a:pt x="34729" y="14008"/>
                  </a:lnTo>
                  <a:lnTo>
                    <a:pt x="56926" y="13947"/>
                  </a:lnTo>
                  <a:lnTo>
                    <a:pt x="67410" y="41662"/>
                  </a:lnTo>
                  <a:lnTo>
                    <a:pt x="93102" y="40926"/>
                  </a:lnTo>
                  <a:lnTo>
                    <a:pt x="144546" y="60547"/>
                  </a:lnTo>
                  <a:lnTo>
                    <a:pt x="145956" y="39087"/>
                  </a:lnTo>
                  <a:lnTo>
                    <a:pt x="179741" y="44482"/>
                  </a:lnTo>
                  <a:lnTo>
                    <a:pt x="179741" y="44482"/>
                  </a:lnTo>
                  <a:lnTo>
                    <a:pt x="182255" y="50675"/>
                  </a:lnTo>
                  <a:lnTo>
                    <a:pt x="236520" y="60057"/>
                  </a:lnTo>
                  <a:lnTo>
                    <a:pt x="248722" y="71645"/>
                  </a:lnTo>
                  <a:lnTo>
                    <a:pt x="282384" y="75938"/>
                  </a:lnTo>
                  <a:lnTo>
                    <a:pt x="314514" y="69377"/>
                  </a:lnTo>
                  <a:lnTo>
                    <a:pt x="313839" y="51411"/>
                  </a:lnTo>
                  <a:lnTo>
                    <a:pt x="343700" y="57727"/>
                  </a:lnTo>
                  <a:lnTo>
                    <a:pt x="353081" y="71952"/>
                  </a:lnTo>
                  <a:lnTo>
                    <a:pt x="380612" y="54293"/>
                  </a:lnTo>
                  <a:lnTo>
                    <a:pt x="380612" y="54293"/>
                  </a:lnTo>
                  <a:lnTo>
                    <a:pt x="372334" y="66740"/>
                  </a:lnTo>
                  <a:lnTo>
                    <a:pt x="375645" y="74956"/>
                  </a:lnTo>
                  <a:lnTo>
                    <a:pt x="388828" y="74466"/>
                  </a:lnTo>
                  <a:lnTo>
                    <a:pt x="382635" y="77716"/>
                  </a:lnTo>
                  <a:lnTo>
                    <a:pt x="389932" y="84522"/>
                  </a:lnTo>
                  <a:lnTo>
                    <a:pt x="381532" y="115486"/>
                  </a:lnTo>
                  <a:lnTo>
                    <a:pt x="391158" y="123703"/>
                  </a:lnTo>
                  <a:lnTo>
                    <a:pt x="391158" y="123703"/>
                  </a:lnTo>
                  <a:lnTo>
                    <a:pt x="383371" y="130386"/>
                  </a:lnTo>
                  <a:lnTo>
                    <a:pt x="382206" y="144795"/>
                  </a:lnTo>
                  <a:lnTo>
                    <a:pt x="383433" y="170241"/>
                  </a:lnTo>
                  <a:lnTo>
                    <a:pt x="392446" y="182872"/>
                  </a:lnTo>
                  <a:lnTo>
                    <a:pt x="377730" y="201083"/>
                  </a:lnTo>
                  <a:lnTo>
                    <a:pt x="383984" y="213653"/>
                  </a:lnTo>
                  <a:lnTo>
                    <a:pt x="377976" y="221624"/>
                  </a:lnTo>
                  <a:lnTo>
                    <a:pt x="382513" y="237382"/>
                  </a:lnTo>
                  <a:lnTo>
                    <a:pt x="401643" y="254735"/>
                  </a:lnTo>
                  <a:lnTo>
                    <a:pt x="401643" y="254735"/>
                  </a:lnTo>
                  <a:lnTo>
                    <a:pt x="399804" y="274049"/>
                  </a:lnTo>
                  <a:lnTo>
                    <a:pt x="409921" y="277176"/>
                  </a:lnTo>
                  <a:lnTo>
                    <a:pt x="413355" y="288274"/>
                  </a:lnTo>
                  <a:lnTo>
                    <a:pt x="407530" y="296797"/>
                  </a:lnTo>
                  <a:lnTo>
                    <a:pt x="407652" y="321140"/>
                  </a:lnTo>
                  <a:lnTo>
                    <a:pt x="397474" y="338431"/>
                  </a:lnTo>
                  <a:lnTo>
                    <a:pt x="397229" y="370192"/>
                  </a:lnTo>
                  <a:lnTo>
                    <a:pt x="397229" y="370192"/>
                  </a:lnTo>
                  <a:lnTo>
                    <a:pt x="385824" y="381536"/>
                  </a:lnTo>
                  <a:lnTo>
                    <a:pt x="361298" y="388219"/>
                  </a:lnTo>
                  <a:lnTo>
                    <a:pt x="351426" y="397049"/>
                  </a:lnTo>
                  <a:lnTo>
                    <a:pt x="272819" y="401647"/>
                  </a:lnTo>
                  <a:lnTo>
                    <a:pt x="232350" y="433838"/>
                  </a:lnTo>
                  <a:lnTo>
                    <a:pt x="232350" y="433838"/>
                  </a:lnTo>
                  <a:lnTo>
                    <a:pt x="218983" y="431202"/>
                  </a:lnTo>
                  <a:lnTo>
                    <a:pt x="210644" y="416731"/>
                  </a:lnTo>
                  <a:lnTo>
                    <a:pt x="195377" y="420349"/>
                  </a:lnTo>
                  <a:lnTo>
                    <a:pt x="185076" y="413727"/>
                  </a:lnTo>
                  <a:lnTo>
                    <a:pt x="192127" y="380310"/>
                  </a:lnTo>
                  <a:lnTo>
                    <a:pt x="196971" y="381720"/>
                  </a:lnTo>
                  <a:lnTo>
                    <a:pt x="200956" y="374423"/>
                  </a:lnTo>
                  <a:lnTo>
                    <a:pt x="207946" y="378041"/>
                  </a:lnTo>
                  <a:lnTo>
                    <a:pt x="222908" y="363386"/>
                  </a:lnTo>
                  <a:lnTo>
                    <a:pt x="219229" y="228062"/>
                  </a:lnTo>
                  <a:lnTo>
                    <a:pt x="223275" y="215860"/>
                  </a:lnTo>
                  <a:lnTo>
                    <a:pt x="213404" y="209300"/>
                  </a:lnTo>
                  <a:lnTo>
                    <a:pt x="217205" y="199428"/>
                  </a:lnTo>
                  <a:lnTo>
                    <a:pt x="227813" y="196852"/>
                  </a:lnTo>
                  <a:lnTo>
                    <a:pt x="212423" y="163803"/>
                  </a:lnTo>
                  <a:lnTo>
                    <a:pt x="204145" y="159327"/>
                  </a:lnTo>
                  <a:lnTo>
                    <a:pt x="212790" y="145776"/>
                  </a:lnTo>
                  <a:lnTo>
                    <a:pt x="184830" y="141178"/>
                  </a:lnTo>
                  <a:lnTo>
                    <a:pt x="152149" y="118061"/>
                  </a:lnTo>
                  <a:lnTo>
                    <a:pt x="138108" y="127504"/>
                  </a:lnTo>
                  <a:lnTo>
                    <a:pt x="118855" y="126707"/>
                  </a:lnTo>
                  <a:lnTo>
                    <a:pt x="109964" y="119104"/>
                  </a:lnTo>
                  <a:lnTo>
                    <a:pt x="110761" y="152889"/>
                  </a:lnTo>
                  <a:lnTo>
                    <a:pt x="96106" y="161350"/>
                  </a:lnTo>
                  <a:lnTo>
                    <a:pt x="75566" y="163742"/>
                  </a:lnTo>
                  <a:lnTo>
                    <a:pt x="64161" y="130202"/>
                  </a:lnTo>
                  <a:lnTo>
                    <a:pt x="31847" y="131796"/>
                  </a:lnTo>
                  <a:lnTo>
                    <a:pt x="5175" y="105614"/>
                  </a:lnTo>
                  <a:lnTo>
                    <a:pt x="515" y="94087"/>
                  </a:lnTo>
                  <a:lnTo>
                    <a:pt x="14679" y="81272"/>
                  </a:lnTo>
                  <a:lnTo>
                    <a:pt x="16457" y="5674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รูปแบบอิสระ: รูปร่าง 56">
              <a:extLst>
                <a:ext uri="{FF2B5EF4-FFF2-40B4-BE49-F238E27FC236}">
                  <a16:creationId xmlns:a16="http://schemas.microsoft.com/office/drawing/2014/main" id="{D1AFF67E-CB7E-D763-9B5B-B2031C9D4E7B}"/>
                </a:ext>
              </a:extLst>
            </p:cNvPr>
            <p:cNvSpPr/>
            <p:nvPr/>
          </p:nvSpPr>
          <p:spPr>
            <a:xfrm>
              <a:off x="5410427" y="2983600"/>
              <a:ext cx="207247" cy="237047"/>
            </a:xfrm>
            <a:custGeom>
              <a:avLst/>
              <a:gdLst>
                <a:gd name="connsiteX0" fmla="*/ 171030 w 207247"/>
                <a:gd name="connsiteY0" fmla="*/ -104 h 237047"/>
                <a:gd name="connsiteX1" fmla="*/ 172808 w 207247"/>
                <a:gd name="connsiteY1" fmla="*/ 14980 h 237047"/>
                <a:gd name="connsiteX2" fmla="*/ 188260 w 207247"/>
                <a:gd name="connsiteY2" fmla="*/ 16758 h 237047"/>
                <a:gd name="connsiteX3" fmla="*/ 186543 w 207247"/>
                <a:gd name="connsiteY3" fmla="*/ 35643 h 237047"/>
                <a:gd name="connsiteX4" fmla="*/ 186543 w 207247"/>
                <a:gd name="connsiteY4" fmla="*/ 35643 h 237047"/>
                <a:gd name="connsiteX5" fmla="*/ 180595 w 207247"/>
                <a:gd name="connsiteY5" fmla="*/ 84880 h 237047"/>
                <a:gd name="connsiteX6" fmla="*/ 194023 w 207247"/>
                <a:gd name="connsiteY6" fmla="*/ 104317 h 237047"/>
                <a:gd name="connsiteX7" fmla="*/ 180105 w 207247"/>
                <a:gd name="connsiteY7" fmla="*/ 122037 h 237047"/>
                <a:gd name="connsiteX8" fmla="*/ 202791 w 207247"/>
                <a:gd name="connsiteY8" fmla="*/ 163793 h 237047"/>
                <a:gd name="connsiteX9" fmla="*/ 202791 w 207247"/>
                <a:gd name="connsiteY9" fmla="*/ 163793 h 237047"/>
                <a:gd name="connsiteX10" fmla="*/ 207758 w 207247"/>
                <a:gd name="connsiteY10" fmla="*/ 201318 h 237047"/>
                <a:gd name="connsiteX11" fmla="*/ 207758 w 207247"/>
                <a:gd name="connsiteY11" fmla="*/ 201318 h 237047"/>
                <a:gd name="connsiteX12" fmla="*/ 189179 w 207247"/>
                <a:gd name="connsiteY12" fmla="*/ 210945 h 237047"/>
                <a:gd name="connsiteX13" fmla="*/ 180595 w 207247"/>
                <a:gd name="connsiteY13" fmla="*/ 223331 h 237047"/>
                <a:gd name="connsiteX14" fmla="*/ 164224 w 207247"/>
                <a:gd name="connsiteY14" fmla="*/ 228359 h 237047"/>
                <a:gd name="connsiteX15" fmla="*/ 159870 w 207247"/>
                <a:gd name="connsiteY15" fmla="*/ 220878 h 237047"/>
                <a:gd name="connsiteX16" fmla="*/ 139207 w 207247"/>
                <a:gd name="connsiteY16" fmla="*/ 220449 h 237047"/>
                <a:gd name="connsiteX17" fmla="*/ 126147 w 207247"/>
                <a:gd name="connsiteY17" fmla="*/ 223270 h 237047"/>
                <a:gd name="connsiteX18" fmla="*/ 113761 w 207247"/>
                <a:gd name="connsiteY18" fmla="*/ 236943 h 237047"/>
                <a:gd name="connsiteX19" fmla="*/ 98309 w 207247"/>
                <a:gd name="connsiteY19" fmla="*/ 236391 h 237047"/>
                <a:gd name="connsiteX20" fmla="*/ 98309 w 207247"/>
                <a:gd name="connsiteY20" fmla="*/ 236391 h 237047"/>
                <a:gd name="connsiteX21" fmla="*/ 98432 w 207247"/>
                <a:gd name="connsiteY21" fmla="*/ 217322 h 237047"/>
                <a:gd name="connsiteX22" fmla="*/ 85188 w 207247"/>
                <a:gd name="connsiteY22" fmla="*/ 219039 h 237047"/>
                <a:gd name="connsiteX23" fmla="*/ 81447 w 207247"/>
                <a:gd name="connsiteY23" fmla="*/ 214563 h 237047"/>
                <a:gd name="connsiteX24" fmla="*/ 82122 w 207247"/>
                <a:gd name="connsiteY24" fmla="*/ 192918 h 237047"/>
                <a:gd name="connsiteX25" fmla="*/ 70840 w 207247"/>
                <a:gd name="connsiteY25" fmla="*/ 200031 h 237047"/>
                <a:gd name="connsiteX26" fmla="*/ 51402 w 207247"/>
                <a:gd name="connsiteY26" fmla="*/ 201993 h 237047"/>
                <a:gd name="connsiteX27" fmla="*/ 47233 w 207247"/>
                <a:gd name="connsiteY27" fmla="*/ 197026 h 237047"/>
                <a:gd name="connsiteX28" fmla="*/ 58331 w 207247"/>
                <a:gd name="connsiteY28" fmla="*/ 169066 h 237047"/>
                <a:gd name="connsiteX29" fmla="*/ 53181 w 207247"/>
                <a:gd name="connsiteY29" fmla="*/ 158091 h 237047"/>
                <a:gd name="connsiteX30" fmla="*/ 30126 w 207247"/>
                <a:gd name="connsiteY30" fmla="*/ 155822 h 237047"/>
                <a:gd name="connsiteX31" fmla="*/ 34602 w 207247"/>
                <a:gd name="connsiteY31" fmla="*/ 142639 h 237047"/>
                <a:gd name="connsiteX32" fmla="*/ 28286 w 207247"/>
                <a:gd name="connsiteY32" fmla="*/ 129763 h 237047"/>
                <a:gd name="connsiteX33" fmla="*/ 35767 w 207247"/>
                <a:gd name="connsiteY33" fmla="*/ 128353 h 237047"/>
                <a:gd name="connsiteX34" fmla="*/ 40366 w 207247"/>
                <a:gd name="connsiteY34" fmla="*/ 115292 h 237047"/>
                <a:gd name="connsiteX35" fmla="*/ 20070 w 207247"/>
                <a:gd name="connsiteY35" fmla="*/ 110142 h 237047"/>
                <a:gd name="connsiteX36" fmla="*/ 20070 w 207247"/>
                <a:gd name="connsiteY36" fmla="*/ 110142 h 237047"/>
                <a:gd name="connsiteX37" fmla="*/ 6764 w 207247"/>
                <a:gd name="connsiteY37" fmla="*/ 89417 h 237047"/>
                <a:gd name="connsiteX38" fmla="*/ 510 w 207247"/>
                <a:gd name="connsiteY38" fmla="*/ 88865 h 237047"/>
                <a:gd name="connsiteX39" fmla="*/ 10321 w 207247"/>
                <a:gd name="connsiteY39" fmla="*/ 70777 h 237047"/>
                <a:gd name="connsiteX40" fmla="*/ 6151 w 207247"/>
                <a:gd name="connsiteY40" fmla="*/ 63542 h 237047"/>
                <a:gd name="connsiteX41" fmla="*/ 6151 w 207247"/>
                <a:gd name="connsiteY41" fmla="*/ 63542 h 237047"/>
                <a:gd name="connsiteX42" fmla="*/ 46620 w 207247"/>
                <a:gd name="connsiteY42" fmla="*/ 31351 h 237047"/>
                <a:gd name="connsiteX43" fmla="*/ 125227 w 207247"/>
                <a:gd name="connsiteY43" fmla="*/ 26752 h 237047"/>
                <a:gd name="connsiteX44" fmla="*/ 135099 w 207247"/>
                <a:gd name="connsiteY44" fmla="*/ 17923 h 237047"/>
                <a:gd name="connsiteX45" fmla="*/ 159625 w 207247"/>
                <a:gd name="connsiteY45" fmla="*/ 11239 h 23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7247" h="237047">
                  <a:moveTo>
                    <a:pt x="171030" y="-104"/>
                  </a:moveTo>
                  <a:lnTo>
                    <a:pt x="172808" y="14980"/>
                  </a:lnTo>
                  <a:lnTo>
                    <a:pt x="188260" y="16758"/>
                  </a:lnTo>
                  <a:lnTo>
                    <a:pt x="186543" y="35643"/>
                  </a:lnTo>
                  <a:lnTo>
                    <a:pt x="186543" y="35643"/>
                  </a:lnTo>
                  <a:lnTo>
                    <a:pt x="180595" y="84880"/>
                  </a:lnTo>
                  <a:lnTo>
                    <a:pt x="194023" y="104317"/>
                  </a:lnTo>
                  <a:lnTo>
                    <a:pt x="180105" y="122037"/>
                  </a:lnTo>
                  <a:lnTo>
                    <a:pt x="202791" y="163793"/>
                  </a:lnTo>
                  <a:lnTo>
                    <a:pt x="202791" y="163793"/>
                  </a:lnTo>
                  <a:lnTo>
                    <a:pt x="207758" y="201318"/>
                  </a:lnTo>
                  <a:lnTo>
                    <a:pt x="207758" y="201318"/>
                  </a:lnTo>
                  <a:lnTo>
                    <a:pt x="189179" y="210945"/>
                  </a:lnTo>
                  <a:lnTo>
                    <a:pt x="180595" y="223331"/>
                  </a:lnTo>
                  <a:lnTo>
                    <a:pt x="164224" y="228359"/>
                  </a:lnTo>
                  <a:lnTo>
                    <a:pt x="159870" y="220878"/>
                  </a:lnTo>
                  <a:lnTo>
                    <a:pt x="139207" y="220449"/>
                  </a:lnTo>
                  <a:lnTo>
                    <a:pt x="126147" y="223270"/>
                  </a:lnTo>
                  <a:lnTo>
                    <a:pt x="113761" y="236943"/>
                  </a:lnTo>
                  <a:lnTo>
                    <a:pt x="98309" y="236391"/>
                  </a:lnTo>
                  <a:lnTo>
                    <a:pt x="98309" y="236391"/>
                  </a:lnTo>
                  <a:lnTo>
                    <a:pt x="98432" y="217322"/>
                  </a:lnTo>
                  <a:lnTo>
                    <a:pt x="85188" y="219039"/>
                  </a:lnTo>
                  <a:lnTo>
                    <a:pt x="81447" y="214563"/>
                  </a:lnTo>
                  <a:lnTo>
                    <a:pt x="82122" y="192918"/>
                  </a:lnTo>
                  <a:lnTo>
                    <a:pt x="70840" y="200031"/>
                  </a:lnTo>
                  <a:lnTo>
                    <a:pt x="51402" y="201993"/>
                  </a:lnTo>
                  <a:lnTo>
                    <a:pt x="47233" y="197026"/>
                  </a:lnTo>
                  <a:lnTo>
                    <a:pt x="58331" y="169066"/>
                  </a:lnTo>
                  <a:lnTo>
                    <a:pt x="53181" y="158091"/>
                  </a:lnTo>
                  <a:lnTo>
                    <a:pt x="30126" y="155822"/>
                  </a:lnTo>
                  <a:lnTo>
                    <a:pt x="34602" y="142639"/>
                  </a:lnTo>
                  <a:lnTo>
                    <a:pt x="28286" y="129763"/>
                  </a:lnTo>
                  <a:lnTo>
                    <a:pt x="35767" y="128353"/>
                  </a:lnTo>
                  <a:lnTo>
                    <a:pt x="40366" y="115292"/>
                  </a:lnTo>
                  <a:lnTo>
                    <a:pt x="20070" y="110142"/>
                  </a:lnTo>
                  <a:lnTo>
                    <a:pt x="20070" y="110142"/>
                  </a:lnTo>
                  <a:lnTo>
                    <a:pt x="6764" y="89417"/>
                  </a:lnTo>
                  <a:lnTo>
                    <a:pt x="510" y="88865"/>
                  </a:lnTo>
                  <a:lnTo>
                    <a:pt x="10321" y="70777"/>
                  </a:lnTo>
                  <a:lnTo>
                    <a:pt x="6151" y="63542"/>
                  </a:lnTo>
                  <a:lnTo>
                    <a:pt x="6151" y="63542"/>
                  </a:lnTo>
                  <a:lnTo>
                    <a:pt x="46620" y="31351"/>
                  </a:lnTo>
                  <a:lnTo>
                    <a:pt x="125227" y="26752"/>
                  </a:lnTo>
                  <a:lnTo>
                    <a:pt x="135099" y="17923"/>
                  </a:lnTo>
                  <a:lnTo>
                    <a:pt x="159625" y="1123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รูปแบบอิสระ: รูปร่าง 57">
              <a:extLst>
                <a:ext uri="{FF2B5EF4-FFF2-40B4-BE49-F238E27FC236}">
                  <a16:creationId xmlns:a16="http://schemas.microsoft.com/office/drawing/2014/main" id="{EAA79AEE-372E-F839-9392-F84D10E96037}"/>
                </a:ext>
              </a:extLst>
            </p:cNvPr>
            <p:cNvSpPr/>
            <p:nvPr/>
          </p:nvSpPr>
          <p:spPr>
            <a:xfrm>
              <a:off x="5493019" y="3185023"/>
              <a:ext cx="160341" cy="130050"/>
            </a:xfrm>
            <a:custGeom>
              <a:avLst/>
              <a:gdLst>
                <a:gd name="connsiteX0" fmla="*/ 125163 w 160341"/>
                <a:gd name="connsiteY0" fmla="*/ -110 h 130050"/>
                <a:gd name="connsiteX1" fmla="*/ 128536 w 160341"/>
                <a:gd name="connsiteY1" fmla="*/ 39010 h 130050"/>
                <a:gd name="connsiteX2" fmla="*/ 141228 w 160341"/>
                <a:gd name="connsiteY2" fmla="*/ 43915 h 130050"/>
                <a:gd name="connsiteX3" fmla="*/ 151284 w 160341"/>
                <a:gd name="connsiteY3" fmla="*/ 74328 h 130050"/>
                <a:gd name="connsiteX4" fmla="*/ 160849 w 160341"/>
                <a:gd name="connsiteY4" fmla="*/ 73040 h 130050"/>
                <a:gd name="connsiteX5" fmla="*/ 156802 w 160341"/>
                <a:gd name="connsiteY5" fmla="*/ 101184 h 130050"/>
                <a:gd name="connsiteX6" fmla="*/ 156802 w 160341"/>
                <a:gd name="connsiteY6" fmla="*/ 101184 h 130050"/>
                <a:gd name="connsiteX7" fmla="*/ 123262 w 160341"/>
                <a:gd name="connsiteY7" fmla="*/ 104005 h 130050"/>
                <a:gd name="connsiteX8" fmla="*/ 105052 w 160341"/>
                <a:gd name="connsiteY8" fmla="*/ 96279 h 130050"/>
                <a:gd name="connsiteX9" fmla="*/ 101679 w 160341"/>
                <a:gd name="connsiteY9" fmla="*/ 95666 h 130050"/>
                <a:gd name="connsiteX10" fmla="*/ 95854 w 160341"/>
                <a:gd name="connsiteY10" fmla="*/ 106580 h 130050"/>
                <a:gd name="connsiteX11" fmla="*/ 20804 w 160341"/>
                <a:gd name="connsiteY11" fmla="*/ 129941 h 130050"/>
                <a:gd name="connsiteX12" fmla="*/ 20804 w 160341"/>
                <a:gd name="connsiteY12" fmla="*/ 129941 h 130050"/>
                <a:gd name="connsiteX13" fmla="*/ 18351 w 160341"/>
                <a:gd name="connsiteY13" fmla="*/ 116636 h 130050"/>
                <a:gd name="connsiteX14" fmla="*/ 508 w 160341"/>
                <a:gd name="connsiteY14" fmla="*/ 95482 h 130050"/>
                <a:gd name="connsiteX15" fmla="*/ 508 w 160341"/>
                <a:gd name="connsiteY15" fmla="*/ 95482 h 130050"/>
                <a:gd name="connsiteX16" fmla="*/ 6394 w 160341"/>
                <a:gd name="connsiteY16" fmla="*/ 78865 h 130050"/>
                <a:gd name="connsiteX17" fmla="*/ 1305 w 160341"/>
                <a:gd name="connsiteY17" fmla="*/ 51518 h 130050"/>
                <a:gd name="connsiteX18" fmla="*/ 10564 w 160341"/>
                <a:gd name="connsiteY18" fmla="*/ 48514 h 130050"/>
                <a:gd name="connsiteX19" fmla="*/ 15714 w 160341"/>
                <a:gd name="connsiteY19" fmla="*/ 34963 h 130050"/>
                <a:gd name="connsiteX20" fmla="*/ 15714 w 160341"/>
                <a:gd name="connsiteY20" fmla="*/ 34963 h 130050"/>
                <a:gd name="connsiteX21" fmla="*/ 31166 w 160341"/>
                <a:gd name="connsiteY21" fmla="*/ 35515 h 130050"/>
                <a:gd name="connsiteX22" fmla="*/ 43552 w 160341"/>
                <a:gd name="connsiteY22" fmla="*/ 21841 h 130050"/>
                <a:gd name="connsiteX23" fmla="*/ 56612 w 160341"/>
                <a:gd name="connsiteY23" fmla="*/ 19021 h 130050"/>
                <a:gd name="connsiteX24" fmla="*/ 77276 w 160341"/>
                <a:gd name="connsiteY24" fmla="*/ 19450 h 130050"/>
                <a:gd name="connsiteX25" fmla="*/ 81629 w 160341"/>
                <a:gd name="connsiteY25" fmla="*/ 26931 h 130050"/>
                <a:gd name="connsiteX26" fmla="*/ 98000 w 160341"/>
                <a:gd name="connsiteY26" fmla="*/ 21903 h 130050"/>
                <a:gd name="connsiteX27" fmla="*/ 106585 w 160341"/>
                <a:gd name="connsiteY27" fmla="*/ 9517 h 13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60341" h="130050">
                  <a:moveTo>
                    <a:pt x="125163" y="-110"/>
                  </a:moveTo>
                  <a:lnTo>
                    <a:pt x="128536" y="39010"/>
                  </a:lnTo>
                  <a:lnTo>
                    <a:pt x="141228" y="43915"/>
                  </a:lnTo>
                  <a:lnTo>
                    <a:pt x="151284" y="74328"/>
                  </a:lnTo>
                  <a:lnTo>
                    <a:pt x="160849" y="73040"/>
                  </a:lnTo>
                  <a:lnTo>
                    <a:pt x="156802" y="101184"/>
                  </a:lnTo>
                  <a:lnTo>
                    <a:pt x="156802" y="101184"/>
                  </a:lnTo>
                  <a:lnTo>
                    <a:pt x="123262" y="104005"/>
                  </a:lnTo>
                  <a:lnTo>
                    <a:pt x="105052" y="96279"/>
                  </a:lnTo>
                  <a:lnTo>
                    <a:pt x="101679" y="95666"/>
                  </a:lnTo>
                  <a:lnTo>
                    <a:pt x="95854" y="106580"/>
                  </a:lnTo>
                  <a:lnTo>
                    <a:pt x="20804" y="129941"/>
                  </a:lnTo>
                  <a:lnTo>
                    <a:pt x="20804" y="129941"/>
                  </a:lnTo>
                  <a:lnTo>
                    <a:pt x="18351" y="116636"/>
                  </a:lnTo>
                  <a:lnTo>
                    <a:pt x="508" y="95482"/>
                  </a:lnTo>
                  <a:lnTo>
                    <a:pt x="508" y="95482"/>
                  </a:lnTo>
                  <a:lnTo>
                    <a:pt x="6394" y="78865"/>
                  </a:lnTo>
                  <a:lnTo>
                    <a:pt x="1305" y="51518"/>
                  </a:lnTo>
                  <a:lnTo>
                    <a:pt x="10564" y="48514"/>
                  </a:lnTo>
                  <a:lnTo>
                    <a:pt x="15714" y="34963"/>
                  </a:lnTo>
                  <a:lnTo>
                    <a:pt x="15714" y="34963"/>
                  </a:lnTo>
                  <a:lnTo>
                    <a:pt x="31166" y="35515"/>
                  </a:lnTo>
                  <a:lnTo>
                    <a:pt x="43552" y="21841"/>
                  </a:lnTo>
                  <a:lnTo>
                    <a:pt x="56612" y="19021"/>
                  </a:lnTo>
                  <a:lnTo>
                    <a:pt x="77276" y="19450"/>
                  </a:lnTo>
                  <a:lnTo>
                    <a:pt x="81629" y="26931"/>
                  </a:lnTo>
                  <a:lnTo>
                    <a:pt x="98000" y="21903"/>
                  </a:lnTo>
                  <a:lnTo>
                    <a:pt x="106585" y="9517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รูปแบบอิสระ: รูปร่าง 58">
              <a:extLst>
                <a:ext uri="{FF2B5EF4-FFF2-40B4-BE49-F238E27FC236}">
                  <a16:creationId xmlns:a16="http://schemas.microsoft.com/office/drawing/2014/main" id="{C2387DB8-463C-9A3D-113F-71722EB7EE6D}"/>
                </a:ext>
              </a:extLst>
            </p:cNvPr>
            <p:cNvSpPr/>
            <p:nvPr/>
          </p:nvSpPr>
          <p:spPr>
            <a:xfrm>
              <a:off x="5421463" y="3277426"/>
              <a:ext cx="91851" cy="113618"/>
            </a:xfrm>
            <a:custGeom>
              <a:avLst/>
              <a:gdLst>
                <a:gd name="connsiteX0" fmla="*/ 512 w 91851"/>
                <a:gd name="connsiteY0" fmla="*/ 78555 h 113618"/>
                <a:gd name="connsiteX1" fmla="*/ 15044 w 91851"/>
                <a:gd name="connsiteY1" fmla="*/ 18895 h 113618"/>
                <a:gd name="connsiteX2" fmla="*/ 27000 w 91851"/>
                <a:gd name="connsiteY2" fmla="*/ 5896 h 113618"/>
                <a:gd name="connsiteX3" fmla="*/ 24364 w 91851"/>
                <a:gd name="connsiteY3" fmla="*/ 1481 h 113618"/>
                <a:gd name="connsiteX4" fmla="*/ 45947 w 91851"/>
                <a:gd name="connsiteY4" fmla="*/ 11905 h 113618"/>
                <a:gd name="connsiteX5" fmla="*/ 57965 w 91851"/>
                <a:gd name="connsiteY5" fmla="*/ 8349 h 113618"/>
                <a:gd name="connsiteX6" fmla="*/ 63974 w 91851"/>
                <a:gd name="connsiteY6" fmla="*/ -113 h 113618"/>
                <a:gd name="connsiteX7" fmla="*/ 72068 w 91851"/>
                <a:gd name="connsiteY7" fmla="*/ 3075 h 113618"/>
                <a:gd name="connsiteX8" fmla="*/ 72068 w 91851"/>
                <a:gd name="connsiteY8" fmla="*/ 3075 h 113618"/>
                <a:gd name="connsiteX9" fmla="*/ 89911 w 91851"/>
                <a:gd name="connsiteY9" fmla="*/ 24230 h 113618"/>
                <a:gd name="connsiteX10" fmla="*/ 92363 w 91851"/>
                <a:gd name="connsiteY10" fmla="*/ 37535 h 113618"/>
                <a:gd name="connsiteX11" fmla="*/ 92363 w 91851"/>
                <a:gd name="connsiteY11" fmla="*/ 37535 h 113618"/>
                <a:gd name="connsiteX12" fmla="*/ 79793 w 91851"/>
                <a:gd name="connsiteY12" fmla="*/ 44219 h 113618"/>
                <a:gd name="connsiteX13" fmla="*/ 68879 w 91851"/>
                <a:gd name="connsiteY13" fmla="*/ 64391 h 113618"/>
                <a:gd name="connsiteX14" fmla="*/ 59130 w 91851"/>
                <a:gd name="connsiteY14" fmla="*/ 61693 h 113618"/>
                <a:gd name="connsiteX15" fmla="*/ 59253 w 91851"/>
                <a:gd name="connsiteY15" fmla="*/ 76225 h 113618"/>
                <a:gd name="connsiteX16" fmla="*/ 40061 w 91851"/>
                <a:gd name="connsiteY16" fmla="*/ 92229 h 113618"/>
                <a:gd name="connsiteX17" fmla="*/ 40061 w 91851"/>
                <a:gd name="connsiteY17" fmla="*/ 92229 h 113618"/>
                <a:gd name="connsiteX18" fmla="*/ 29085 w 91851"/>
                <a:gd name="connsiteY18" fmla="*/ 98790 h 113618"/>
                <a:gd name="connsiteX19" fmla="*/ 16699 w 91851"/>
                <a:gd name="connsiteY19" fmla="*/ 96153 h 113618"/>
                <a:gd name="connsiteX20" fmla="*/ 11978 w 91851"/>
                <a:gd name="connsiteY20" fmla="*/ 113260 h 113618"/>
                <a:gd name="connsiteX21" fmla="*/ 1677 w 91851"/>
                <a:gd name="connsiteY21" fmla="*/ 113505 h 11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1851" h="113618">
                  <a:moveTo>
                    <a:pt x="512" y="78555"/>
                  </a:moveTo>
                  <a:lnTo>
                    <a:pt x="15044" y="18895"/>
                  </a:lnTo>
                  <a:lnTo>
                    <a:pt x="27000" y="5896"/>
                  </a:lnTo>
                  <a:lnTo>
                    <a:pt x="24364" y="1481"/>
                  </a:lnTo>
                  <a:lnTo>
                    <a:pt x="45947" y="11905"/>
                  </a:lnTo>
                  <a:lnTo>
                    <a:pt x="57965" y="8349"/>
                  </a:lnTo>
                  <a:lnTo>
                    <a:pt x="63974" y="-113"/>
                  </a:lnTo>
                  <a:lnTo>
                    <a:pt x="72068" y="3075"/>
                  </a:lnTo>
                  <a:lnTo>
                    <a:pt x="72068" y="3075"/>
                  </a:lnTo>
                  <a:lnTo>
                    <a:pt x="89911" y="24230"/>
                  </a:lnTo>
                  <a:lnTo>
                    <a:pt x="92363" y="37535"/>
                  </a:lnTo>
                  <a:lnTo>
                    <a:pt x="92363" y="37535"/>
                  </a:lnTo>
                  <a:lnTo>
                    <a:pt x="79793" y="44219"/>
                  </a:lnTo>
                  <a:lnTo>
                    <a:pt x="68879" y="64391"/>
                  </a:lnTo>
                  <a:lnTo>
                    <a:pt x="59130" y="61693"/>
                  </a:lnTo>
                  <a:lnTo>
                    <a:pt x="59253" y="76225"/>
                  </a:lnTo>
                  <a:lnTo>
                    <a:pt x="40061" y="92229"/>
                  </a:lnTo>
                  <a:lnTo>
                    <a:pt x="40061" y="92229"/>
                  </a:lnTo>
                  <a:lnTo>
                    <a:pt x="29085" y="98790"/>
                  </a:lnTo>
                  <a:lnTo>
                    <a:pt x="16699" y="96153"/>
                  </a:lnTo>
                  <a:lnTo>
                    <a:pt x="11978" y="113260"/>
                  </a:lnTo>
                  <a:lnTo>
                    <a:pt x="1677" y="11350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รูปแบบอิสระ: รูปร่าง 59">
              <a:extLst>
                <a:ext uri="{FF2B5EF4-FFF2-40B4-BE49-F238E27FC236}">
                  <a16:creationId xmlns:a16="http://schemas.microsoft.com/office/drawing/2014/main" id="{17DADE63-EDB8-51AC-A30E-C6C67A1950C5}"/>
                </a:ext>
              </a:extLst>
            </p:cNvPr>
            <p:cNvSpPr/>
            <p:nvPr/>
          </p:nvSpPr>
          <p:spPr>
            <a:xfrm>
              <a:off x="5108568" y="3349656"/>
              <a:ext cx="412962" cy="338402"/>
            </a:xfrm>
            <a:custGeom>
              <a:avLst/>
              <a:gdLst>
                <a:gd name="connsiteX0" fmla="*/ 46321 w 412962"/>
                <a:gd name="connsiteY0" fmla="*/ 57579 h 338402"/>
                <a:gd name="connsiteX1" fmla="*/ 54292 w 412962"/>
                <a:gd name="connsiteY1" fmla="*/ 59725 h 338402"/>
                <a:gd name="connsiteX2" fmla="*/ 71460 w 412962"/>
                <a:gd name="connsiteY2" fmla="*/ 82289 h 338402"/>
                <a:gd name="connsiteX3" fmla="*/ 93227 w 412962"/>
                <a:gd name="connsiteY3" fmla="*/ 70271 h 338402"/>
                <a:gd name="connsiteX4" fmla="*/ 92921 w 412962"/>
                <a:gd name="connsiteY4" fmla="*/ 52183 h 338402"/>
                <a:gd name="connsiteX5" fmla="*/ 104203 w 412962"/>
                <a:gd name="connsiteY5" fmla="*/ 42801 h 338402"/>
                <a:gd name="connsiteX6" fmla="*/ 141360 w 412962"/>
                <a:gd name="connsiteY6" fmla="*/ 67266 h 338402"/>
                <a:gd name="connsiteX7" fmla="*/ 149515 w 412962"/>
                <a:gd name="connsiteY7" fmla="*/ 68064 h 338402"/>
                <a:gd name="connsiteX8" fmla="*/ 156812 w 412962"/>
                <a:gd name="connsiteY8" fmla="*/ 60399 h 338402"/>
                <a:gd name="connsiteX9" fmla="*/ 168891 w 412962"/>
                <a:gd name="connsiteY9" fmla="*/ 68922 h 338402"/>
                <a:gd name="connsiteX10" fmla="*/ 174961 w 412962"/>
                <a:gd name="connsiteY10" fmla="*/ 56475 h 338402"/>
                <a:gd name="connsiteX11" fmla="*/ 197893 w 412962"/>
                <a:gd name="connsiteY11" fmla="*/ 61809 h 338402"/>
                <a:gd name="connsiteX12" fmla="*/ 222052 w 412962"/>
                <a:gd name="connsiteY12" fmla="*/ 59786 h 338402"/>
                <a:gd name="connsiteX13" fmla="*/ 233702 w 412962"/>
                <a:gd name="connsiteY13" fmla="*/ 54513 h 338402"/>
                <a:gd name="connsiteX14" fmla="*/ 234254 w 412962"/>
                <a:gd name="connsiteY14" fmla="*/ 24407 h 338402"/>
                <a:gd name="connsiteX15" fmla="*/ 250809 w 412962"/>
                <a:gd name="connsiteY15" fmla="*/ 9629 h 338402"/>
                <a:gd name="connsiteX16" fmla="*/ 272638 w 412962"/>
                <a:gd name="connsiteY16" fmla="*/ -120 h 338402"/>
                <a:gd name="connsiteX17" fmla="*/ 313413 w 412962"/>
                <a:gd name="connsiteY17" fmla="*/ 6318 h 338402"/>
                <a:gd name="connsiteX18" fmla="*/ 313413 w 412962"/>
                <a:gd name="connsiteY18" fmla="*/ 6318 h 338402"/>
                <a:gd name="connsiteX19" fmla="*/ 314578 w 412962"/>
                <a:gd name="connsiteY19" fmla="*/ 41269 h 338402"/>
                <a:gd name="connsiteX20" fmla="*/ 324879 w 412962"/>
                <a:gd name="connsiteY20" fmla="*/ 41023 h 338402"/>
                <a:gd name="connsiteX21" fmla="*/ 329600 w 412962"/>
                <a:gd name="connsiteY21" fmla="*/ 23916 h 338402"/>
                <a:gd name="connsiteX22" fmla="*/ 341986 w 412962"/>
                <a:gd name="connsiteY22" fmla="*/ 26553 h 338402"/>
                <a:gd name="connsiteX23" fmla="*/ 352961 w 412962"/>
                <a:gd name="connsiteY23" fmla="*/ 19992 h 338402"/>
                <a:gd name="connsiteX24" fmla="*/ 352961 w 412962"/>
                <a:gd name="connsiteY24" fmla="*/ 19992 h 338402"/>
                <a:gd name="connsiteX25" fmla="*/ 348485 w 412962"/>
                <a:gd name="connsiteY25" fmla="*/ 32439 h 338402"/>
                <a:gd name="connsiteX26" fmla="*/ 366635 w 412962"/>
                <a:gd name="connsiteY26" fmla="*/ 45499 h 338402"/>
                <a:gd name="connsiteX27" fmla="*/ 380553 w 412962"/>
                <a:gd name="connsiteY27" fmla="*/ 66531 h 338402"/>
                <a:gd name="connsiteX28" fmla="*/ 400175 w 412962"/>
                <a:gd name="connsiteY28" fmla="*/ 78426 h 338402"/>
                <a:gd name="connsiteX29" fmla="*/ 400175 w 412962"/>
                <a:gd name="connsiteY29" fmla="*/ 110740 h 338402"/>
                <a:gd name="connsiteX30" fmla="*/ 413480 w 412962"/>
                <a:gd name="connsiteY30" fmla="*/ 121286 h 338402"/>
                <a:gd name="connsiteX31" fmla="*/ 388586 w 412962"/>
                <a:gd name="connsiteY31" fmla="*/ 159792 h 338402"/>
                <a:gd name="connsiteX32" fmla="*/ 358480 w 412962"/>
                <a:gd name="connsiteY32" fmla="*/ 253728 h 338402"/>
                <a:gd name="connsiteX33" fmla="*/ 354004 w 412962"/>
                <a:gd name="connsiteY33" fmla="*/ 299347 h 338402"/>
                <a:gd name="connsiteX34" fmla="*/ 354004 w 412962"/>
                <a:gd name="connsiteY34" fmla="*/ 299347 h 338402"/>
                <a:gd name="connsiteX35" fmla="*/ 340514 w 412962"/>
                <a:gd name="connsiteY35" fmla="*/ 303333 h 338402"/>
                <a:gd name="connsiteX36" fmla="*/ 333340 w 412962"/>
                <a:gd name="connsiteY36" fmla="*/ 298060 h 338402"/>
                <a:gd name="connsiteX37" fmla="*/ 324204 w 412962"/>
                <a:gd name="connsiteY37" fmla="*/ 304375 h 338402"/>
                <a:gd name="connsiteX38" fmla="*/ 300536 w 412962"/>
                <a:gd name="connsiteY38" fmla="*/ 300573 h 338402"/>
                <a:gd name="connsiteX39" fmla="*/ 273005 w 412962"/>
                <a:gd name="connsiteY39" fmla="*/ 320379 h 338402"/>
                <a:gd name="connsiteX40" fmla="*/ 269143 w 412962"/>
                <a:gd name="connsiteY40" fmla="*/ 301187 h 338402"/>
                <a:gd name="connsiteX41" fmla="*/ 264115 w 412962"/>
                <a:gd name="connsiteY41" fmla="*/ 303210 h 338402"/>
                <a:gd name="connsiteX42" fmla="*/ 255837 w 412962"/>
                <a:gd name="connsiteY42" fmla="*/ 291989 h 338402"/>
                <a:gd name="connsiteX43" fmla="*/ 226160 w 412962"/>
                <a:gd name="connsiteY43" fmla="*/ 297875 h 338402"/>
                <a:gd name="connsiteX44" fmla="*/ 215246 w 412962"/>
                <a:gd name="connsiteY44" fmla="*/ 291499 h 338402"/>
                <a:gd name="connsiteX45" fmla="*/ 212855 w 412962"/>
                <a:gd name="connsiteY45" fmla="*/ 306889 h 338402"/>
                <a:gd name="connsiteX46" fmla="*/ 218986 w 412962"/>
                <a:gd name="connsiteY46" fmla="*/ 315780 h 338402"/>
                <a:gd name="connsiteX47" fmla="*/ 214510 w 412962"/>
                <a:gd name="connsiteY47" fmla="*/ 338283 h 338402"/>
                <a:gd name="connsiteX48" fmla="*/ 204700 w 412962"/>
                <a:gd name="connsiteY48" fmla="*/ 335033 h 338402"/>
                <a:gd name="connsiteX49" fmla="*/ 198261 w 412962"/>
                <a:gd name="connsiteY49" fmla="*/ 322095 h 338402"/>
                <a:gd name="connsiteX50" fmla="*/ 182442 w 412962"/>
                <a:gd name="connsiteY50" fmla="*/ 322709 h 338402"/>
                <a:gd name="connsiteX51" fmla="*/ 174716 w 412962"/>
                <a:gd name="connsiteY51" fmla="*/ 329576 h 338402"/>
                <a:gd name="connsiteX52" fmla="*/ 161043 w 412962"/>
                <a:gd name="connsiteY52" fmla="*/ 317251 h 338402"/>
                <a:gd name="connsiteX53" fmla="*/ 140808 w 412962"/>
                <a:gd name="connsiteY53" fmla="*/ 320440 h 338402"/>
                <a:gd name="connsiteX54" fmla="*/ 140808 w 412962"/>
                <a:gd name="connsiteY54" fmla="*/ 320440 h 338402"/>
                <a:gd name="connsiteX55" fmla="*/ 129649 w 412962"/>
                <a:gd name="connsiteY55" fmla="*/ 306705 h 338402"/>
                <a:gd name="connsiteX56" fmla="*/ 115975 w 412962"/>
                <a:gd name="connsiteY56" fmla="*/ 306705 h 338402"/>
                <a:gd name="connsiteX57" fmla="*/ 101811 w 412962"/>
                <a:gd name="connsiteY57" fmla="*/ 296159 h 338402"/>
                <a:gd name="connsiteX58" fmla="*/ 99175 w 412962"/>
                <a:gd name="connsiteY58" fmla="*/ 287329 h 338402"/>
                <a:gd name="connsiteX59" fmla="*/ 81455 w 412962"/>
                <a:gd name="connsiteY59" fmla="*/ 280584 h 338402"/>
                <a:gd name="connsiteX60" fmla="*/ 83478 w 412962"/>
                <a:gd name="connsiteY60" fmla="*/ 275863 h 338402"/>
                <a:gd name="connsiteX61" fmla="*/ 70847 w 412962"/>
                <a:gd name="connsiteY61" fmla="*/ 259001 h 338402"/>
                <a:gd name="connsiteX62" fmla="*/ 58461 w 412962"/>
                <a:gd name="connsiteY62" fmla="*/ 261270 h 338402"/>
                <a:gd name="connsiteX63" fmla="*/ 51226 w 412962"/>
                <a:gd name="connsiteY63" fmla="*/ 219268 h 338402"/>
                <a:gd name="connsiteX64" fmla="*/ 36265 w 412962"/>
                <a:gd name="connsiteY64" fmla="*/ 208109 h 338402"/>
                <a:gd name="connsiteX65" fmla="*/ 34916 w 412962"/>
                <a:gd name="connsiteY65" fmla="*/ 182540 h 338402"/>
                <a:gd name="connsiteX66" fmla="*/ 26577 w 412962"/>
                <a:gd name="connsiteY66" fmla="*/ 175550 h 338402"/>
                <a:gd name="connsiteX67" fmla="*/ 40005 w 412962"/>
                <a:gd name="connsiteY67" fmla="*/ 163348 h 338402"/>
                <a:gd name="connsiteX68" fmla="*/ 39882 w 412962"/>
                <a:gd name="connsiteY68" fmla="*/ 148816 h 338402"/>
                <a:gd name="connsiteX69" fmla="*/ 10757 w 412962"/>
                <a:gd name="connsiteY69" fmla="*/ 128766 h 338402"/>
                <a:gd name="connsiteX70" fmla="*/ 518 w 412962"/>
                <a:gd name="connsiteY70" fmla="*/ 114235 h 338402"/>
                <a:gd name="connsiteX71" fmla="*/ 14498 w 412962"/>
                <a:gd name="connsiteY71" fmla="*/ 95043 h 338402"/>
                <a:gd name="connsiteX72" fmla="*/ 14682 w 412962"/>
                <a:gd name="connsiteY72" fmla="*/ 75483 h 338402"/>
                <a:gd name="connsiteX73" fmla="*/ 7446 w 412962"/>
                <a:gd name="connsiteY73" fmla="*/ 70516 h 338402"/>
                <a:gd name="connsiteX74" fmla="*/ 10267 w 412962"/>
                <a:gd name="connsiteY74" fmla="*/ 62790 h 338402"/>
                <a:gd name="connsiteX75" fmla="*/ 24308 w 412962"/>
                <a:gd name="connsiteY75" fmla="*/ 56965 h 338402"/>
                <a:gd name="connsiteX76" fmla="*/ 41415 w 412962"/>
                <a:gd name="connsiteY76" fmla="*/ 63281 h 33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12962" h="338402">
                  <a:moveTo>
                    <a:pt x="46321" y="57579"/>
                  </a:moveTo>
                  <a:lnTo>
                    <a:pt x="54292" y="59725"/>
                  </a:lnTo>
                  <a:lnTo>
                    <a:pt x="71460" y="82289"/>
                  </a:lnTo>
                  <a:lnTo>
                    <a:pt x="93227" y="70271"/>
                  </a:lnTo>
                  <a:lnTo>
                    <a:pt x="92921" y="52183"/>
                  </a:lnTo>
                  <a:lnTo>
                    <a:pt x="104203" y="42801"/>
                  </a:lnTo>
                  <a:lnTo>
                    <a:pt x="141360" y="67266"/>
                  </a:lnTo>
                  <a:lnTo>
                    <a:pt x="149515" y="68064"/>
                  </a:lnTo>
                  <a:lnTo>
                    <a:pt x="156812" y="60399"/>
                  </a:lnTo>
                  <a:lnTo>
                    <a:pt x="168891" y="68922"/>
                  </a:lnTo>
                  <a:lnTo>
                    <a:pt x="174961" y="56475"/>
                  </a:lnTo>
                  <a:lnTo>
                    <a:pt x="197893" y="61809"/>
                  </a:lnTo>
                  <a:lnTo>
                    <a:pt x="222052" y="59786"/>
                  </a:lnTo>
                  <a:lnTo>
                    <a:pt x="233702" y="54513"/>
                  </a:lnTo>
                  <a:lnTo>
                    <a:pt x="234254" y="24407"/>
                  </a:lnTo>
                  <a:lnTo>
                    <a:pt x="250809" y="9629"/>
                  </a:lnTo>
                  <a:lnTo>
                    <a:pt x="272638" y="-120"/>
                  </a:lnTo>
                  <a:lnTo>
                    <a:pt x="313413" y="6318"/>
                  </a:lnTo>
                  <a:lnTo>
                    <a:pt x="313413" y="6318"/>
                  </a:lnTo>
                  <a:lnTo>
                    <a:pt x="314578" y="41269"/>
                  </a:lnTo>
                  <a:lnTo>
                    <a:pt x="324879" y="41023"/>
                  </a:lnTo>
                  <a:lnTo>
                    <a:pt x="329600" y="23916"/>
                  </a:lnTo>
                  <a:lnTo>
                    <a:pt x="341986" y="26553"/>
                  </a:lnTo>
                  <a:lnTo>
                    <a:pt x="352961" y="19992"/>
                  </a:lnTo>
                  <a:lnTo>
                    <a:pt x="352961" y="19992"/>
                  </a:lnTo>
                  <a:lnTo>
                    <a:pt x="348485" y="32439"/>
                  </a:lnTo>
                  <a:lnTo>
                    <a:pt x="366635" y="45499"/>
                  </a:lnTo>
                  <a:lnTo>
                    <a:pt x="380553" y="66531"/>
                  </a:lnTo>
                  <a:lnTo>
                    <a:pt x="400175" y="78426"/>
                  </a:lnTo>
                  <a:lnTo>
                    <a:pt x="400175" y="110740"/>
                  </a:lnTo>
                  <a:lnTo>
                    <a:pt x="413480" y="121286"/>
                  </a:lnTo>
                  <a:lnTo>
                    <a:pt x="388586" y="159792"/>
                  </a:lnTo>
                  <a:lnTo>
                    <a:pt x="358480" y="253728"/>
                  </a:lnTo>
                  <a:lnTo>
                    <a:pt x="354004" y="299347"/>
                  </a:lnTo>
                  <a:lnTo>
                    <a:pt x="354004" y="299347"/>
                  </a:lnTo>
                  <a:lnTo>
                    <a:pt x="340514" y="303333"/>
                  </a:lnTo>
                  <a:lnTo>
                    <a:pt x="333340" y="298060"/>
                  </a:lnTo>
                  <a:lnTo>
                    <a:pt x="324204" y="304375"/>
                  </a:lnTo>
                  <a:lnTo>
                    <a:pt x="300536" y="300573"/>
                  </a:lnTo>
                  <a:lnTo>
                    <a:pt x="273005" y="320379"/>
                  </a:lnTo>
                  <a:lnTo>
                    <a:pt x="269143" y="301187"/>
                  </a:lnTo>
                  <a:lnTo>
                    <a:pt x="264115" y="303210"/>
                  </a:lnTo>
                  <a:lnTo>
                    <a:pt x="255837" y="291989"/>
                  </a:lnTo>
                  <a:lnTo>
                    <a:pt x="226160" y="297875"/>
                  </a:lnTo>
                  <a:lnTo>
                    <a:pt x="215246" y="291499"/>
                  </a:lnTo>
                  <a:lnTo>
                    <a:pt x="212855" y="306889"/>
                  </a:lnTo>
                  <a:lnTo>
                    <a:pt x="218986" y="315780"/>
                  </a:lnTo>
                  <a:lnTo>
                    <a:pt x="214510" y="338283"/>
                  </a:lnTo>
                  <a:lnTo>
                    <a:pt x="204700" y="335033"/>
                  </a:lnTo>
                  <a:lnTo>
                    <a:pt x="198261" y="322095"/>
                  </a:lnTo>
                  <a:lnTo>
                    <a:pt x="182442" y="322709"/>
                  </a:lnTo>
                  <a:lnTo>
                    <a:pt x="174716" y="329576"/>
                  </a:lnTo>
                  <a:lnTo>
                    <a:pt x="161043" y="317251"/>
                  </a:lnTo>
                  <a:lnTo>
                    <a:pt x="140808" y="320440"/>
                  </a:lnTo>
                  <a:lnTo>
                    <a:pt x="140808" y="320440"/>
                  </a:lnTo>
                  <a:lnTo>
                    <a:pt x="129649" y="306705"/>
                  </a:lnTo>
                  <a:lnTo>
                    <a:pt x="115975" y="306705"/>
                  </a:lnTo>
                  <a:lnTo>
                    <a:pt x="101811" y="296159"/>
                  </a:lnTo>
                  <a:lnTo>
                    <a:pt x="99175" y="287329"/>
                  </a:lnTo>
                  <a:lnTo>
                    <a:pt x="81455" y="280584"/>
                  </a:lnTo>
                  <a:lnTo>
                    <a:pt x="83478" y="275863"/>
                  </a:lnTo>
                  <a:lnTo>
                    <a:pt x="70847" y="259001"/>
                  </a:lnTo>
                  <a:lnTo>
                    <a:pt x="58461" y="261270"/>
                  </a:lnTo>
                  <a:lnTo>
                    <a:pt x="51226" y="219268"/>
                  </a:lnTo>
                  <a:lnTo>
                    <a:pt x="36265" y="208109"/>
                  </a:lnTo>
                  <a:lnTo>
                    <a:pt x="34916" y="182540"/>
                  </a:lnTo>
                  <a:lnTo>
                    <a:pt x="26577" y="175550"/>
                  </a:lnTo>
                  <a:lnTo>
                    <a:pt x="40005" y="163348"/>
                  </a:lnTo>
                  <a:lnTo>
                    <a:pt x="39882" y="148816"/>
                  </a:lnTo>
                  <a:lnTo>
                    <a:pt x="10757" y="128766"/>
                  </a:lnTo>
                  <a:lnTo>
                    <a:pt x="518" y="114235"/>
                  </a:lnTo>
                  <a:lnTo>
                    <a:pt x="14498" y="95043"/>
                  </a:lnTo>
                  <a:lnTo>
                    <a:pt x="14682" y="75483"/>
                  </a:lnTo>
                  <a:lnTo>
                    <a:pt x="7446" y="70516"/>
                  </a:lnTo>
                  <a:lnTo>
                    <a:pt x="10267" y="62790"/>
                  </a:lnTo>
                  <a:lnTo>
                    <a:pt x="24308" y="56965"/>
                  </a:lnTo>
                  <a:lnTo>
                    <a:pt x="41415" y="6328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รูปแบบอิสระ: รูปร่าง 60">
              <a:extLst>
                <a:ext uri="{FF2B5EF4-FFF2-40B4-BE49-F238E27FC236}">
                  <a16:creationId xmlns:a16="http://schemas.microsoft.com/office/drawing/2014/main" id="{CA99A6A6-D50B-55DE-031D-5F7963028B5C}"/>
                </a:ext>
              </a:extLst>
            </p:cNvPr>
            <p:cNvSpPr/>
            <p:nvPr/>
          </p:nvSpPr>
          <p:spPr>
            <a:xfrm>
              <a:off x="5127883" y="3641275"/>
              <a:ext cx="360108" cy="711632"/>
            </a:xfrm>
            <a:custGeom>
              <a:avLst/>
              <a:gdLst>
                <a:gd name="connsiteX0" fmla="*/ 121494 w 360108"/>
                <a:gd name="connsiteY0" fmla="*/ 28803 h 711632"/>
                <a:gd name="connsiteX1" fmla="*/ 141728 w 360108"/>
                <a:gd name="connsiteY1" fmla="*/ 25615 h 711632"/>
                <a:gd name="connsiteX2" fmla="*/ 155402 w 360108"/>
                <a:gd name="connsiteY2" fmla="*/ 37940 h 711632"/>
                <a:gd name="connsiteX3" fmla="*/ 163128 w 360108"/>
                <a:gd name="connsiteY3" fmla="*/ 31072 h 711632"/>
                <a:gd name="connsiteX4" fmla="*/ 178947 w 360108"/>
                <a:gd name="connsiteY4" fmla="*/ 30459 h 711632"/>
                <a:gd name="connsiteX5" fmla="*/ 185324 w 360108"/>
                <a:gd name="connsiteY5" fmla="*/ 43397 h 711632"/>
                <a:gd name="connsiteX6" fmla="*/ 195135 w 360108"/>
                <a:gd name="connsiteY6" fmla="*/ 46647 h 711632"/>
                <a:gd name="connsiteX7" fmla="*/ 199611 w 360108"/>
                <a:gd name="connsiteY7" fmla="*/ 24144 h 711632"/>
                <a:gd name="connsiteX8" fmla="*/ 193479 w 360108"/>
                <a:gd name="connsiteY8" fmla="*/ 15253 h 711632"/>
                <a:gd name="connsiteX9" fmla="*/ 195870 w 360108"/>
                <a:gd name="connsiteY9" fmla="*/ -137 h 711632"/>
                <a:gd name="connsiteX10" fmla="*/ 206785 w 360108"/>
                <a:gd name="connsiteY10" fmla="*/ 6239 h 711632"/>
                <a:gd name="connsiteX11" fmla="*/ 236461 w 360108"/>
                <a:gd name="connsiteY11" fmla="*/ 353 h 711632"/>
                <a:gd name="connsiteX12" fmla="*/ 244678 w 360108"/>
                <a:gd name="connsiteY12" fmla="*/ 11574 h 711632"/>
                <a:gd name="connsiteX13" fmla="*/ 249706 w 360108"/>
                <a:gd name="connsiteY13" fmla="*/ 9551 h 711632"/>
                <a:gd name="connsiteX14" fmla="*/ 253630 w 360108"/>
                <a:gd name="connsiteY14" fmla="*/ 28742 h 711632"/>
                <a:gd name="connsiteX15" fmla="*/ 281099 w 360108"/>
                <a:gd name="connsiteY15" fmla="*/ 8937 h 711632"/>
                <a:gd name="connsiteX16" fmla="*/ 304767 w 360108"/>
                <a:gd name="connsiteY16" fmla="*/ 12739 h 711632"/>
                <a:gd name="connsiteX17" fmla="*/ 313903 w 360108"/>
                <a:gd name="connsiteY17" fmla="*/ 6423 h 711632"/>
                <a:gd name="connsiteX18" fmla="*/ 321016 w 360108"/>
                <a:gd name="connsiteY18" fmla="*/ 11696 h 711632"/>
                <a:gd name="connsiteX19" fmla="*/ 334505 w 360108"/>
                <a:gd name="connsiteY19" fmla="*/ 7711 h 711632"/>
                <a:gd name="connsiteX20" fmla="*/ 334505 w 360108"/>
                <a:gd name="connsiteY20" fmla="*/ 7711 h 711632"/>
                <a:gd name="connsiteX21" fmla="*/ 335119 w 360108"/>
                <a:gd name="connsiteY21" fmla="*/ 30091 h 711632"/>
                <a:gd name="connsiteX22" fmla="*/ 346585 w 360108"/>
                <a:gd name="connsiteY22" fmla="*/ 57070 h 711632"/>
                <a:gd name="connsiteX23" fmla="*/ 342231 w 360108"/>
                <a:gd name="connsiteY23" fmla="*/ 63815 h 711632"/>
                <a:gd name="connsiteX24" fmla="*/ 344377 w 360108"/>
                <a:gd name="connsiteY24" fmla="*/ 91530 h 711632"/>
                <a:gd name="connsiteX25" fmla="*/ 354065 w 360108"/>
                <a:gd name="connsiteY25" fmla="*/ 132244 h 711632"/>
                <a:gd name="connsiteX26" fmla="*/ 342109 w 360108"/>
                <a:gd name="connsiteY26" fmla="*/ 162288 h 711632"/>
                <a:gd name="connsiteX27" fmla="*/ 360626 w 360108"/>
                <a:gd name="connsiteY27" fmla="*/ 194050 h 711632"/>
                <a:gd name="connsiteX28" fmla="*/ 340085 w 360108"/>
                <a:gd name="connsiteY28" fmla="*/ 216860 h 711632"/>
                <a:gd name="connsiteX29" fmla="*/ 336958 w 360108"/>
                <a:gd name="connsiteY29" fmla="*/ 237768 h 711632"/>
                <a:gd name="connsiteX30" fmla="*/ 328864 w 360108"/>
                <a:gd name="connsiteY30" fmla="*/ 239608 h 711632"/>
                <a:gd name="connsiteX31" fmla="*/ 299126 w 360108"/>
                <a:gd name="connsiteY31" fmla="*/ 272902 h 711632"/>
                <a:gd name="connsiteX32" fmla="*/ 283368 w 360108"/>
                <a:gd name="connsiteY32" fmla="*/ 298410 h 711632"/>
                <a:gd name="connsiteX33" fmla="*/ 275213 w 360108"/>
                <a:gd name="connsiteY33" fmla="*/ 322568 h 711632"/>
                <a:gd name="connsiteX34" fmla="*/ 284472 w 360108"/>
                <a:gd name="connsiteY34" fmla="*/ 342986 h 711632"/>
                <a:gd name="connsiteX35" fmla="*/ 276930 w 360108"/>
                <a:gd name="connsiteY35" fmla="*/ 341454 h 711632"/>
                <a:gd name="connsiteX36" fmla="*/ 269695 w 360108"/>
                <a:gd name="connsiteY36" fmla="*/ 350283 h 711632"/>
                <a:gd name="connsiteX37" fmla="*/ 277666 w 360108"/>
                <a:gd name="connsiteY37" fmla="*/ 364018 h 711632"/>
                <a:gd name="connsiteX38" fmla="*/ 268346 w 360108"/>
                <a:gd name="connsiteY38" fmla="*/ 370149 h 711632"/>
                <a:gd name="connsiteX39" fmla="*/ 274845 w 360108"/>
                <a:gd name="connsiteY39" fmla="*/ 383578 h 711632"/>
                <a:gd name="connsiteX40" fmla="*/ 266690 w 360108"/>
                <a:gd name="connsiteY40" fmla="*/ 380450 h 711632"/>
                <a:gd name="connsiteX41" fmla="*/ 242286 w 360108"/>
                <a:gd name="connsiteY41" fmla="*/ 403260 h 711632"/>
                <a:gd name="connsiteX42" fmla="*/ 203290 w 360108"/>
                <a:gd name="connsiteY42" fmla="*/ 475981 h 711632"/>
                <a:gd name="connsiteX43" fmla="*/ 167358 w 360108"/>
                <a:gd name="connsiteY43" fmla="*/ 565563 h 711632"/>
                <a:gd name="connsiteX44" fmla="*/ 168953 w 360108"/>
                <a:gd name="connsiteY44" fmla="*/ 589292 h 711632"/>
                <a:gd name="connsiteX45" fmla="*/ 180112 w 360108"/>
                <a:gd name="connsiteY45" fmla="*/ 603947 h 711632"/>
                <a:gd name="connsiteX46" fmla="*/ 178886 w 360108"/>
                <a:gd name="connsiteY46" fmla="*/ 610998 h 711632"/>
                <a:gd name="connsiteX47" fmla="*/ 173367 w 360108"/>
                <a:gd name="connsiteY47" fmla="*/ 615965 h 711632"/>
                <a:gd name="connsiteX48" fmla="*/ 164844 w 360108"/>
                <a:gd name="connsiteY48" fmla="*/ 605663 h 711632"/>
                <a:gd name="connsiteX49" fmla="*/ 156260 w 360108"/>
                <a:gd name="connsiteY49" fmla="*/ 609404 h 711632"/>
                <a:gd name="connsiteX50" fmla="*/ 141422 w 360108"/>
                <a:gd name="connsiteY50" fmla="*/ 632029 h 711632"/>
                <a:gd name="connsiteX51" fmla="*/ 144610 w 360108"/>
                <a:gd name="connsiteY51" fmla="*/ 697637 h 711632"/>
                <a:gd name="connsiteX52" fmla="*/ 144610 w 360108"/>
                <a:gd name="connsiteY52" fmla="*/ 697637 h 711632"/>
                <a:gd name="connsiteX53" fmla="*/ 133757 w 360108"/>
                <a:gd name="connsiteY53" fmla="*/ 696043 h 711632"/>
                <a:gd name="connsiteX54" fmla="*/ 108434 w 360108"/>
                <a:gd name="connsiteY54" fmla="*/ 711495 h 711632"/>
                <a:gd name="connsiteX55" fmla="*/ 82375 w 360108"/>
                <a:gd name="connsiteY55" fmla="*/ 703095 h 711632"/>
                <a:gd name="connsiteX56" fmla="*/ 55212 w 360108"/>
                <a:gd name="connsiteY56" fmla="*/ 710514 h 711632"/>
                <a:gd name="connsiteX57" fmla="*/ 9225 w 360108"/>
                <a:gd name="connsiteY57" fmla="*/ 691874 h 711632"/>
                <a:gd name="connsiteX58" fmla="*/ 518 w 360108"/>
                <a:gd name="connsiteY58" fmla="*/ 686416 h 711632"/>
                <a:gd name="connsiteX59" fmla="*/ 1928 w 360108"/>
                <a:gd name="connsiteY59" fmla="*/ 679120 h 711632"/>
                <a:gd name="connsiteX60" fmla="*/ 1928 w 360108"/>
                <a:gd name="connsiteY60" fmla="*/ 679120 h 711632"/>
                <a:gd name="connsiteX61" fmla="*/ 7631 w 360108"/>
                <a:gd name="connsiteY61" fmla="*/ 676667 h 711632"/>
                <a:gd name="connsiteX62" fmla="*/ 13517 w 360108"/>
                <a:gd name="connsiteY62" fmla="*/ 658579 h 711632"/>
                <a:gd name="connsiteX63" fmla="*/ 32402 w 360108"/>
                <a:gd name="connsiteY63" fmla="*/ 647481 h 711632"/>
                <a:gd name="connsiteX64" fmla="*/ 32402 w 360108"/>
                <a:gd name="connsiteY64" fmla="*/ 633440 h 711632"/>
                <a:gd name="connsiteX65" fmla="*/ 48344 w 360108"/>
                <a:gd name="connsiteY65" fmla="*/ 608791 h 711632"/>
                <a:gd name="connsiteX66" fmla="*/ 57910 w 360108"/>
                <a:gd name="connsiteY66" fmla="*/ 613328 h 711632"/>
                <a:gd name="connsiteX67" fmla="*/ 66678 w 360108"/>
                <a:gd name="connsiteY67" fmla="*/ 601985 h 711632"/>
                <a:gd name="connsiteX68" fmla="*/ 61895 w 360108"/>
                <a:gd name="connsiteY68" fmla="*/ 588740 h 711632"/>
                <a:gd name="connsiteX69" fmla="*/ 74526 w 360108"/>
                <a:gd name="connsiteY69" fmla="*/ 572614 h 711632"/>
                <a:gd name="connsiteX70" fmla="*/ 68579 w 360108"/>
                <a:gd name="connsiteY70" fmla="*/ 560044 h 711632"/>
                <a:gd name="connsiteX71" fmla="*/ 75078 w 360108"/>
                <a:gd name="connsiteY71" fmla="*/ 551828 h 711632"/>
                <a:gd name="connsiteX72" fmla="*/ 81271 w 360108"/>
                <a:gd name="connsiteY72" fmla="*/ 553361 h 711632"/>
                <a:gd name="connsiteX73" fmla="*/ 90468 w 360108"/>
                <a:gd name="connsiteY73" fmla="*/ 537357 h 711632"/>
                <a:gd name="connsiteX74" fmla="*/ 105736 w 360108"/>
                <a:gd name="connsiteY74" fmla="*/ 530061 h 711632"/>
                <a:gd name="connsiteX75" fmla="*/ 102609 w 360108"/>
                <a:gd name="connsiteY75" fmla="*/ 499710 h 711632"/>
                <a:gd name="connsiteX76" fmla="*/ 113339 w 360108"/>
                <a:gd name="connsiteY76" fmla="*/ 491616 h 711632"/>
                <a:gd name="connsiteX77" fmla="*/ 122475 w 360108"/>
                <a:gd name="connsiteY77" fmla="*/ 492413 h 711632"/>
                <a:gd name="connsiteX78" fmla="*/ 124867 w 360108"/>
                <a:gd name="connsiteY78" fmla="*/ 480027 h 711632"/>
                <a:gd name="connsiteX79" fmla="*/ 135352 w 360108"/>
                <a:gd name="connsiteY79" fmla="*/ 469603 h 711632"/>
                <a:gd name="connsiteX80" fmla="*/ 128791 w 360108"/>
                <a:gd name="connsiteY80" fmla="*/ 448634 h 711632"/>
                <a:gd name="connsiteX81" fmla="*/ 132838 w 360108"/>
                <a:gd name="connsiteY81" fmla="*/ 435390 h 711632"/>
                <a:gd name="connsiteX82" fmla="*/ 149270 w 360108"/>
                <a:gd name="connsiteY82" fmla="*/ 426437 h 711632"/>
                <a:gd name="connsiteX83" fmla="*/ 158345 w 360108"/>
                <a:gd name="connsiteY83" fmla="*/ 432630 h 711632"/>
                <a:gd name="connsiteX84" fmla="*/ 173429 w 360108"/>
                <a:gd name="connsiteY84" fmla="*/ 430607 h 711632"/>
                <a:gd name="connsiteX85" fmla="*/ 183423 w 360108"/>
                <a:gd name="connsiteY85" fmla="*/ 403260 h 711632"/>
                <a:gd name="connsiteX86" fmla="*/ 202615 w 360108"/>
                <a:gd name="connsiteY86" fmla="*/ 388360 h 711632"/>
                <a:gd name="connsiteX87" fmla="*/ 204209 w 360108"/>
                <a:gd name="connsiteY87" fmla="*/ 362423 h 711632"/>
                <a:gd name="connsiteX88" fmla="*/ 214142 w 360108"/>
                <a:gd name="connsiteY88" fmla="*/ 347953 h 711632"/>
                <a:gd name="connsiteX89" fmla="*/ 196545 w 360108"/>
                <a:gd name="connsiteY89" fmla="*/ 343967 h 711632"/>
                <a:gd name="connsiteX90" fmla="*/ 191578 w 360108"/>
                <a:gd name="connsiteY90" fmla="*/ 329006 h 711632"/>
                <a:gd name="connsiteX91" fmla="*/ 182687 w 360108"/>
                <a:gd name="connsiteY91" fmla="*/ 327228 h 711632"/>
                <a:gd name="connsiteX92" fmla="*/ 179315 w 360108"/>
                <a:gd name="connsiteY92" fmla="*/ 297797 h 711632"/>
                <a:gd name="connsiteX93" fmla="*/ 184956 w 360108"/>
                <a:gd name="connsiteY93" fmla="*/ 292646 h 711632"/>
                <a:gd name="connsiteX94" fmla="*/ 184343 w 360108"/>
                <a:gd name="connsiteY94" fmla="*/ 276826 h 711632"/>
                <a:gd name="connsiteX95" fmla="*/ 161595 w 360108"/>
                <a:gd name="connsiteY95" fmla="*/ 267322 h 711632"/>
                <a:gd name="connsiteX96" fmla="*/ 160307 w 360108"/>
                <a:gd name="connsiteY96" fmla="*/ 246168 h 711632"/>
                <a:gd name="connsiteX97" fmla="*/ 175636 w 360108"/>
                <a:gd name="connsiteY97" fmla="*/ 212813 h 711632"/>
                <a:gd name="connsiteX98" fmla="*/ 152704 w 360108"/>
                <a:gd name="connsiteY98" fmla="*/ 211770 h 711632"/>
                <a:gd name="connsiteX99" fmla="*/ 142709 w 360108"/>
                <a:gd name="connsiteY99" fmla="*/ 219741 h 711632"/>
                <a:gd name="connsiteX100" fmla="*/ 135106 w 360108"/>
                <a:gd name="connsiteY100" fmla="*/ 218208 h 711632"/>
                <a:gd name="connsiteX101" fmla="*/ 144181 w 360108"/>
                <a:gd name="connsiteY101" fmla="*/ 194234 h 711632"/>
                <a:gd name="connsiteX102" fmla="*/ 134554 w 360108"/>
                <a:gd name="connsiteY102" fmla="*/ 174919 h 711632"/>
                <a:gd name="connsiteX103" fmla="*/ 139828 w 360108"/>
                <a:gd name="connsiteY103" fmla="*/ 159039 h 711632"/>
                <a:gd name="connsiteX104" fmla="*/ 130262 w 360108"/>
                <a:gd name="connsiteY104" fmla="*/ 153582 h 711632"/>
                <a:gd name="connsiteX105" fmla="*/ 118980 w 360108"/>
                <a:gd name="connsiteY105" fmla="*/ 129975 h 711632"/>
                <a:gd name="connsiteX106" fmla="*/ 124253 w 360108"/>
                <a:gd name="connsiteY106" fmla="*/ 103119 h 711632"/>
                <a:gd name="connsiteX107" fmla="*/ 115669 w 360108"/>
                <a:gd name="connsiteY107" fmla="*/ 95025 h 711632"/>
                <a:gd name="connsiteX108" fmla="*/ 115301 w 360108"/>
                <a:gd name="connsiteY108" fmla="*/ 85276 h 711632"/>
                <a:gd name="connsiteX109" fmla="*/ 105797 w 360108"/>
                <a:gd name="connsiteY109" fmla="*/ 80922 h 711632"/>
                <a:gd name="connsiteX110" fmla="*/ 107453 w 360108"/>
                <a:gd name="connsiteY110" fmla="*/ 71970 h 711632"/>
                <a:gd name="connsiteX111" fmla="*/ 115608 w 360108"/>
                <a:gd name="connsiteY111" fmla="*/ 67494 h 711632"/>
                <a:gd name="connsiteX112" fmla="*/ 113952 w 360108"/>
                <a:gd name="connsiteY112" fmla="*/ 42109 h 711632"/>
                <a:gd name="connsiteX113" fmla="*/ 121494 w 360108"/>
                <a:gd name="connsiteY113" fmla="*/ 28803 h 711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360108" h="711632">
                  <a:moveTo>
                    <a:pt x="121494" y="28803"/>
                  </a:moveTo>
                  <a:lnTo>
                    <a:pt x="141728" y="25615"/>
                  </a:lnTo>
                  <a:lnTo>
                    <a:pt x="155402" y="37940"/>
                  </a:lnTo>
                  <a:lnTo>
                    <a:pt x="163128" y="31072"/>
                  </a:lnTo>
                  <a:lnTo>
                    <a:pt x="178947" y="30459"/>
                  </a:lnTo>
                  <a:lnTo>
                    <a:pt x="185324" y="43397"/>
                  </a:lnTo>
                  <a:lnTo>
                    <a:pt x="195135" y="46647"/>
                  </a:lnTo>
                  <a:lnTo>
                    <a:pt x="199611" y="24144"/>
                  </a:lnTo>
                  <a:lnTo>
                    <a:pt x="193479" y="15253"/>
                  </a:lnTo>
                  <a:lnTo>
                    <a:pt x="195870" y="-137"/>
                  </a:lnTo>
                  <a:lnTo>
                    <a:pt x="206785" y="6239"/>
                  </a:lnTo>
                  <a:lnTo>
                    <a:pt x="236461" y="353"/>
                  </a:lnTo>
                  <a:lnTo>
                    <a:pt x="244678" y="11574"/>
                  </a:lnTo>
                  <a:lnTo>
                    <a:pt x="249706" y="9551"/>
                  </a:lnTo>
                  <a:lnTo>
                    <a:pt x="253630" y="28742"/>
                  </a:lnTo>
                  <a:lnTo>
                    <a:pt x="281099" y="8937"/>
                  </a:lnTo>
                  <a:lnTo>
                    <a:pt x="304767" y="12739"/>
                  </a:lnTo>
                  <a:lnTo>
                    <a:pt x="313903" y="6423"/>
                  </a:lnTo>
                  <a:lnTo>
                    <a:pt x="321016" y="11696"/>
                  </a:lnTo>
                  <a:lnTo>
                    <a:pt x="334505" y="7711"/>
                  </a:lnTo>
                  <a:lnTo>
                    <a:pt x="334505" y="7711"/>
                  </a:lnTo>
                  <a:lnTo>
                    <a:pt x="335119" y="30091"/>
                  </a:lnTo>
                  <a:lnTo>
                    <a:pt x="346585" y="57070"/>
                  </a:lnTo>
                  <a:lnTo>
                    <a:pt x="342231" y="63815"/>
                  </a:lnTo>
                  <a:lnTo>
                    <a:pt x="344377" y="91530"/>
                  </a:lnTo>
                  <a:lnTo>
                    <a:pt x="354065" y="132244"/>
                  </a:lnTo>
                  <a:lnTo>
                    <a:pt x="342109" y="162288"/>
                  </a:lnTo>
                  <a:lnTo>
                    <a:pt x="360626" y="194050"/>
                  </a:lnTo>
                  <a:lnTo>
                    <a:pt x="340085" y="216860"/>
                  </a:lnTo>
                  <a:lnTo>
                    <a:pt x="336958" y="237768"/>
                  </a:lnTo>
                  <a:lnTo>
                    <a:pt x="328864" y="239608"/>
                  </a:lnTo>
                  <a:lnTo>
                    <a:pt x="299126" y="272902"/>
                  </a:lnTo>
                  <a:lnTo>
                    <a:pt x="283368" y="298410"/>
                  </a:lnTo>
                  <a:lnTo>
                    <a:pt x="275213" y="322568"/>
                  </a:lnTo>
                  <a:lnTo>
                    <a:pt x="284472" y="342986"/>
                  </a:lnTo>
                  <a:lnTo>
                    <a:pt x="276930" y="341454"/>
                  </a:lnTo>
                  <a:lnTo>
                    <a:pt x="269695" y="350283"/>
                  </a:lnTo>
                  <a:lnTo>
                    <a:pt x="277666" y="364018"/>
                  </a:lnTo>
                  <a:lnTo>
                    <a:pt x="268346" y="370149"/>
                  </a:lnTo>
                  <a:lnTo>
                    <a:pt x="274845" y="383578"/>
                  </a:lnTo>
                  <a:lnTo>
                    <a:pt x="266690" y="380450"/>
                  </a:lnTo>
                  <a:lnTo>
                    <a:pt x="242286" y="403260"/>
                  </a:lnTo>
                  <a:lnTo>
                    <a:pt x="203290" y="475981"/>
                  </a:lnTo>
                  <a:lnTo>
                    <a:pt x="167358" y="565563"/>
                  </a:lnTo>
                  <a:lnTo>
                    <a:pt x="168953" y="589292"/>
                  </a:lnTo>
                  <a:lnTo>
                    <a:pt x="180112" y="603947"/>
                  </a:lnTo>
                  <a:lnTo>
                    <a:pt x="178886" y="610998"/>
                  </a:lnTo>
                  <a:lnTo>
                    <a:pt x="173367" y="615965"/>
                  </a:lnTo>
                  <a:lnTo>
                    <a:pt x="164844" y="605663"/>
                  </a:lnTo>
                  <a:lnTo>
                    <a:pt x="156260" y="609404"/>
                  </a:lnTo>
                  <a:lnTo>
                    <a:pt x="141422" y="632029"/>
                  </a:lnTo>
                  <a:lnTo>
                    <a:pt x="144610" y="697637"/>
                  </a:lnTo>
                  <a:lnTo>
                    <a:pt x="144610" y="697637"/>
                  </a:lnTo>
                  <a:lnTo>
                    <a:pt x="133757" y="696043"/>
                  </a:lnTo>
                  <a:lnTo>
                    <a:pt x="108434" y="711495"/>
                  </a:lnTo>
                  <a:lnTo>
                    <a:pt x="82375" y="703095"/>
                  </a:lnTo>
                  <a:lnTo>
                    <a:pt x="55212" y="710514"/>
                  </a:lnTo>
                  <a:lnTo>
                    <a:pt x="9225" y="691874"/>
                  </a:lnTo>
                  <a:lnTo>
                    <a:pt x="518" y="686416"/>
                  </a:lnTo>
                  <a:lnTo>
                    <a:pt x="1928" y="679120"/>
                  </a:lnTo>
                  <a:lnTo>
                    <a:pt x="1928" y="679120"/>
                  </a:lnTo>
                  <a:lnTo>
                    <a:pt x="7631" y="676667"/>
                  </a:lnTo>
                  <a:lnTo>
                    <a:pt x="13517" y="658579"/>
                  </a:lnTo>
                  <a:lnTo>
                    <a:pt x="32402" y="647481"/>
                  </a:lnTo>
                  <a:lnTo>
                    <a:pt x="32402" y="633440"/>
                  </a:lnTo>
                  <a:lnTo>
                    <a:pt x="48344" y="608791"/>
                  </a:lnTo>
                  <a:lnTo>
                    <a:pt x="57910" y="613328"/>
                  </a:lnTo>
                  <a:lnTo>
                    <a:pt x="66678" y="601985"/>
                  </a:lnTo>
                  <a:lnTo>
                    <a:pt x="61895" y="588740"/>
                  </a:lnTo>
                  <a:lnTo>
                    <a:pt x="74526" y="572614"/>
                  </a:lnTo>
                  <a:lnTo>
                    <a:pt x="68579" y="560044"/>
                  </a:lnTo>
                  <a:lnTo>
                    <a:pt x="75078" y="551828"/>
                  </a:lnTo>
                  <a:lnTo>
                    <a:pt x="81271" y="553361"/>
                  </a:lnTo>
                  <a:lnTo>
                    <a:pt x="90468" y="537357"/>
                  </a:lnTo>
                  <a:lnTo>
                    <a:pt x="105736" y="530061"/>
                  </a:lnTo>
                  <a:lnTo>
                    <a:pt x="102609" y="499710"/>
                  </a:lnTo>
                  <a:lnTo>
                    <a:pt x="113339" y="491616"/>
                  </a:lnTo>
                  <a:lnTo>
                    <a:pt x="122475" y="492413"/>
                  </a:lnTo>
                  <a:lnTo>
                    <a:pt x="124867" y="480027"/>
                  </a:lnTo>
                  <a:lnTo>
                    <a:pt x="135352" y="469603"/>
                  </a:lnTo>
                  <a:lnTo>
                    <a:pt x="128791" y="448634"/>
                  </a:lnTo>
                  <a:lnTo>
                    <a:pt x="132838" y="435390"/>
                  </a:lnTo>
                  <a:lnTo>
                    <a:pt x="149270" y="426437"/>
                  </a:lnTo>
                  <a:lnTo>
                    <a:pt x="158345" y="432630"/>
                  </a:lnTo>
                  <a:lnTo>
                    <a:pt x="173429" y="430607"/>
                  </a:lnTo>
                  <a:lnTo>
                    <a:pt x="183423" y="403260"/>
                  </a:lnTo>
                  <a:lnTo>
                    <a:pt x="202615" y="388360"/>
                  </a:lnTo>
                  <a:lnTo>
                    <a:pt x="204209" y="362423"/>
                  </a:lnTo>
                  <a:lnTo>
                    <a:pt x="214142" y="347953"/>
                  </a:lnTo>
                  <a:lnTo>
                    <a:pt x="196545" y="343967"/>
                  </a:lnTo>
                  <a:lnTo>
                    <a:pt x="191578" y="329006"/>
                  </a:lnTo>
                  <a:lnTo>
                    <a:pt x="182687" y="327228"/>
                  </a:lnTo>
                  <a:lnTo>
                    <a:pt x="179315" y="297797"/>
                  </a:lnTo>
                  <a:lnTo>
                    <a:pt x="184956" y="292646"/>
                  </a:lnTo>
                  <a:lnTo>
                    <a:pt x="184343" y="276826"/>
                  </a:lnTo>
                  <a:lnTo>
                    <a:pt x="161595" y="267322"/>
                  </a:lnTo>
                  <a:lnTo>
                    <a:pt x="160307" y="246168"/>
                  </a:lnTo>
                  <a:lnTo>
                    <a:pt x="175636" y="212813"/>
                  </a:lnTo>
                  <a:lnTo>
                    <a:pt x="152704" y="211770"/>
                  </a:lnTo>
                  <a:lnTo>
                    <a:pt x="142709" y="219741"/>
                  </a:lnTo>
                  <a:lnTo>
                    <a:pt x="135106" y="218208"/>
                  </a:lnTo>
                  <a:lnTo>
                    <a:pt x="144181" y="194234"/>
                  </a:lnTo>
                  <a:lnTo>
                    <a:pt x="134554" y="174919"/>
                  </a:lnTo>
                  <a:lnTo>
                    <a:pt x="139828" y="159039"/>
                  </a:lnTo>
                  <a:lnTo>
                    <a:pt x="130262" y="153582"/>
                  </a:lnTo>
                  <a:lnTo>
                    <a:pt x="118980" y="129975"/>
                  </a:lnTo>
                  <a:lnTo>
                    <a:pt x="124253" y="103119"/>
                  </a:lnTo>
                  <a:lnTo>
                    <a:pt x="115669" y="95025"/>
                  </a:lnTo>
                  <a:lnTo>
                    <a:pt x="115301" y="85276"/>
                  </a:lnTo>
                  <a:lnTo>
                    <a:pt x="105797" y="80922"/>
                  </a:lnTo>
                  <a:lnTo>
                    <a:pt x="107453" y="71970"/>
                  </a:lnTo>
                  <a:lnTo>
                    <a:pt x="115608" y="67494"/>
                  </a:lnTo>
                  <a:lnTo>
                    <a:pt x="113952" y="42109"/>
                  </a:lnTo>
                  <a:lnTo>
                    <a:pt x="121494" y="2880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รูปแบบอิสระ: รูปร่าง 61">
              <a:extLst>
                <a:ext uri="{FF2B5EF4-FFF2-40B4-BE49-F238E27FC236}">
                  <a16:creationId xmlns:a16="http://schemas.microsoft.com/office/drawing/2014/main" id="{9698A8AC-23C4-64A7-CF2F-AFF2EB1DBEB3}"/>
                </a:ext>
              </a:extLst>
            </p:cNvPr>
            <p:cNvSpPr/>
            <p:nvPr/>
          </p:nvSpPr>
          <p:spPr>
            <a:xfrm>
              <a:off x="5163937" y="5033881"/>
              <a:ext cx="455454" cy="617205"/>
            </a:xfrm>
            <a:custGeom>
              <a:avLst/>
              <a:gdLst>
                <a:gd name="connsiteX0" fmla="*/ 227874 w 455454"/>
                <a:gd name="connsiteY0" fmla="*/ 1898 h 617205"/>
                <a:gd name="connsiteX1" fmla="*/ 234803 w 455454"/>
                <a:gd name="connsiteY1" fmla="*/ 1223 h 617205"/>
                <a:gd name="connsiteX2" fmla="*/ 237685 w 455454"/>
                <a:gd name="connsiteY2" fmla="*/ 9317 h 617205"/>
                <a:gd name="connsiteX3" fmla="*/ 248906 w 455454"/>
                <a:gd name="connsiteY3" fmla="*/ 6680 h 617205"/>
                <a:gd name="connsiteX4" fmla="*/ 254117 w 455454"/>
                <a:gd name="connsiteY4" fmla="*/ 28018 h 617205"/>
                <a:gd name="connsiteX5" fmla="*/ 267975 w 455454"/>
                <a:gd name="connsiteY5" fmla="*/ 46658 h 617205"/>
                <a:gd name="connsiteX6" fmla="*/ 265338 w 455454"/>
                <a:gd name="connsiteY6" fmla="*/ 75292 h 617205"/>
                <a:gd name="connsiteX7" fmla="*/ 279563 w 455454"/>
                <a:gd name="connsiteY7" fmla="*/ 93136 h 617205"/>
                <a:gd name="connsiteX8" fmla="*/ 281709 w 455454"/>
                <a:gd name="connsiteY8" fmla="*/ 171497 h 617205"/>
                <a:gd name="connsiteX9" fmla="*/ 299859 w 455454"/>
                <a:gd name="connsiteY9" fmla="*/ 295355 h 617205"/>
                <a:gd name="connsiteX10" fmla="*/ 305377 w 455454"/>
                <a:gd name="connsiteY10" fmla="*/ 304001 h 617205"/>
                <a:gd name="connsiteX11" fmla="*/ 320277 w 455454"/>
                <a:gd name="connsiteY11" fmla="*/ 307925 h 617205"/>
                <a:gd name="connsiteX12" fmla="*/ 353572 w 455454"/>
                <a:gd name="connsiteY12" fmla="*/ 377580 h 617205"/>
                <a:gd name="connsiteX13" fmla="*/ 373867 w 455454"/>
                <a:gd name="connsiteY13" fmla="*/ 387820 h 617205"/>
                <a:gd name="connsiteX14" fmla="*/ 388338 w 455454"/>
                <a:gd name="connsiteY14" fmla="*/ 388310 h 617205"/>
                <a:gd name="connsiteX15" fmla="*/ 378221 w 455454"/>
                <a:gd name="connsiteY15" fmla="*/ 367217 h 617205"/>
                <a:gd name="connsiteX16" fmla="*/ 385088 w 455454"/>
                <a:gd name="connsiteY16" fmla="*/ 350601 h 617205"/>
                <a:gd name="connsiteX17" fmla="*/ 382942 w 455454"/>
                <a:gd name="connsiteY17" fmla="*/ 341649 h 617205"/>
                <a:gd name="connsiteX18" fmla="*/ 364425 w 455454"/>
                <a:gd name="connsiteY18" fmla="*/ 333494 h 617205"/>
                <a:gd name="connsiteX19" fmla="*/ 386682 w 455454"/>
                <a:gd name="connsiteY19" fmla="*/ 340054 h 617205"/>
                <a:gd name="connsiteX20" fmla="*/ 402747 w 455454"/>
                <a:gd name="connsiteY20" fmla="*/ 359798 h 617205"/>
                <a:gd name="connsiteX21" fmla="*/ 431995 w 455454"/>
                <a:gd name="connsiteY21" fmla="*/ 446131 h 617205"/>
                <a:gd name="connsiteX22" fmla="*/ 455969 w 455454"/>
                <a:gd name="connsiteY22" fmla="*/ 577347 h 617205"/>
                <a:gd name="connsiteX23" fmla="*/ 455969 w 455454"/>
                <a:gd name="connsiteY23" fmla="*/ 577347 h 617205"/>
                <a:gd name="connsiteX24" fmla="*/ 445729 w 455454"/>
                <a:gd name="connsiteY24" fmla="*/ 575569 h 617205"/>
                <a:gd name="connsiteX25" fmla="*/ 443890 w 455454"/>
                <a:gd name="connsiteY25" fmla="*/ 584889 h 617205"/>
                <a:gd name="connsiteX26" fmla="*/ 418873 w 455454"/>
                <a:gd name="connsiteY26" fmla="*/ 583847 h 617205"/>
                <a:gd name="connsiteX27" fmla="*/ 412374 w 455454"/>
                <a:gd name="connsiteY27" fmla="*/ 592063 h 617205"/>
                <a:gd name="connsiteX28" fmla="*/ 376320 w 455454"/>
                <a:gd name="connsiteY28" fmla="*/ 603223 h 617205"/>
                <a:gd name="connsiteX29" fmla="*/ 376320 w 455454"/>
                <a:gd name="connsiteY29" fmla="*/ 603223 h 617205"/>
                <a:gd name="connsiteX30" fmla="*/ 336526 w 455454"/>
                <a:gd name="connsiteY30" fmla="*/ 617019 h 617205"/>
                <a:gd name="connsiteX31" fmla="*/ 311693 w 455454"/>
                <a:gd name="connsiteY31" fmla="*/ 607208 h 617205"/>
                <a:gd name="connsiteX32" fmla="*/ 299736 w 455454"/>
                <a:gd name="connsiteY32" fmla="*/ 595313 h 617205"/>
                <a:gd name="connsiteX33" fmla="*/ 284101 w 455454"/>
                <a:gd name="connsiteY33" fmla="*/ 598072 h 617205"/>
                <a:gd name="connsiteX34" fmla="*/ 270243 w 455454"/>
                <a:gd name="connsiteY34" fmla="*/ 593412 h 617205"/>
                <a:gd name="connsiteX35" fmla="*/ 236704 w 455454"/>
                <a:gd name="connsiteY35" fmla="*/ 594700 h 617205"/>
                <a:gd name="connsiteX36" fmla="*/ 227077 w 455454"/>
                <a:gd name="connsiteY36" fmla="*/ 608557 h 617205"/>
                <a:gd name="connsiteX37" fmla="*/ 207824 w 455454"/>
                <a:gd name="connsiteY37" fmla="*/ 609047 h 617205"/>
                <a:gd name="connsiteX38" fmla="*/ 207824 w 455454"/>
                <a:gd name="connsiteY38" fmla="*/ 609047 h 617205"/>
                <a:gd name="connsiteX39" fmla="*/ 210951 w 455454"/>
                <a:gd name="connsiteY39" fmla="*/ 587587 h 617205"/>
                <a:gd name="connsiteX40" fmla="*/ 206659 w 455454"/>
                <a:gd name="connsiteY40" fmla="*/ 572626 h 617205"/>
                <a:gd name="connsiteX41" fmla="*/ 216531 w 455454"/>
                <a:gd name="connsiteY41" fmla="*/ 565697 h 617205"/>
                <a:gd name="connsiteX42" fmla="*/ 205065 w 455454"/>
                <a:gd name="connsiteY42" fmla="*/ 550307 h 617205"/>
                <a:gd name="connsiteX43" fmla="*/ 194396 w 455454"/>
                <a:gd name="connsiteY43" fmla="*/ 553311 h 617205"/>
                <a:gd name="connsiteX44" fmla="*/ 175081 w 455454"/>
                <a:gd name="connsiteY44" fmla="*/ 543746 h 617205"/>
                <a:gd name="connsiteX45" fmla="*/ 164351 w 455454"/>
                <a:gd name="connsiteY45" fmla="*/ 545156 h 617205"/>
                <a:gd name="connsiteX46" fmla="*/ 152394 w 455454"/>
                <a:gd name="connsiteY46" fmla="*/ 555641 h 617205"/>
                <a:gd name="connsiteX47" fmla="*/ 149942 w 455454"/>
                <a:gd name="connsiteY47" fmla="*/ 566985 h 617205"/>
                <a:gd name="connsiteX48" fmla="*/ 129340 w 455454"/>
                <a:gd name="connsiteY48" fmla="*/ 583601 h 617205"/>
                <a:gd name="connsiteX49" fmla="*/ 126274 w 455454"/>
                <a:gd name="connsiteY49" fmla="*/ 598195 h 617205"/>
                <a:gd name="connsiteX50" fmla="*/ 116340 w 455454"/>
                <a:gd name="connsiteY50" fmla="*/ 601015 h 617205"/>
                <a:gd name="connsiteX51" fmla="*/ 102422 w 455454"/>
                <a:gd name="connsiteY51" fmla="*/ 598808 h 617205"/>
                <a:gd name="connsiteX52" fmla="*/ 98682 w 455454"/>
                <a:gd name="connsiteY52" fmla="*/ 588874 h 617205"/>
                <a:gd name="connsiteX53" fmla="*/ 79367 w 455454"/>
                <a:gd name="connsiteY53" fmla="*/ 600708 h 617205"/>
                <a:gd name="connsiteX54" fmla="*/ 77282 w 455454"/>
                <a:gd name="connsiteY54" fmla="*/ 568395 h 617205"/>
                <a:gd name="connsiteX55" fmla="*/ 67778 w 455454"/>
                <a:gd name="connsiteY55" fmla="*/ 567475 h 617205"/>
                <a:gd name="connsiteX56" fmla="*/ 67778 w 455454"/>
                <a:gd name="connsiteY56" fmla="*/ 567475 h 617205"/>
                <a:gd name="connsiteX57" fmla="*/ 68085 w 455454"/>
                <a:gd name="connsiteY57" fmla="*/ 556009 h 617205"/>
                <a:gd name="connsiteX58" fmla="*/ 75565 w 455454"/>
                <a:gd name="connsiteY58" fmla="*/ 548958 h 617205"/>
                <a:gd name="connsiteX59" fmla="*/ 62689 w 455454"/>
                <a:gd name="connsiteY59" fmla="*/ 504442 h 617205"/>
                <a:gd name="connsiteX60" fmla="*/ 46686 w 455454"/>
                <a:gd name="connsiteY60" fmla="*/ 493099 h 617205"/>
                <a:gd name="connsiteX61" fmla="*/ 26145 w 455454"/>
                <a:gd name="connsiteY61" fmla="*/ 494509 h 617205"/>
                <a:gd name="connsiteX62" fmla="*/ 22895 w 455454"/>
                <a:gd name="connsiteY62" fmla="*/ 486600 h 617205"/>
                <a:gd name="connsiteX63" fmla="*/ 35771 w 455454"/>
                <a:gd name="connsiteY63" fmla="*/ 465752 h 617205"/>
                <a:gd name="connsiteX64" fmla="*/ 32644 w 455454"/>
                <a:gd name="connsiteY64" fmla="*/ 452201 h 617205"/>
                <a:gd name="connsiteX65" fmla="*/ 42210 w 455454"/>
                <a:gd name="connsiteY65" fmla="*/ 437485 h 617205"/>
                <a:gd name="connsiteX66" fmla="*/ 40064 w 455454"/>
                <a:gd name="connsiteY66" fmla="*/ 428472 h 617205"/>
                <a:gd name="connsiteX67" fmla="*/ 23937 w 455454"/>
                <a:gd name="connsiteY67" fmla="*/ 419397 h 617205"/>
                <a:gd name="connsiteX68" fmla="*/ 23937 w 455454"/>
                <a:gd name="connsiteY68" fmla="*/ 419397 h 617205"/>
                <a:gd name="connsiteX69" fmla="*/ 17254 w 455454"/>
                <a:gd name="connsiteY69" fmla="*/ 403394 h 617205"/>
                <a:gd name="connsiteX70" fmla="*/ 2906 w 455454"/>
                <a:gd name="connsiteY70" fmla="*/ 397017 h 617205"/>
                <a:gd name="connsiteX71" fmla="*/ 515 w 455454"/>
                <a:gd name="connsiteY71" fmla="*/ 389107 h 617205"/>
                <a:gd name="connsiteX72" fmla="*/ 10877 w 455454"/>
                <a:gd name="connsiteY72" fmla="*/ 363232 h 617205"/>
                <a:gd name="connsiteX73" fmla="*/ 25532 w 455454"/>
                <a:gd name="connsiteY73" fmla="*/ 353053 h 617205"/>
                <a:gd name="connsiteX74" fmla="*/ 23079 w 455454"/>
                <a:gd name="connsiteY74" fmla="*/ 347719 h 617205"/>
                <a:gd name="connsiteX75" fmla="*/ 28659 w 455454"/>
                <a:gd name="connsiteY75" fmla="*/ 350478 h 617205"/>
                <a:gd name="connsiteX76" fmla="*/ 40554 w 455454"/>
                <a:gd name="connsiteY76" fmla="*/ 342630 h 617205"/>
                <a:gd name="connsiteX77" fmla="*/ 43497 w 455454"/>
                <a:gd name="connsiteY77" fmla="*/ 333494 h 617205"/>
                <a:gd name="connsiteX78" fmla="*/ 52879 w 455454"/>
                <a:gd name="connsiteY78" fmla="*/ 341710 h 617205"/>
                <a:gd name="connsiteX79" fmla="*/ 73235 w 455454"/>
                <a:gd name="connsiteY79" fmla="*/ 329263 h 617205"/>
                <a:gd name="connsiteX80" fmla="*/ 71396 w 455454"/>
                <a:gd name="connsiteY80" fmla="*/ 318962 h 617205"/>
                <a:gd name="connsiteX81" fmla="*/ 91814 w 455454"/>
                <a:gd name="connsiteY81" fmla="*/ 299402 h 617205"/>
                <a:gd name="connsiteX82" fmla="*/ 88810 w 455454"/>
                <a:gd name="connsiteY82" fmla="*/ 286894 h 617205"/>
                <a:gd name="connsiteX83" fmla="*/ 94819 w 455454"/>
                <a:gd name="connsiteY83" fmla="*/ 279658 h 617205"/>
                <a:gd name="connsiteX84" fmla="*/ 101747 w 455454"/>
                <a:gd name="connsiteY84" fmla="*/ 280701 h 617205"/>
                <a:gd name="connsiteX85" fmla="*/ 106959 w 455454"/>
                <a:gd name="connsiteY85" fmla="*/ 260405 h 617205"/>
                <a:gd name="connsiteX86" fmla="*/ 119529 w 455454"/>
                <a:gd name="connsiteY86" fmla="*/ 250533 h 617205"/>
                <a:gd name="connsiteX87" fmla="*/ 122717 w 455454"/>
                <a:gd name="connsiteY87" fmla="*/ 233733 h 617205"/>
                <a:gd name="connsiteX88" fmla="*/ 117506 w 455454"/>
                <a:gd name="connsiteY88" fmla="*/ 202462 h 617205"/>
                <a:gd name="connsiteX89" fmla="*/ 134858 w 455454"/>
                <a:gd name="connsiteY89" fmla="*/ 196085 h 617205"/>
                <a:gd name="connsiteX90" fmla="*/ 133877 w 455454"/>
                <a:gd name="connsiteY90" fmla="*/ 185538 h 617205"/>
                <a:gd name="connsiteX91" fmla="*/ 141725 w 455454"/>
                <a:gd name="connsiteY91" fmla="*/ 171006 h 617205"/>
                <a:gd name="connsiteX92" fmla="*/ 153866 w 455454"/>
                <a:gd name="connsiteY92" fmla="*/ 164201 h 617205"/>
                <a:gd name="connsiteX93" fmla="*/ 163370 w 455454"/>
                <a:gd name="connsiteY93" fmla="*/ 170823 h 617205"/>
                <a:gd name="connsiteX94" fmla="*/ 171280 w 455454"/>
                <a:gd name="connsiteY94" fmla="*/ 163220 h 617205"/>
                <a:gd name="connsiteX95" fmla="*/ 191575 w 455454"/>
                <a:gd name="connsiteY95" fmla="*/ 161012 h 617205"/>
                <a:gd name="connsiteX96" fmla="*/ 190655 w 455454"/>
                <a:gd name="connsiteY96" fmla="*/ 144825 h 617205"/>
                <a:gd name="connsiteX97" fmla="*/ 203470 w 455454"/>
                <a:gd name="connsiteY97" fmla="*/ 142311 h 617205"/>
                <a:gd name="connsiteX98" fmla="*/ 212055 w 455454"/>
                <a:gd name="connsiteY98" fmla="*/ 108035 h 617205"/>
                <a:gd name="connsiteX99" fmla="*/ 211748 w 455454"/>
                <a:gd name="connsiteY99" fmla="*/ 75231 h 617205"/>
                <a:gd name="connsiteX100" fmla="*/ 203470 w 455454"/>
                <a:gd name="connsiteY100" fmla="*/ 68793 h 617205"/>
                <a:gd name="connsiteX101" fmla="*/ 215304 w 455454"/>
                <a:gd name="connsiteY101" fmla="*/ 42243 h 617205"/>
                <a:gd name="connsiteX102" fmla="*/ 213036 w 455454"/>
                <a:gd name="connsiteY102" fmla="*/ 12137 h 617205"/>
                <a:gd name="connsiteX103" fmla="*/ 221804 w 455454"/>
                <a:gd name="connsiteY103" fmla="*/ -187 h 617205"/>
                <a:gd name="connsiteX104" fmla="*/ 221804 w 455454"/>
                <a:gd name="connsiteY104" fmla="*/ -187 h 617205"/>
                <a:gd name="connsiteX105" fmla="*/ 227874 w 455454"/>
                <a:gd name="connsiteY105" fmla="*/ 1898 h 61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55454" h="617205">
                  <a:moveTo>
                    <a:pt x="227874" y="1898"/>
                  </a:moveTo>
                  <a:lnTo>
                    <a:pt x="234803" y="1223"/>
                  </a:lnTo>
                  <a:lnTo>
                    <a:pt x="237685" y="9317"/>
                  </a:lnTo>
                  <a:lnTo>
                    <a:pt x="248906" y="6680"/>
                  </a:lnTo>
                  <a:lnTo>
                    <a:pt x="254117" y="28018"/>
                  </a:lnTo>
                  <a:lnTo>
                    <a:pt x="267975" y="46658"/>
                  </a:lnTo>
                  <a:lnTo>
                    <a:pt x="265338" y="75292"/>
                  </a:lnTo>
                  <a:lnTo>
                    <a:pt x="279563" y="93136"/>
                  </a:lnTo>
                  <a:lnTo>
                    <a:pt x="281709" y="171497"/>
                  </a:lnTo>
                  <a:lnTo>
                    <a:pt x="299859" y="295355"/>
                  </a:lnTo>
                  <a:lnTo>
                    <a:pt x="305377" y="304001"/>
                  </a:lnTo>
                  <a:lnTo>
                    <a:pt x="320277" y="307925"/>
                  </a:lnTo>
                  <a:lnTo>
                    <a:pt x="353572" y="377580"/>
                  </a:lnTo>
                  <a:lnTo>
                    <a:pt x="373867" y="387820"/>
                  </a:lnTo>
                  <a:lnTo>
                    <a:pt x="388338" y="388310"/>
                  </a:lnTo>
                  <a:lnTo>
                    <a:pt x="378221" y="367217"/>
                  </a:lnTo>
                  <a:lnTo>
                    <a:pt x="385088" y="350601"/>
                  </a:lnTo>
                  <a:lnTo>
                    <a:pt x="382942" y="341649"/>
                  </a:lnTo>
                  <a:lnTo>
                    <a:pt x="364425" y="333494"/>
                  </a:lnTo>
                  <a:lnTo>
                    <a:pt x="386682" y="340054"/>
                  </a:lnTo>
                  <a:lnTo>
                    <a:pt x="402747" y="359798"/>
                  </a:lnTo>
                  <a:lnTo>
                    <a:pt x="431995" y="446131"/>
                  </a:lnTo>
                  <a:lnTo>
                    <a:pt x="455969" y="577347"/>
                  </a:lnTo>
                  <a:lnTo>
                    <a:pt x="455969" y="577347"/>
                  </a:lnTo>
                  <a:lnTo>
                    <a:pt x="445729" y="575569"/>
                  </a:lnTo>
                  <a:lnTo>
                    <a:pt x="443890" y="584889"/>
                  </a:lnTo>
                  <a:lnTo>
                    <a:pt x="418873" y="583847"/>
                  </a:lnTo>
                  <a:lnTo>
                    <a:pt x="412374" y="592063"/>
                  </a:lnTo>
                  <a:lnTo>
                    <a:pt x="376320" y="603223"/>
                  </a:lnTo>
                  <a:lnTo>
                    <a:pt x="376320" y="603223"/>
                  </a:lnTo>
                  <a:lnTo>
                    <a:pt x="336526" y="617019"/>
                  </a:lnTo>
                  <a:lnTo>
                    <a:pt x="311693" y="607208"/>
                  </a:lnTo>
                  <a:lnTo>
                    <a:pt x="299736" y="595313"/>
                  </a:lnTo>
                  <a:lnTo>
                    <a:pt x="284101" y="598072"/>
                  </a:lnTo>
                  <a:lnTo>
                    <a:pt x="270243" y="593412"/>
                  </a:lnTo>
                  <a:lnTo>
                    <a:pt x="236704" y="594700"/>
                  </a:lnTo>
                  <a:lnTo>
                    <a:pt x="227077" y="608557"/>
                  </a:lnTo>
                  <a:lnTo>
                    <a:pt x="207824" y="609047"/>
                  </a:lnTo>
                  <a:lnTo>
                    <a:pt x="207824" y="609047"/>
                  </a:lnTo>
                  <a:lnTo>
                    <a:pt x="210951" y="587587"/>
                  </a:lnTo>
                  <a:lnTo>
                    <a:pt x="206659" y="572626"/>
                  </a:lnTo>
                  <a:lnTo>
                    <a:pt x="216531" y="565697"/>
                  </a:lnTo>
                  <a:lnTo>
                    <a:pt x="205065" y="550307"/>
                  </a:lnTo>
                  <a:lnTo>
                    <a:pt x="194396" y="553311"/>
                  </a:lnTo>
                  <a:lnTo>
                    <a:pt x="175081" y="543746"/>
                  </a:lnTo>
                  <a:lnTo>
                    <a:pt x="164351" y="545156"/>
                  </a:lnTo>
                  <a:lnTo>
                    <a:pt x="152394" y="555641"/>
                  </a:lnTo>
                  <a:lnTo>
                    <a:pt x="149942" y="566985"/>
                  </a:lnTo>
                  <a:lnTo>
                    <a:pt x="129340" y="583601"/>
                  </a:lnTo>
                  <a:lnTo>
                    <a:pt x="126274" y="598195"/>
                  </a:lnTo>
                  <a:lnTo>
                    <a:pt x="116340" y="601015"/>
                  </a:lnTo>
                  <a:lnTo>
                    <a:pt x="102422" y="598808"/>
                  </a:lnTo>
                  <a:lnTo>
                    <a:pt x="98682" y="588874"/>
                  </a:lnTo>
                  <a:lnTo>
                    <a:pt x="79367" y="600708"/>
                  </a:lnTo>
                  <a:lnTo>
                    <a:pt x="77282" y="568395"/>
                  </a:lnTo>
                  <a:lnTo>
                    <a:pt x="67778" y="567475"/>
                  </a:lnTo>
                  <a:lnTo>
                    <a:pt x="67778" y="567475"/>
                  </a:lnTo>
                  <a:lnTo>
                    <a:pt x="68085" y="556009"/>
                  </a:lnTo>
                  <a:lnTo>
                    <a:pt x="75565" y="548958"/>
                  </a:lnTo>
                  <a:lnTo>
                    <a:pt x="62689" y="504442"/>
                  </a:lnTo>
                  <a:lnTo>
                    <a:pt x="46686" y="493099"/>
                  </a:lnTo>
                  <a:lnTo>
                    <a:pt x="26145" y="494509"/>
                  </a:lnTo>
                  <a:lnTo>
                    <a:pt x="22895" y="486600"/>
                  </a:lnTo>
                  <a:lnTo>
                    <a:pt x="35771" y="465752"/>
                  </a:lnTo>
                  <a:lnTo>
                    <a:pt x="32644" y="452201"/>
                  </a:lnTo>
                  <a:lnTo>
                    <a:pt x="42210" y="437485"/>
                  </a:lnTo>
                  <a:lnTo>
                    <a:pt x="40064" y="428472"/>
                  </a:lnTo>
                  <a:lnTo>
                    <a:pt x="23937" y="419397"/>
                  </a:lnTo>
                  <a:lnTo>
                    <a:pt x="23937" y="419397"/>
                  </a:lnTo>
                  <a:lnTo>
                    <a:pt x="17254" y="403394"/>
                  </a:lnTo>
                  <a:lnTo>
                    <a:pt x="2906" y="397017"/>
                  </a:lnTo>
                  <a:lnTo>
                    <a:pt x="515" y="389107"/>
                  </a:lnTo>
                  <a:lnTo>
                    <a:pt x="10877" y="363232"/>
                  </a:lnTo>
                  <a:lnTo>
                    <a:pt x="25532" y="353053"/>
                  </a:lnTo>
                  <a:lnTo>
                    <a:pt x="23079" y="347719"/>
                  </a:lnTo>
                  <a:lnTo>
                    <a:pt x="28659" y="350478"/>
                  </a:lnTo>
                  <a:lnTo>
                    <a:pt x="40554" y="342630"/>
                  </a:lnTo>
                  <a:lnTo>
                    <a:pt x="43497" y="333494"/>
                  </a:lnTo>
                  <a:lnTo>
                    <a:pt x="52879" y="341710"/>
                  </a:lnTo>
                  <a:lnTo>
                    <a:pt x="73235" y="329263"/>
                  </a:lnTo>
                  <a:lnTo>
                    <a:pt x="71396" y="318962"/>
                  </a:lnTo>
                  <a:lnTo>
                    <a:pt x="91814" y="299402"/>
                  </a:lnTo>
                  <a:lnTo>
                    <a:pt x="88810" y="286894"/>
                  </a:lnTo>
                  <a:lnTo>
                    <a:pt x="94819" y="279658"/>
                  </a:lnTo>
                  <a:lnTo>
                    <a:pt x="101747" y="280701"/>
                  </a:lnTo>
                  <a:lnTo>
                    <a:pt x="106959" y="260405"/>
                  </a:lnTo>
                  <a:lnTo>
                    <a:pt x="119529" y="250533"/>
                  </a:lnTo>
                  <a:lnTo>
                    <a:pt x="122717" y="233733"/>
                  </a:lnTo>
                  <a:lnTo>
                    <a:pt x="117506" y="202462"/>
                  </a:lnTo>
                  <a:lnTo>
                    <a:pt x="134858" y="196085"/>
                  </a:lnTo>
                  <a:lnTo>
                    <a:pt x="133877" y="185538"/>
                  </a:lnTo>
                  <a:lnTo>
                    <a:pt x="141725" y="171006"/>
                  </a:lnTo>
                  <a:lnTo>
                    <a:pt x="153866" y="164201"/>
                  </a:lnTo>
                  <a:lnTo>
                    <a:pt x="163370" y="170823"/>
                  </a:lnTo>
                  <a:lnTo>
                    <a:pt x="171280" y="163220"/>
                  </a:lnTo>
                  <a:lnTo>
                    <a:pt x="191575" y="161012"/>
                  </a:lnTo>
                  <a:lnTo>
                    <a:pt x="190655" y="144825"/>
                  </a:lnTo>
                  <a:lnTo>
                    <a:pt x="203470" y="142311"/>
                  </a:lnTo>
                  <a:lnTo>
                    <a:pt x="212055" y="108035"/>
                  </a:lnTo>
                  <a:lnTo>
                    <a:pt x="211748" y="75231"/>
                  </a:lnTo>
                  <a:lnTo>
                    <a:pt x="203470" y="68793"/>
                  </a:lnTo>
                  <a:lnTo>
                    <a:pt x="215304" y="42243"/>
                  </a:lnTo>
                  <a:lnTo>
                    <a:pt x="213036" y="12137"/>
                  </a:lnTo>
                  <a:lnTo>
                    <a:pt x="221804" y="-187"/>
                  </a:lnTo>
                  <a:lnTo>
                    <a:pt x="221804" y="-187"/>
                  </a:lnTo>
                  <a:lnTo>
                    <a:pt x="227874" y="189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รูปแบบอิสระ: รูปร่าง 62">
              <a:extLst>
                <a:ext uri="{FF2B5EF4-FFF2-40B4-BE49-F238E27FC236}">
                  <a16:creationId xmlns:a16="http://schemas.microsoft.com/office/drawing/2014/main" id="{26A4F915-ED78-9D88-EC13-4C71545F84F2}"/>
                </a:ext>
              </a:extLst>
            </p:cNvPr>
            <p:cNvSpPr/>
            <p:nvPr/>
          </p:nvSpPr>
          <p:spPr>
            <a:xfrm>
              <a:off x="4912848" y="5303364"/>
              <a:ext cx="326323" cy="500705"/>
            </a:xfrm>
            <a:custGeom>
              <a:avLst/>
              <a:gdLst>
                <a:gd name="connsiteX0" fmla="*/ 170433 w 326323"/>
                <a:gd name="connsiteY0" fmla="*/ 424233 h 500705"/>
                <a:gd name="connsiteX1" fmla="*/ 188398 w 326323"/>
                <a:gd name="connsiteY1" fmla="*/ 447288 h 500705"/>
                <a:gd name="connsiteX2" fmla="*/ 186620 w 326323"/>
                <a:gd name="connsiteY2" fmla="*/ 461759 h 500705"/>
                <a:gd name="connsiteX3" fmla="*/ 201029 w 326323"/>
                <a:gd name="connsiteY3" fmla="*/ 490700 h 500705"/>
                <a:gd name="connsiteX4" fmla="*/ 195450 w 326323"/>
                <a:gd name="connsiteY4" fmla="*/ 500510 h 500705"/>
                <a:gd name="connsiteX5" fmla="*/ 168900 w 326323"/>
                <a:gd name="connsiteY5" fmla="*/ 459122 h 500705"/>
                <a:gd name="connsiteX6" fmla="*/ 165221 w 326323"/>
                <a:gd name="connsiteY6" fmla="*/ 427054 h 500705"/>
                <a:gd name="connsiteX7" fmla="*/ 170433 w 326323"/>
                <a:gd name="connsiteY7" fmla="*/ 424233 h 500705"/>
                <a:gd name="connsiteX8" fmla="*/ 182819 w 326323"/>
                <a:gd name="connsiteY8" fmla="*/ 408843 h 500705"/>
                <a:gd name="connsiteX9" fmla="*/ 200048 w 326323"/>
                <a:gd name="connsiteY9" fmla="*/ 409701 h 500705"/>
                <a:gd name="connsiteX10" fmla="*/ 204831 w 326323"/>
                <a:gd name="connsiteY10" fmla="*/ 415404 h 500705"/>
                <a:gd name="connsiteX11" fmla="*/ 208878 w 326323"/>
                <a:gd name="connsiteY11" fmla="*/ 425582 h 500705"/>
                <a:gd name="connsiteX12" fmla="*/ 203973 w 326323"/>
                <a:gd name="connsiteY12" fmla="*/ 450906 h 500705"/>
                <a:gd name="connsiteX13" fmla="*/ 199681 w 326323"/>
                <a:gd name="connsiteY13" fmla="*/ 444590 h 500705"/>
                <a:gd name="connsiteX14" fmla="*/ 191158 w 326323"/>
                <a:gd name="connsiteY14" fmla="*/ 447717 h 500705"/>
                <a:gd name="connsiteX15" fmla="*/ 183493 w 326323"/>
                <a:gd name="connsiteY15" fmla="*/ 441586 h 500705"/>
                <a:gd name="connsiteX16" fmla="*/ 170985 w 326323"/>
                <a:gd name="connsiteY16" fmla="*/ 423252 h 500705"/>
                <a:gd name="connsiteX17" fmla="*/ 171107 w 326323"/>
                <a:gd name="connsiteY17" fmla="*/ 410499 h 500705"/>
                <a:gd name="connsiteX18" fmla="*/ 182819 w 326323"/>
                <a:gd name="connsiteY18" fmla="*/ 408843 h 500705"/>
                <a:gd name="connsiteX19" fmla="*/ 175032 w 326323"/>
                <a:gd name="connsiteY19" fmla="*/ 340660 h 500705"/>
                <a:gd name="connsiteX20" fmla="*/ 194714 w 326323"/>
                <a:gd name="connsiteY20" fmla="*/ 346240 h 500705"/>
                <a:gd name="connsiteX21" fmla="*/ 196615 w 326323"/>
                <a:gd name="connsiteY21" fmla="*/ 355682 h 500705"/>
                <a:gd name="connsiteX22" fmla="*/ 206180 w 326323"/>
                <a:gd name="connsiteY22" fmla="*/ 356173 h 500705"/>
                <a:gd name="connsiteX23" fmla="*/ 208449 w 326323"/>
                <a:gd name="connsiteY23" fmla="*/ 369540 h 500705"/>
                <a:gd name="connsiteX24" fmla="*/ 193426 w 326323"/>
                <a:gd name="connsiteY24" fmla="*/ 407985 h 500705"/>
                <a:gd name="connsiteX25" fmla="*/ 172088 w 326323"/>
                <a:gd name="connsiteY25" fmla="*/ 403141 h 500705"/>
                <a:gd name="connsiteX26" fmla="*/ 164546 w 326323"/>
                <a:gd name="connsiteY26" fmla="*/ 383152 h 500705"/>
                <a:gd name="connsiteX27" fmla="*/ 167551 w 326323"/>
                <a:gd name="connsiteY27" fmla="*/ 363714 h 500705"/>
                <a:gd name="connsiteX28" fmla="*/ 162278 w 326323"/>
                <a:gd name="connsiteY28" fmla="*/ 351083 h 500705"/>
                <a:gd name="connsiteX29" fmla="*/ 172640 w 326323"/>
                <a:gd name="connsiteY29" fmla="*/ 348753 h 500705"/>
                <a:gd name="connsiteX30" fmla="*/ 175032 w 326323"/>
                <a:gd name="connsiteY30" fmla="*/ 340660 h 500705"/>
                <a:gd name="connsiteX31" fmla="*/ 136280 w 326323"/>
                <a:gd name="connsiteY31" fmla="*/ 338943 h 500705"/>
                <a:gd name="connsiteX32" fmla="*/ 144680 w 326323"/>
                <a:gd name="connsiteY32" fmla="*/ 342560 h 500705"/>
                <a:gd name="connsiteX33" fmla="*/ 149401 w 326323"/>
                <a:gd name="connsiteY33" fmla="*/ 369846 h 500705"/>
                <a:gd name="connsiteX34" fmla="*/ 128125 w 326323"/>
                <a:gd name="connsiteY34" fmla="*/ 346730 h 500705"/>
                <a:gd name="connsiteX35" fmla="*/ 136280 w 326323"/>
                <a:gd name="connsiteY35" fmla="*/ 338943 h 500705"/>
                <a:gd name="connsiteX36" fmla="*/ 159519 w 326323"/>
                <a:gd name="connsiteY36" fmla="*/ 327600 h 500705"/>
                <a:gd name="connsiteX37" fmla="*/ 171537 w 326323"/>
                <a:gd name="connsiteY37" fmla="*/ 337410 h 500705"/>
                <a:gd name="connsiteX38" fmla="*/ 162584 w 326323"/>
                <a:gd name="connsiteY38" fmla="*/ 347588 h 500705"/>
                <a:gd name="connsiteX39" fmla="*/ 155962 w 326323"/>
                <a:gd name="connsiteY39" fmla="*/ 335080 h 500705"/>
                <a:gd name="connsiteX40" fmla="*/ 159519 w 326323"/>
                <a:gd name="connsiteY40" fmla="*/ 327600 h 500705"/>
                <a:gd name="connsiteX41" fmla="*/ 184535 w 326323"/>
                <a:gd name="connsiteY41" fmla="*/ 315152 h 500705"/>
                <a:gd name="connsiteX42" fmla="*/ 188092 w 326323"/>
                <a:gd name="connsiteY42" fmla="*/ 319812 h 500705"/>
                <a:gd name="connsiteX43" fmla="*/ 179385 w 326323"/>
                <a:gd name="connsiteY43" fmla="*/ 330972 h 500705"/>
                <a:gd name="connsiteX44" fmla="*/ 184535 w 326323"/>
                <a:gd name="connsiteY44" fmla="*/ 315152 h 500705"/>
                <a:gd name="connsiteX45" fmla="*/ 148114 w 326323"/>
                <a:gd name="connsiteY45" fmla="*/ 309634 h 500705"/>
                <a:gd name="connsiteX46" fmla="*/ 154920 w 326323"/>
                <a:gd name="connsiteY46" fmla="*/ 321590 h 500705"/>
                <a:gd name="connsiteX47" fmla="*/ 151180 w 326323"/>
                <a:gd name="connsiteY47" fmla="*/ 342009 h 500705"/>
                <a:gd name="connsiteX48" fmla="*/ 141430 w 326323"/>
                <a:gd name="connsiteY48" fmla="*/ 312209 h 500705"/>
                <a:gd name="connsiteX49" fmla="*/ 148114 w 326323"/>
                <a:gd name="connsiteY49" fmla="*/ 309634 h 500705"/>
                <a:gd name="connsiteX50" fmla="*/ 32104 w 326323"/>
                <a:gd name="connsiteY50" fmla="*/ 17402 h 500705"/>
                <a:gd name="connsiteX51" fmla="*/ 39891 w 326323"/>
                <a:gd name="connsiteY51" fmla="*/ 18383 h 500705"/>
                <a:gd name="connsiteX52" fmla="*/ 50438 w 326323"/>
                <a:gd name="connsiteY52" fmla="*/ -195 h 500705"/>
                <a:gd name="connsiteX53" fmla="*/ 70181 w 326323"/>
                <a:gd name="connsiteY53" fmla="*/ 13969 h 500705"/>
                <a:gd name="connsiteX54" fmla="*/ 72143 w 326323"/>
                <a:gd name="connsiteY54" fmla="*/ 7776 h 500705"/>
                <a:gd name="connsiteX55" fmla="*/ 90048 w 326323"/>
                <a:gd name="connsiteY55" fmla="*/ 7899 h 500705"/>
                <a:gd name="connsiteX56" fmla="*/ 127941 w 326323"/>
                <a:gd name="connsiteY56" fmla="*/ 46466 h 500705"/>
                <a:gd name="connsiteX57" fmla="*/ 133091 w 326323"/>
                <a:gd name="connsiteY57" fmla="*/ 103551 h 500705"/>
                <a:gd name="connsiteX58" fmla="*/ 172885 w 326323"/>
                <a:gd name="connsiteY58" fmla="*/ 129610 h 500705"/>
                <a:gd name="connsiteX59" fmla="*/ 205444 w 326323"/>
                <a:gd name="connsiteY59" fmla="*/ 127587 h 500705"/>
                <a:gd name="connsiteX60" fmla="*/ 263449 w 326323"/>
                <a:gd name="connsiteY60" fmla="*/ 154443 h 500705"/>
                <a:gd name="connsiteX61" fmla="*/ 275222 w 326323"/>
                <a:gd name="connsiteY61" fmla="*/ 149845 h 500705"/>
                <a:gd name="connsiteX62" fmla="*/ 275222 w 326323"/>
                <a:gd name="connsiteY62" fmla="*/ 149845 h 500705"/>
                <a:gd name="connsiteX63" fmla="*/ 291348 w 326323"/>
                <a:gd name="connsiteY63" fmla="*/ 158920 h 500705"/>
                <a:gd name="connsiteX64" fmla="*/ 293494 w 326323"/>
                <a:gd name="connsiteY64" fmla="*/ 167933 h 500705"/>
                <a:gd name="connsiteX65" fmla="*/ 283929 w 326323"/>
                <a:gd name="connsiteY65" fmla="*/ 182649 h 500705"/>
                <a:gd name="connsiteX66" fmla="*/ 287056 w 326323"/>
                <a:gd name="connsiteY66" fmla="*/ 196199 h 500705"/>
                <a:gd name="connsiteX67" fmla="*/ 274179 w 326323"/>
                <a:gd name="connsiteY67" fmla="*/ 217047 h 500705"/>
                <a:gd name="connsiteX68" fmla="*/ 277429 w 326323"/>
                <a:gd name="connsiteY68" fmla="*/ 224957 h 500705"/>
                <a:gd name="connsiteX69" fmla="*/ 297970 w 326323"/>
                <a:gd name="connsiteY69" fmla="*/ 223546 h 500705"/>
                <a:gd name="connsiteX70" fmla="*/ 313973 w 326323"/>
                <a:gd name="connsiteY70" fmla="*/ 234890 h 500705"/>
                <a:gd name="connsiteX71" fmla="*/ 326850 w 326323"/>
                <a:gd name="connsiteY71" fmla="*/ 279405 h 500705"/>
                <a:gd name="connsiteX72" fmla="*/ 319369 w 326323"/>
                <a:gd name="connsiteY72" fmla="*/ 286457 h 500705"/>
                <a:gd name="connsiteX73" fmla="*/ 319063 w 326323"/>
                <a:gd name="connsiteY73" fmla="*/ 297923 h 500705"/>
                <a:gd name="connsiteX74" fmla="*/ 319063 w 326323"/>
                <a:gd name="connsiteY74" fmla="*/ 297923 h 500705"/>
                <a:gd name="connsiteX75" fmla="*/ 315874 w 326323"/>
                <a:gd name="connsiteY75" fmla="*/ 301111 h 500705"/>
                <a:gd name="connsiteX76" fmla="*/ 315874 w 326323"/>
                <a:gd name="connsiteY76" fmla="*/ 301111 h 500705"/>
                <a:gd name="connsiteX77" fmla="*/ 310601 w 326323"/>
                <a:gd name="connsiteY77" fmla="*/ 303380 h 500705"/>
                <a:gd name="connsiteX78" fmla="*/ 310601 w 326323"/>
                <a:gd name="connsiteY78" fmla="*/ 303380 h 500705"/>
                <a:gd name="connsiteX79" fmla="*/ 284112 w 326323"/>
                <a:gd name="connsiteY79" fmla="*/ 315643 h 500705"/>
                <a:gd name="connsiteX80" fmla="*/ 280495 w 326323"/>
                <a:gd name="connsiteY80" fmla="*/ 323430 h 500705"/>
                <a:gd name="connsiteX81" fmla="*/ 286013 w 326323"/>
                <a:gd name="connsiteY81" fmla="*/ 327416 h 500705"/>
                <a:gd name="connsiteX82" fmla="*/ 270194 w 326323"/>
                <a:gd name="connsiteY82" fmla="*/ 340721 h 500705"/>
                <a:gd name="connsiteX83" fmla="*/ 276693 w 326323"/>
                <a:gd name="connsiteY83" fmla="*/ 352616 h 500705"/>
                <a:gd name="connsiteX84" fmla="*/ 274241 w 326323"/>
                <a:gd name="connsiteY84" fmla="*/ 358809 h 500705"/>
                <a:gd name="connsiteX85" fmla="*/ 280556 w 326323"/>
                <a:gd name="connsiteY85" fmla="*/ 359422 h 500705"/>
                <a:gd name="connsiteX86" fmla="*/ 274179 w 326323"/>
                <a:gd name="connsiteY86" fmla="*/ 373893 h 500705"/>
                <a:gd name="connsiteX87" fmla="*/ 281599 w 326323"/>
                <a:gd name="connsiteY87" fmla="*/ 381435 h 500705"/>
                <a:gd name="connsiteX88" fmla="*/ 283009 w 326323"/>
                <a:gd name="connsiteY88" fmla="*/ 400014 h 500705"/>
                <a:gd name="connsiteX89" fmla="*/ 261977 w 326323"/>
                <a:gd name="connsiteY89" fmla="*/ 420554 h 500705"/>
                <a:gd name="connsiteX90" fmla="*/ 261977 w 326323"/>
                <a:gd name="connsiteY90" fmla="*/ 420554 h 500705"/>
                <a:gd name="connsiteX91" fmla="*/ 228683 w 326323"/>
                <a:gd name="connsiteY91" fmla="*/ 402895 h 500705"/>
                <a:gd name="connsiteX92" fmla="*/ 224820 w 326323"/>
                <a:gd name="connsiteY92" fmla="*/ 392472 h 500705"/>
                <a:gd name="connsiteX93" fmla="*/ 211821 w 326323"/>
                <a:gd name="connsiteY93" fmla="*/ 383029 h 500705"/>
                <a:gd name="connsiteX94" fmla="*/ 207958 w 326323"/>
                <a:gd name="connsiteY94" fmla="*/ 355253 h 500705"/>
                <a:gd name="connsiteX95" fmla="*/ 197044 w 326323"/>
                <a:gd name="connsiteY95" fmla="*/ 354517 h 500705"/>
                <a:gd name="connsiteX96" fmla="*/ 197228 w 326323"/>
                <a:gd name="connsiteY96" fmla="*/ 344890 h 500705"/>
                <a:gd name="connsiteX97" fmla="*/ 181592 w 326323"/>
                <a:gd name="connsiteY97" fmla="*/ 339740 h 500705"/>
                <a:gd name="connsiteX98" fmla="*/ 194591 w 326323"/>
                <a:gd name="connsiteY98" fmla="*/ 305955 h 500705"/>
                <a:gd name="connsiteX99" fmla="*/ 184413 w 326323"/>
                <a:gd name="connsiteY99" fmla="*/ 311719 h 500705"/>
                <a:gd name="connsiteX100" fmla="*/ 197350 w 326323"/>
                <a:gd name="connsiteY100" fmla="*/ 299823 h 500705"/>
                <a:gd name="connsiteX101" fmla="*/ 196983 w 326323"/>
                <a:gd name="connsiteY101" fmla="*/ 292895 h 500705"/>
                <a:gd name="connsiteX102" fmla="*/ 166938 w 326323"/>
                <a:gd name="connsiteY102" fmla="*/ 325453 h 500705"/>
                <a:gd name="connsiteX103" fmla="*/ 154552 w 326323"/>
                <a:gd name="connsiteY103" fmla="*/ 303931 h 500705"/>
                <a:gd name="connsiteX104" fmla="*/ 143393 w 326323"/>
                <a:gd name="connsiteY104" fmla="*/ 307733 h 500705"/>
                <a:gd name="connsiteX105" fmla="*/ 131007 w 326323"/>
                <a:gd name="connsiteY105" fmla="*/ 284862 h 500705"/>
                <a:gd name="connsiteX106" fmla="*/ 137077 w 326323"/>
                <a:gd name="connsiteY106" fmla="*/ 279773 h 500705"/>
                <a:gd name="connsiteX107" fmla="*/ 121257 w 326323"/>
                <a:gd name="connsiteY107" fmla="*/ 264751 h 500705"/>
                <a:gd name="connsiteX108" fmla="*/ 121625 w 326323"/>
                <a:gd name="connsiteY108" fmla="*/ 258435 h 500705"/>
                <a:gd name="connsiteX109" fmla="*/ 105438 w 326323"/>
                <a:gd name="connsiteY109" fmla="*/ 256228 h 500705"/>
                <a:gd name="connsiteX110" fmla="*/ 114697 w 326323"/>
                <a:gd name="connsiteY110" fmla="*/ 263279 h 500705"/>
                <a:gd name="connsiteX111" fmla="*/ 105315 w 326323"/>
                <a:gd name="connsiteY111" fmla="*/ 271373 h 500705"/>
                <a:gd name="connsiteX112" fmla="*/ 96854 w 326323"/>
                <a:gd name="connsiteY112" fmla="*/ 268307 h 500705"/>
                <a:gd name="connsiteX113" fmla="*/ 89986 w 326323"/>
                <a:gd name="connsiteY113" fmla="*/ 279099 h 500705"/>
                <a:gd name="connsiteX114" fmla="*/ 73063 w 326323"/>
                <a:gd name="connsiteY114" fmla="*/ 260704 h 500705"/>
                <a:gd name="connsiteX115" fmla="*/ 60861 w 326323"/>
                <a:gd name="connsiteY115" fmla="*/ 262727 h 500705"/>
                <a:gd name="connsiteX116" fmla="*/ 57673 w 326323"/>
                <a:gd name="connsiteY116" fmla="*/ 270085 h 500705"/>
                <a:gd name="connsiteX117" fmla="*/ 46391 w 326323"/>
                <a:gd name="connsiteY117" fmla="*/ 248318 h 500705"/>
                <a:gd name="connsiteX118" fmla="*/ 54852 w 326323"/>
                <a:gd name="connsiteY118" fmla="*/ 225876 h 500705"/>
                <a:gd name="connsiteX119" fmla="*/ 52461 w 326323"/>
                <a:gd name="connsiteY119" fmla="*/ 217231 h 500705"/>
                <a:gd name="connsiteX120" fmla="*/ 45471 w 326323"/>
                <a:gd name="connsiteY120" fmla="*/ 223485 h 500705"/>
                <a:gd name="connsiteX121" fmla="*/ 53381 w 326323"/>
                <a:gd name="connsiteY121" fmla="*/ 195893 h 500705"/>
                <a:gd name="connsiteX122" fmla="*/ 42712 w 326323"/>
                <a:gd name="connsiteY122" fmla="*/ 178786 h 500705"/>
                <a:gd name="connsiteX123" fmla="*/ 44797 w 326323"/>
                <a:gd name="connsiteY123" fmla="*/ 167565 h 500705"/>
                <a:gd name="connsiteX124" fmla="*/ 41118 w 326323"/>
                <a:gd name="connsiteY124" fmla="*/ 163825 h 500705"/>
                <a:gd name="connsiteX125" fmla="*/ 37623 w 326323"/>
                <a:gd name="connsiteY125" fmla="*/ 188228 h 500705"/>
                <a:gd name="connsiteX126" fmla="*/ 34005 w 326323"/>
                <a:gd name="connsiteY126" fmla="*/ 148986 h 500705"/>
                <a:gd name="connsiteX127" fmla="*/ 10030 w 326323"/>
                <a:gd name="connsiteY127" fmla="*/ 166523 h 500705"/>
                <a:gd name="connsiteX128" fmla="*/ 6965 w 326323"/>
                <a:gd name="connsiteY128" fmla="*/ 158552 h 500705"/>
                <a:gd name="connsiteX129" fmla="*/ 526 w 326323"/>
                <a:gd name="connsiteY129" fmla="*/ 160882 h 500705"/>
                <a:gd name="connsiteX130" fmla="*/ 4328 w 326323"/>
                <a:gd name="connsiteY130" fmla="*/ 126238 h 500705"/>
                <a:gd name="connsiteX131" fmla="*/ 17940 w 326323"/>
                <a:gd name="connsiteY131" fmla="*/ 120659 h 500705"/>
                <a:gd name="connsiteX132" fmla="*/ 9295 w 326323"/>
                <a:gd name="connsiteY132" fmla="*/ 109376 h 500705"/>
                <a:gd name="connsiteX133" fmla="*/ 16162 w 326323"/>
                <a:gd name="connsiteY133" fmla="*/ 102570 h 500705"/>
                <a:gd name="connsiteX134" fmla="*/ 16162 w 326323"/>
                <a:gd name="connsiteY134" fmla="*/ 102570 h 500705"/>
                <a:gd name="connsiteX135" fmla="*/ 16346 w 326323"/>
                <a:gd name="connsiteY135" fmla="*/ 89326 h 500705"/>
                <a:gd name="connsiteX136" fmla="*/ 9785 w 326323"/>
                <a:gd name="connsiteY136" fmla="*/ 80006 h 500705"/>
                <a:gd name="connsiteX137" fmla="*/ 33698 w 326323"/>
                <a:gd name="connsiteY137" fmla="*/ 32302 h 500705"/>
                <a:gd name="connsiteX138" fmla="*/ 32104 w 326323"/>
                <a:gd name="connsiteY138" fmla="*/ 17402 h 50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6323" h="500705">
                  <a:moveTo>
                    <a:pt x="170433" y="424233"/>
                  </a:moveTo>
                  <a:lnTo>
                    <a:pt x="188398" y="447288"/>
                  </a:lnTo>
                  <a:lnTo>
                    <a:pt x="186620" y="461759"/>
                  </a:lnTo>
                  <a:lnTo>
                    <a:pt x="201029" y="490700"/>
                  </a:lnTo>
                  <a:lnTo>
                    <a:pt x="195450" y="500510"/>
                  </a:lnTo>
                  <a:lnTo>
                    <a:pt x="168900" y="459122"/>
                  </a:lnTo>
                  <a:lnTo>
                    <a:pt x="165221" y="427054"/>
                  </a:lnTo>
                  <a:lnTo>
                    <a:pt x="170433" y="424233"/>
                  </a:lnTo>
                  <a:close/>
                  <a:moveTo>
                    <a:pt x="182819" y="408843"/>
                  </a:moveTo>
                  <a:lnTo>
                    <a:pt x="200048" y="409701"/>
                  </a:lnTo>
                  <a:lnTo>
                    <a:pt x="204831" y="415404"/>
                  </a:lnTo>
                  <a:lnTo>
                    <a:pt x="208878" y="425582"/>
                  </a:lnTo>
                  <a:lnTo>
                    <a:pt x="203973" y="450906"/>
                  </a:lnTo>
                  <a:lnTo>
                    <a:pt x="199681" y="444590"/>
                  </a:lnTo>
                  <a:lnTo>
                    <a:pt x="191158" y="447717"/>
                  </a:lnTo>
                  <a:lnTo>
                    <a:pt x="183493" y="441586"/>
                  </a:lnTo>
                  <a:lnTo>
                    <a:pt x="170985" y="423252"/>
                  </a:lnTo>
                  <a:lnTo>
                    <a:pt x="171107" y="410499"/>
                  </a:lnTo>
                  <a:lnTo>
                    <a:pt x="182819" y="408843"/>
                  </a:lnTo>
                  <a:close/>
                  <a:moveTo>
                    <a:pt x="175032" y="340660"/>
                  </a:moveTo>
                  <a:lnTo>
                    <a:pt x="194714" y="346240"/>
                  </a:lnTo>
                  <a:lnTo>
                    <a:pt x="196615" y="355682"/>
                  </a:lnTo>
                  <a:lnTo>
                    <a:pt x="206180" y="356173"/>
                  </a:lnTo>
                  <a:lnTo>
                    <a:pt x="208449" y="369540"/>
                  </a:lnTo>
                  <a:lnTo>
                    <a:pt x="193426" y="407985"/>
                  </a:lnTo>
                  <a:lnTo>
                    <a:pt x="172088" y="403141"/>
                  </a:lnTo>
                  <a:lnTo>
                    <a:pt x="164546" y="383152"/>
                  </a:lnTo>
                  <a:lnTo>
                    <a:pt x="167551" y="363714"/>
                  </a:lnTo>
                  <a:lnTo>
                    <a:pt x="162278" y="351083"/>
                  </a:lnTo>
                  <a:lnTo>
                    <a:pt x="172640" y="348753"/>
                  </a:lnTo>
                  <a:lnTo>
                    <a:pt x="175032" y="340660"/>
                  </a:lnTo>
                  <a:close/>
                  <a:moveTo>
                    <a:pt x="136280" y="338943"/>
                  </a:moveTo>
                  <a:lnTo>
                    <a:pt x="144680" y="342560"/>
                  </a:lnTo>
                  <a:lnTo>
                    <a:pt x="149401" y="369846"/>
                  </a:lnTo>
                  <a:lnTo>
                    <a:pt x="128125" y="346730"/>
                  </a:lnTo>
                  <a:lnTo>
                    <a:pt x="136280" y="338943"/>
                  </a:lnTo>
                  <a:close/>
                  <a:moveTo>
                    <a:pt x="159519" y="327600"/>
                  </a:moveTo>
                  <a:lnTo>
                    <a:pt x="171537" y="337410"/>
                  </a:lnTo>
                  <a:lnTo>
                    <a:pt x="162584" y="347588"/>
                  </a:lnTo>
                  <a:lnTo>
                    <a:pt x="155962" y="335080"/>
                  </a:lnTo>
                  <a:lnTo>
                    <a:pt x="159519" y="327600"/>
                  </a:lnTo>
                  <a:close/>
                  <a:moveTo>
                    <a:pt x="184535" y="315152"/>
                  </a:moveTo>
                  <a:lnTo>
                    <a:pt x="188092" y="319812"/>
                  </a:lnTo>
                  <a:lnTo>
                    <a:pt x="179385" y="330972"/>
                  </a:lnTo>
                  <a:lnTo>
                    <a:pt x="184535" y="315152"/>
                  </a:lnTo>
                  <a:close/>
                  <a:moveTo>
                    <a:pt x="148114" y="309634"/>
                  </a:moveTo>
                  <a:lnTo>
                    <a:pt x="154920" y="321590"/>
                  </a:lnTo>
                  <a:lnTo>
                    <a:pt x="151180" y="342009"/>
                  </a:lnTo>
                  <a:lnTo>
                    <a:pt x="141430" y="312209"/>
                  </a:lnTo>
                  <a:lnTo>
                    <a:pt x="148114" y="309634"/>
                  </a:lnTo>
                  <a:close/>
                  <a:moveTo>
                    <a:pt x="32104" y="17402"/>
                  </a:moveTo>
                  <a:lnTo>
                    <a:pt x="39891" y="18383"/>
                  </a:lnTo>
                  <a:lnTo>
                    <a:pt x="50438" y="-195"/>
                  </a:lnTo>
                  <a:lnTo>
                    <a:pt x="70181" y="13969"/>
                  </a:lnTo>
                  <a:lnTo>
                    <a:pt x="72143" y="7776"/>
                  </a:lnTo>
                  <a:lnTo>
                    <a:pt x="90048" y="7899"/>
                  </a:lnTo>
                  <a:lnTo>
                    <a:pt x="127941" y="46466"/>
                  </a:lnTo>
                  <a:lnTo>
                    <a:pt x="133091" y="103551"/>
                  </a:lnTo>
                  <a:lnTo>
                    <a:pt x="172885" y="129610"/>
                  </a:lnTo>
                  <a:lnTo>
                    <a:pt x="205444" y="127587"/>
                  </a:lnTo>
                  <a:lnTo>
                    <a:pt x="263449" y="154443"/>
                  </a:lnTo>
                  <a:lnTo>
                    <a:pt x="275222" y="149845"/>
                  </a:lnTo>
                  <a:lnTo>
                    <a:pt x="275222" y="149845"/>
                  </a:lnTo>
                  <a:lnTo>
                    <a:pt x="291348" y="158920"/>
                  </a:lnTo>
                  <a:lnTo>
                    <a:pt x="293494" y="167933"/>
                  </a:lnTo>
                  <a:lnTo>
                    <a:pt x="283929" y="182649"/>
                  </a:lnTo>
                  <a:lnTo>
                    <a:pt x="287056" y="196199"/>
                  </a:lnTo>
                  <a:lnTo>
                    <a:pt x="274179" y="217047"/>
                  </a:lnTo>
                  <a:lnTo>
                    <a:pt x="277429" y="224957"/>
                  </a:lnTo>
                  <a:lnTo>
                    <a:pt x="297970" y="223546"/>
                  </a:lnTo>
                  <a:lnTo>
                    <a:pt x="313973" y="234890"/>
                  </a:lnTo>
                  <a:lnTo>
                    <a:pt x="326850" y="279405"/>
                  </a:lnTo>
                  <a:lnTo>
                    <a:pt x="319369" y="286457"/>
                  </a:lnTo>
                  <a:lnTo>
                    <a:pt x="319063" y="297923"/>
                  </a:lnTo>
                  <a:lnTo>
                    <a:pt x="319063" y="297923"/>
                  </a:lnTo>
                  <a:lnTo>
                    <a:pt x="315874" y="301111"/>
                  </a:lnTo>
                  <a:lnTo>
                    <a:pt x="315874" y="301111"/>
                  </a:lnTo>
                  <a:lnTo>
                    <a:pt x="310601" y="303380"/>
                  </a:lnTo>
                  <a:lnTo>
                    <a:pt x="310601" y="303380"/>
                  </a:lnTo>
                  <a:lnTo>
                    <a:pt x="284112" y="315643"/>
                  </a:lnTo>
                  <a:lnTo>
                    <a:pt x="280495" y="323430"/>
                  </a:lnTo>
                  <a:lnTo>
                    <a:pt x="286013" y="327416"/>
                  </a:lnTo>
                  <a:lnTo>
                    <a:pt x="270194" y="340721"/>
                  </a:lnTo>
                  <a:lnTo>
                    <a:pt x="276693" y="352616"/>
                  </a:lnTo>
                  <a:lnTo>
                    <a:pt x="274241" y="358809"/>
                  </a:lnTo>
                  <a:lnTo>
                    <a:pt x="280556" y="359422"/>
                  </a:lnTo>
                  <a:lnTo>
                    <a:pt x="274179" y="373893"/>
                  </a:lnTo>
                  <a:lnTo>
                    <a:pt x="281599" y="381435"/>
                  </a:lnTo>
                  <a:lnTo>
                    <a:pt x="283009" y="400014"/>
                  </a:lnTo>
                  <a:lnTo>
                    <a:pt x="261977" y="420554"/>
                  </a:lnTo>
                  <a:lnTo>
                    <a:pt x="261977" y="420554"/>
                  </a:lnTo>
                  <a:lnTo>
                    <a:pt x="228683" y="402895"/>
                  </a:lnTo>
                  <a:lnTo>
                    <a:pt x="224820" y="392472"/>
                  </a:lnTo>
                  <a:lnTo>
                    <a:pt x="211821" y="383029"/>
                  </a:lnTo>
                  <a:lnTo>
                    <a:pt x="207958" y="355253"/>
                  </a:lnTo>
                  <a:lnTo>
                    <a:pt x="197044" y="354517"/>
                  </a:lnTo>
                  <a:lnTo>
                    <a:pt x="197228" y="344890"/>
                  </a:lnTo>
                  <a:lnTo>
                    <a:pt x="181592" y="339740"/>
                  </a:lnTo>
                  <a:lnTo>
                    <a:pt x="194591" y="305955"/>
                  </a:lnTo>
                  <a:lnTo>
                    <a:pt x="184413" y="311719"/>
                  </a:lnTo>
                  <a:lnTo>
                    <a:pt x="197350" y="299823"/>
                  </a:lnTo>
                  <a:lnTo>
                    <a:pt x="196983" y="292895"/>
                  </a:lnTo>
                  <a:lnTo>
                    <a:pt x="166938" y="325453"/>
                  </a:lnTo>
                  <a:lnTo>
                    <a:pt x="154552" y="303931"/>
                  </a:lnTo>
                  <a:lnTo>
                    <a:pt x="143393" y="307733"/>
                  </a:lnTo>
                  <a:lnTo>
                    <a:pt x="131007" y="284862"/>
                  </a:lnTo>
                  <a:lnTo>
                    <a:pt x="137077" y="279773"/>
                  </a:lnTo>
                  <a:lnTo>
                    <a:pt x="121257" y="264751"/>
                  </a:lnTo>
                  <a:lnTo>
                    <a:pt x="121625" y="258435"/>
                  </a:lnTo>
                  <a:lnTo>
                    <a:pt x="105438" y="256228"/>
                  </a:lnTo>
                  <a:lnTo>
                    <a:pt x="114697" y="263279"/>
                  </a:lnTo>
                  <a:lnTo>
                    <a:pt x="105315" y="271373"/>
                  </a:lnTo>
                  <a:lnTo>
                    <a:pt x="96854" y="268307"/>
                  </a:lnTo>
                  <a:lnTo>
                    <a:pt x="89986" y="279099"/>
                  </a:lnTo>
                  <a:lnTo>
                    <a:pt x="73063" y="260704"/>
                  </a:lnTo>
                  <a:lnTo>
                    <a:pt x="60861" y="262727"/>
                  </a:lnTo>
                  <a:lnTo>
                    <a:pt x="57673" y="270085"/>
                  </a:lnTo>
                  <a:lnTo>
                    <a:pt x="46391" y="248318"/>
                  </a:lnTo>
                  <a:lnTo>
                    <a:pt x="54852" y="225876"/>
                  </a:lnTo>
                  <a:lnTo>
                    <a:pt x="52461" y="217231"/>
                  </a:lnTo>
                  <a:lnTo>
                    <a:pt x="45471" y="223485"/>
                  </a:lnTo>
                  <a:lnTo>
                    <a:pt x="53381" y="195893"/>
                  </a:lnTo>
                  <a:lnTo>
                    <a:pt x="42712" y="178786"/>
                  </a:lnTo>
                  <a:lnTo>
                    <a:pt x="44797" y="167565"/>
                  </a:lnTo>
                  <a:lnTo>
                    <a:pt x="41118" y="163825"/>
                  </a:lnTo>
                  <a:lnTo>
                    <a:pt x="37623" y="188228"/>
                  </a:lnTo>
                  <a:lnTo>
                    <a:pt x="34005" y="148986"/>
                  </a:lnTo>
                  <a:lnTo>
                    <a:pt x="10030" y="166523"/>
                  </a:lnTo>
                  <a:lnTo>
                    <a:pt x="6965" y="158552"/>
                  </a:lnTo>
                  <a:lnTo>
                    <a:pt x="526" y="160882"/>
                  </a:lnTo>
                  <a:lnTo>
                    <a:pt x="4328" y="126238"/>
                  </a:lnTo>
                  <a:lnTo>
                    <a:pt x="17940" y="120659"/>
                  </a:lnTo>
                  <a:lnTo>
                    <a:pt x="9295" y="109376"/>
                  </a:lnTo>
                  <a:lnTo>
                    <a:pt x="16162" y="102570"/>
                  </a:lnTo>
                  <a:lnTo>
                    <a:pt x="16162" y="102570"/>
                  </a:lnTo>
                  <a:lnTo>
                    <a:pt x="16346" y="89326"/>
                  </a:lnTo>
                  <a:lnTo>
                    <a:pt x="9785" y="80006"/>
                  </a:lnTo>
                  <a:lnTo>
                    <a:pt x="33698" y="32302"/>
                  </a:lnTo>
                  <a:lnTo>
                    <a:pt x="32104" y="17402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รูปแบบอิสระ: รูปร่าง 63">
              <a:extLst>
                <a:ext uri="{FF2B5EF4-FFF2-40B4-BE49-F238E27FC236}">
                  <a16:creationId xmlns:a16="http://schemas.microsoft.com/office/drawing/2014/main" id="{5306CBBF-52A5-0BC9-59E0-64D36C1806C0}"/>
                </a:ext>
              </a:extLst>
            </p:cNvPr>
            <p:cNvSpPr/>
            <p:nvPr/>
          </p:nvSpPr>
          <p:spPr>
            <a:xfrm>
              <a:off x="4738895" y="5022109"/>
              <a:ext cx="207125" cy="607578"/>
            </a:xfrm>
            <a:custGeom>
              <a:avLst/>
              <a:gdLst>
                <a:gd name="connsiteX0" fmla="*/ 139477 w 207125"/>
                <a:gd name="connsiteY0" fmla="*/ 518975 h 607578"/>
                <a:gd name="connsiteX1" fmla="*/ 152844 w 207125"/>
                <a:gd name="connsiteY1" fmla="*/ 529031 h 607578"/>
                <a:gd name="connsiteX2" fmla="*/ 162777 w 207125"/>
                <a:gd name="connsiteY2" fmla="*/ 526884 h 607578"/>
                <a:gd name="connsiteX3" fmla="*/ 160386 w 207125"/>
                <a:gd name="connsiteY3" fmla="*/ 534549 h 607578"/>
                <a:gd name="connsiteX4" fmla="*/ 167682 w 207125"/>
                <a:gd name="connsiteY4" fmla="*/ 542765 h 607578"/>
                <a:gd name="connsiteX5" fmla="*/ 163206 w 207125"/>
                <a:gd name="connsiteY5" fmla="*/ 553373 h 607578"/>
                <a:gd name="connsiteX6" fmla="*/ 169154 w 207125"/>
                <a:gd name="connsiteY6" fmla="*/ 576121 h 607578"/>
                <a:gd name="connsiteX7" fmla="*/ 161980 w 207125"/>
                <a:gd name="connsiteY7" fmla="*/ 607392 h 607578"/>
                <a:gd name="connsiteX8" fmla="*/ 156155 w 207125"/>
                <a:gd name="connsiteY8" fmla="*/ 595988 h 607578"/>
                <a:gd name="connsiteX9" fmla="*/ 155174 w 207125"/>
                <a:gd name="connsiteY9" fmla="*/ 606289 h 607578"/>
                <a:gd name="connsiteX10" fmla="*/ 148552 w 207125"/>
                <a:gd name="connsiteY10" fmla="*/ 577838 h 607578"/>
                <a:gd name="connsiteX11" fmla="*/ 148920 w 207125"/>
                <a:gd name="connsiteY11" fmla="*/ 565023 h 607578"/>
                <a:gd name="connsiteX12" fmla="*/ 154990 w 207125"/>
                <a:gd name="connsiteY12" fmla="*/ 566617 h 607578"/>
                <a:gd name="connsiteX13" fmla="*/ 158301 w 207125"/>
                <a:gd name="connsiteY13" fmla="*/ 555703 h 607578"/>
                <a:gd name="connsiteX14" fmla="*/ 143033 w 207125"/>
                <a:gd name="connsiteY14" fmla="*/ 545893 h 607578"/>
                <a:gd name="connsiteX15" fmla="*/ 134694 w 207125"/>
                <a:gd name="connsiteY15" fmla="*/ 531667 h 607578"/>
                <a:gd name="connsiteX16" fmla="*/ 132119 w 207125"/>
                <a:gd name="connsiteY16" fmla="*/ 524064 h 607578"/>
                <a:gd name="connsiteX17" fmla="*/ 139477 w 207125"/>
                <a:gd name="connsiteY17" fmla="*/ 518975 h 607578"/>
                <a:gd name="connsiteX18" fmla="*/ 178290 w 207125"/>
                <a:gd name="connsiteY18" fmla="*/ 483657 h 607578"/>
                <a:gd name="connsiteX19" fmla="*/ 168295 w 207125"/>
                <a:gd name="connsiteY19" fmla="*/ 527559 h 607578"/>
                <a:gd name="connsiteX20" fmla="*/ 165781 w 207125"/>
                <a:gd name="connsiteY20" fmla="*/ 519833 h 607578"/>
                <a:gd name="connsiteX21" fmla="*/ 157872 w 207125"/>
                <a:gd name="connsiteY21" fmla="*/ 520692 h 607578"/>
                <a:gd name="connsiteX22" fmla="*/ 147939 w 207125"/>
                <a:gd name="connsiteY22" fmla="*/ 511433 h 607578"/>
                <a:gd name="connsiteX23" fmla="*/ 158301 w 207125"/>
                <a:gd name="connsiteY23" fmla="*/ 511985 h 607578"/>
                <a:gd name="connsiteX24" fmla="*/ 163819 w 207125"/>
                <a:gd name="connsiteY24" fmla="*/ 496901 h 607578"/>
                <a:gd name="connsiteX25" fmla="*/ 178290 w 207125"/>
                <a:gd name="connsiteY25" fmla="*/ 483657 h 607578"/>
                <a:gd name="connsiteX26" fmla="*/ 26962 w 207125"/>
                <a:gd name="connsiteY26" fmla="*/ 139981 h 607578"/>
                <a:gd name="connsiteX27" fmla="*/ 49343 w 207125"/>
                <a:gd name="connsiteY27" fmla="*/ 152980 h 607578"/>
                <a:gd name="connsiteX28" fmla="*/ 25859 w 207125"/>
                <a:gd name="connsiteY28" fmla="*/ 202094 h 607578"/>
                <a:gd name="connsiteX29" fmla="*/ 18133 w 207125"/>
                <a:gd name="connsiteY29" fmla="*/ 181615 h 607578"/>
                <a:gd name="connsiteX30" fmla="*/ 24264 w 207125"/>
                <a:gd name="connsiteY30" fmla="*/ 165121 h 607578"/>
                <a:gd name="connsiteX31" fmla="*/ 17765 w 207125"/>
                <a:gd name="connsiteY31" fmla="*/ 143108 h 607578"/>
                <a:gd name="connsiteX32" fmla="*/ 26962 w 207125"/>
                <a:gd name="connsiteY32" fmla="*/ 139981 h 607578"/>
                <a:gd name="connsiteX33" fmla="*/ 35240 w 207125"/>
                <a:gd name="connsiteY33" fmla="*/ 76029 h 607578"/>
                <a:gd name="connsiteX34" fmla="*/ 53451 w 207125"/>
                <a:gd name="connsiteY34" fmla="*/ 114290 h 607578"/>
                <a:gd name="connsiteX35" fmla="*/ 41126 w 207125"/>
                <a:gd name="connsiteY35" fmla="*/ 129557 h 607578"/>
                <a:gd name="connsiteX36" fmla="*/ 19543 w 207125"/>
                <a:gd name="connsiteY36" fmla="*/ 133727 h 607578"/>
                <a:gd name="connsiteX37" fmla="*/ 18439 w 207125"/>
                <a:gd name="connsiteY37" fmla="*/ 93320 h 607578"/>
                <a:gd name="connsiteX38" fmla="*/ 23406 w 207125"/>
                <a:gd name="connsiteY38" fmla="*/ 77132 h 607578"/>
                <a:gd name="connsiteX39" fmla="*/ 35240 w 207125"/>
                <a:gd name="connsiteY39" fmla="*/ 76029 h 607578"/>
                <a:gd name="connsiteX40" fmla="*/ 51489 w 207125"/>
                <a:gd name="connsiteY40" fmla="*/ 79830 h 607578"/>
                <a:gd name="connsiteX41" fmla="*/ 52838 w 207125"/>
                <a:gd name="connsiteY41" fmla="*/ 93381 h 607578"/>
                <a:gd name="connsiteX42" fmla="*/ 44253 w 207125"/>
                <a:gd name="connsiteY42" fmla="*/ 82160 h 607578"/>
                <a:gd name="connsiteX43" fmla="*/ 44621 w 207125"/>
                <a:gd name="connsiteY43" fmla="*/ 71062 h 607578"/>
                <a:gd name="connsiteX44" fmla="*/ 51489 w 207125"/>
                <a:gd name="connsiteY44" fmla="*/ 79830 h 607578"/>
                <a:gd name="connsiteX45" fmla="*/ 44928 w 207125"/>
                <a:gd name="connsiteY45" fmla="*/ 38749 h 607578"/>
                <a:gd name="connsiteX46" fmla="*/ 34627 w 207125"/>
                <a:gd name="connsiteY46" fmla="*/ 58922 h 607578"/>
                <a:gd name="connsiteX47" fmla="*/ 37509 w 207125"/>
                <a:gd name="connsiteY47" fmla="*/ 64440 h 607578"/>
                <a:gd name="connsiteX48" fmla="*/ 24448 w 207125"/>
                <a:gd name="connsiteY48" fmla="*/ 74619 h 607578"/>
                <a:gd name="connsiteX49" fmla="*/ 24571 w 207125"/>
                <a:gd name="connsiteY49" fmla="*/ 60087 h 607578"/>
                <a:gd name="connsiteX50" fmla="*/ 42046 w 207125"/>
                <a:gd name="connsiteY50" fmla="*/ 35928 h 607578"/>
                <a:gd name="connsiteX51" fmla="*/ 44928 w 207125"/>
                <a:gd name="connsiteY51" fmla="*/ 38749 h 607578"/>
                <a:gd name="connsiteX52" fmla="*/ 77671 w 207125"/>
                <a:gd name="connsiteY52" fmla="*/ 1346 h 607578"/>
                <a:gd name="connsiteX53" fmla="*/ 87542 w 207125"/>
                <a:gd name="connsiteY53" fmla="*/ 4473 h 607578"/>
                <a:gd name="connsiteX54" fmla="*/ 100357 w 207125"/>
                <a:gd name="connsiteY54" fmla="*/ -187 h 607578"/>
                <a:gd name="connsiteX55" fmla="*/ 109310 w 207125"/>
                <a:gd name="connsiteY55" fmla="*/ 8765 h 607578"/>
                <a:gd name="connsiteX56" fmla="*/ 103730 w 207125"/>
                <a:gd name="connsiteY56" fmla="*/ 14345 h 607578"/>
                <a:gd name="connsiteX57" fmla="*/ 124516 w 207125"/>
                <a:gd name="connsiteY57" fmla="*/ 17411 h 607578"/>
                <a:gd name="connsiteX58" fmla="*/ 124516 w 207125"/>
                <a:gd name="connsiteY58" fmla="*/ 17411 h 607578"/>
                <a:gd name="connsiteX59" fmla="*/ 133223 w 207125"/>
                <a:gd name="connsiteY59" fmla="*/ 22439 h 607578"/>
                <a:gd name="connsiteX60" fmla="*/ 134694 w 207125"/>
                <a:gd name="connsiteY60" fmla="*/ 39852 h 607578"/>
                <a:gd name="connsiteX61" fmla="*/ 120592 w 207125"/>
                <a:gd name="connsiteY61" fmla="*/ 62171 h 607578"/>
                <a:gd name="connsiteX62" fmla="*/ 123106 w 207125"/>
                <a:gd name="connsiteY62" fmla="*/ 81731 h 607578"/>
                <a:gd name="connsiteX63" fmla="*/ 114644 w 207125"/>
                <a:gd name="connsiteY63" fmla="*/ 84306 h 607578"/>
                <a:gd name="connsiteX64" fmla="*/ 113970 w 207125"/>
                <a:gd name="connsiteY64" fmla="*/ 94301 h 607578"/>
                <a:gd name="connsiteX65" fmla="*/ 119611 w 207125"/>
                <a:gd name="connsiteY65" fmla="*/ 112021 h 607578"/>
                <a:gd name="connsiteX66" fmla="*/ 110781 w 207125"/>
                <a:gd name="connsiteY66" fmla="*/ 119502 h 607578"/>
                <a:gd name="connsiteX67" fmla="*/ 117035 w 207125"/>
                <a:gd name="connsiteY67" fmla="*/ 139123 h 607578"/>
                <a:gd name="connsiteX68" fmla="*/ 126478 w 207125"/>
                <a:gd name="connsiteY68" fmla="*/ 147646 h 607578"/>
                <a:gd name="connsiteX69" fmla="*/ 101706 w 207125"/>
                <a:gd name="connsiteY69" fmla="*/ 159909 h 607578"/>
                <a:gd name="connsiteX70" fmla="*/ 99499 w 207125"/>
                <a:gd name="connsiteY70" fmla="*/ 189157 h 607578"/>
                <a:gd name="connsiteX71" fmla="*/ 124332 w 207125"/>
                <a:gd name="connsiteY71" fmla="*/ 195350 h 607578"/>
                <a:gd name="connsiteX72" fmla="*/ 127827 w 207125"/>
                <a:gd name="connsiteY72" fmla="*/ 203689 h 607578"/>
                <a:gd name="connsiteX73" fmla="*/ 136779 w 207125"/>
                <a:gd name="connsiteY73" fmla="*/ 204669 h 607578"/>
                <a:gd name="connsiteX74" fmla="*/ 144750 w 207125"/>
                <a:gd name="connsiteY74" fmla="*/ 223003 h 607578"/>
                <a:gd name="connsiteX75" fmla="*/ 162838 w 207125"/>
                <a:gd name="connsiteY75" fmla="*/ 230054 h 607578"/>
                <a:gd name="connsiteX76" fmla="*/ 160999 w 207125"/>
                <a:gd name="connsiteY76" fmla="*/ 265372 h 607578"/>
                <a:gd name="connsiteX77" fmla="*/ 137515 w 207125"/>
                <a:gd name="connsiteY77" fmla="*/ 286894 h 607578"/>
                <a:gd name="connsiteX78" fmla="*/ 164984 w 207125"/>
                <a:gd name="connsiteY78" fmla="*/ 300935 h 607578"/>
                <a:gd name="connsiteX79" fmla="*/ 183563 w 207125"/>
                <a:gd name="connsiteY79" fmla="*/ 287201 h 607578"/>
                <a:gd name="connsiteX80" fmla="*/ 194171 w 207125"/>
                <a:gd name="connsiteY80" fmla="*/ 286587 h 607578"/>
                <a:gd name="connsiteX81" fmla="*/ 206189 w 207125"/>
                <a:gd name="connsiteY81" fmla="*/ 298605 h 607578"/>
                <a:gd name="connsiteX82" fmla="*/ 206189 w 207125"/>
                <a:gd name="connsiteY82" fmla="*/ 298605 h 607578"/>
                <a:gd name="connsiteX83" fmla="*/ 207660 w 207125"/>
                <a:gd name="connsiteY83" fmla="*/ 313383 h 607578"/>
                <a:gd name="connsiteX84" fmla="*/ 183747 w 207125"/>
                <a:gd name="connsiteY84" fmla="*/ 361086 h 607578"/>
                <a:gd name="connsiteX85" fmla="*/ 190308 w 207125"/>
                <a:gd name="connsiteY85" fmla="*/ 370407 h 607578"/>
                <a:gd name="connsiteX86" fmla="*/ 190124 w 207125"/>
                <a:gd name="connsiteY86" fmla="*/ 383651 h 607578"/>
                <a:gd name="connsiteX87" fmla="*/ 190124 w 207125"/>
                <a:gd name="connsiteY87" fmla="*/ 383651 h 607578"/>
                <a:gd name="connsiteX88" fmla="*/ 181417 w 207125"/>
                <a:gd name="connsiteY88" fmla="*/ 389353 h 607578"/>
                <a:gd name="connsiteX89" fmla="*/ 187181 w 207125"/>
                <a:gd name="connsiteY89" fmla="*/ 401432 h 607578"/>
                <a:gd name="connsiteX90" fmla="*/ 172894 w 207125"/>
                <a:gd name="connsiteY90" fmla="*/ 402904 h 607578"/>
                <a:gd name="connsiteX91" fmla="*/ 167805 w 207125"/>
                <a:gd name="connsiteY91" fmla="*/ 391683 h 607578"/>
                <a:gd name="connsiteX92" fmla="*/ 160202 w 207125"/>
                <a:gd name="connsiteY92" fmla="*/ 411120 h 607578"/>
                <a:gd name="connsiteX93" fmla="*/ 129299 w 207125"/>
                <a:gd name="connsiteY93" fmla="*/ 425836 h 607578"/>
                <a:gd name="connsiteX94" fmla="*/ 125068 w 207125"/>
                <a:gd name="connsiteY94" fmla="*/ 419030 h 607578"/>
                <a:gd name="connsiteX95" fmla="*/ 120346 w 207125"/>
                <a:gd name="connsiteY95" fmla="*/ 428963 h 607578"/>
                <a:gd name="connsiteX96" fmla="*/ 94103 w 207125"/>
                <a:gd name="connsiteY96" fmla="*/ 432029 h 607578"/>
                <a:gd name="connsiteX97" fmla="*/ 105937 w 207125"/>
                <a:gd name="connsiteY97" fmla="*/ 439816 h 607578"/>
                <a:gd name="connsiteX98" fmla="*/ 109064 w 207125"/>
                <a:gd name="connsiteY98" fmla="*/ 470167 h 607578"/>
                <a:gd name="connsiteX99" fmla="*/ 99254 w 207125"/>
                <a:gd name="connsiteY99" fmla="*/ 481634 h 607578"/>
                <a:gd name="connsiteX100" fmla="*/ 94471 w 207125"/>
                <a:gd name="connsiteY100" fmla="*/ 503891 h 607578"/>
                <a:gd name="connsiteX101" fmla="*/ 85948 w 207125"/>
                <a:gd name="connsiteY101" fmla="*/ 493468 h 607578"/>
                <a:gd name="connsiteX102" fmla="*/ 75831 w 207125"/>
                <a:gd name="connsiteY102" fmla="*/ 508306 h 607578"/>
                <a:gd name="connsiteX103" fmla="*/ 64610 w 207125"/>
                <a:gd name="connsiteY103" fmla="*/ 482798 h 607578"/>
                <a:gd name="connsiteX104" fmla="*/ 54554 w 207125"/>
                <a:gd name="connsiteY104" fmla="*/ 486048 h 607578"/>
                <a:gd name="connsiteX105" fmla="*/ 50753 w 207125"/>
                <a:gd name="connsiteY105" fmla="*/ 476115 h 607578"/>
                <a:gd name="connsiteX106" fmla="*/ 32174 w 207125"/>
                <a:gd name="connsiteY106" fmla="*/ 475931 h 607578"/>
                <a:gd name="connsiteX107" fmla="*/ 21321 w 207125"/>
                <a:gd name="connsiteY107" fmla="*/ 407564 h 607578"/>
                <a:gd name="connsiteX108" fmla="*/ 535 w 207125"/>
                <a:gd name="connsiteY108" fmla="*/ 331593 h 607578"/>
                <a:gd name="connsiteX109" fmla="*/ 4275 w 207125"/>
                <a:gd name="connsiteY109" fmla="*/ 326688 h 607578"/>
                <a:gd name="connsiteX110" fmla="*/ 14638 w 207125"/>
                <a:gd name="connsiteY110" fmla="*/ 336192 h 607578"/>
                <a:gd name="connsiteX111" fmla="*/ 21873 w 207125"/>
                <a:gd name="connsiteY111" fmla="*/ 352195 h 607578"/>
                <a:gd name="connsiteX112" fmla="*/ 22732 w 207125"/>
                <a:gd name="connsiteY112" fmla="*/ 336621 h 607578"/>
                <a:gd name="connsiteX113" fmla="*/ 7954 w 207125"/>
                <a:gd name="connsiteY113" fmla="*/ 324481 h 607578"/>
                <a:gd name="connsiteX114" fmla="*/ 14944 w 207125"/>
                <a:gd name="connsiteY114" fmla="*/ 315406 h 607578"/>
                <a:gd name="connsiteX115" fmla="*/ 10714 w 207125"/>
                <a:gd name="connsiteY115" fmla="*/ 302898 h 607578"/>
                <a:gd name="connsiteX116" fmla="*/ 17581 w 207125"/>
                <a:gd name="connsiteY116" fmla="*/ 289837 h 607578"/>
                <a:gd name="connsiteX117" fmla="*/ 12553 w 207125"/>
                <a:gd name="connsiteY117" fmla="*/ 261693 h 607578"/>
                <a:gd name="connsiteX118" fmla="*/ 4766 w 207125"/>
                <a:gd name="connsiteY118" fmla="*/ 255501 h 607578"/>
                <a:gd name="connsiteX119" fmla="*/ 13841 w 207125"/>
                <a:gd name="connsiteY119" fmla="*/ 255684 h 607578"/>
                <a:gd name="connsiteX120" fmla="*/ 23467 w 207125"/>
                <a:gd name="connsiteY120" fmla="*/ 244648 h 607578"/>
                <a:gd name="connsiteX121" fmla="*/ 19850 w 207125"/>
                <a:gd name="connsiteY121" fmla="*/ 225026 h 607578"/>
                <a:gd name="connsiteX122" fmla="*/ 24694 w 207125"/>
                <a:gd name="connsiteY122" fmla="*/ 204363 h 607578"/>
                <a:gd name="connsiteX123" fmla="*/ 48729 w 207125"/>
                <a:gd name="connsiteY123" fmla="*/ 157763 h 607578"/>
                <a:gd name="connsiteX124" fmla="*/ 53267 w 207125"/>
                <a:gd name="connsiteY124" fmla="*/ 154881 h 607578"/>
                <a:gd name="connsiteX125" fmla="*/ 64549 w 207125"/>
                <a:gd name="connsiteY125" fmla="*/ 162668 h 607578"/>
                <a:gd name="connsiteX126" fmla="*/ 73746 w 207125"/>
                <a:gd name="connsiteY126" fmla="*/ 176035 h 607578"/>
                <a:gd name="connsiteX127" fmla="*/ 63629 w 207125"/>
                <a:gd name="connsiteY127" fmla="*/ 152429 h 607578"/>
                <a:gd name="connsiteX128" fmla="*/ 72827 w 207125"/>
                <a:gd name="connsiteY128" fmla="*/ 148443 h 607578"/>
                <a:gd name="connsiteX129" fmla="*/ 64304 w 207125"/>
                <a:gd name="connsiteY129" fmla="*/ 145622 h 607578"/>
                <a:gd name="connsiteX130" fmla="*/ 80430 w 207125"/>
                <a:gd name="connsiteY130" fmla="*/ 131397 h 607578"/>
                <a:gd name="connsiteX131" fmla="*/ 59460 w 207125"/>
                <a:gd name="connsiteY131" fmla="*/ 144703 h 607578"/>
                <a:gd name="connsiteX132" fmla="*/ 47074 w 207125"/>
                <a:gd name="connsiteY132" fmla="*/ 131765 h 607578"/>
                <a:gd name="connsiteX133" fmla="*/ 58847 w 207125"/>
                <a:gd name="connsiteY133" fmla="*/ 117111 h 607578"/>
                <a:gd name="connsiteX134" fmla="*/ 74727 w 207125"/>
                <a:gd name="connsiteY134" fmla="*/ 122997 h 607578"/>
                <a:gd name="connsiteX135" fmla="*/ 70864 w 207125"/>
                <a:gd name="connsiteY135" fmla="*/ 115823 h 607578"/>
                <a:gd name="connsiteX136" fmla="*/ 76015 w 207125"/>
                <a:gd name="connsiteY136" fmla="*/ 111715 h 607578"/>
                <a:gd name="connsiteX137" fmla="*/ 68105 w 207125"/>
                <a:gd name="connsiteY137" fmla="*/ 113002 h 607578"/>
                <a:gd name="connsiteX138" fmla="*/ 69516 w 207125"/>
                <a:gd name="connsiteY138" fmla="*/ 103927 h 607578"/>
                <a:gd name="connsiteX139" fmla="*/ 60993 w 207125"/>
                <a:gd name="connsiteY139" fmla="*/ 106135 h 607578"/>
                <a:gd name="connsiteX140" fmla="*/ 57068 w 207125"/>
                <a:gd name="connsiteY140" fmla="*/ 83264 h 607578"/>
                <a:gd name="connsiteX141" fmla="*/ 46216 w 207125"/>
                <a:gd name="connsiteY141" fmla="*/ 64624 h 607578"/>
                <a:gd name="connsiteX142" fmla="*/ 51857 w 207125"/>
                <a:gd name="connsiteY142" fmla="*/ 52913 h 607578"/>
                <a:gd name="connsiteX143" fmla="*/ 57375 w 207125"/>
                <a:gd name="connsiteY143" fmla="*/ 70327 h 607578"/>
                <a:gd name="connsiteX144" fmla="*/ 58724 w 207125"/>
                <a:gd name="connsiteY144" fmla="*/ 53587 h 607578"/>
                <a:gd name="connsiteX145" fmla="*/ 72397 w 207125"/>
                <a:gd name="connsiteY145" fmla="*/ 65237 h 607578"/>
                <a:gd name="connsiteX146" fmla="*/ 66818 w 207125"/>
                <a:gd name="connsiteY146" fmla="*/ 51257 h 607578"/>
                <a:gd name="connsiteX147" fmla="*/ 57804 w 207125"/>
                <a:gd name="connsiteY147" fmla="*/ 45371 h 607578"/>
                <a:gd name="connsiteX148" fmla="*/ 67921 w 207125"/>
                <a:gd name="connsiteY148" fmla="*/ 32188 h 607578"/>
                <a:gd name="connsiteX149" fmla="*/ 64672 w 207125"/>
                <a:gd name="connsiteY149" fmla="*/ 28141 h 607578"/>
                <a:gd name="connsiteX150" fmla="*/ 71723 w 207125"/>
                <a:gd name="connsiteY150" fmla="*/ 24401 h 607578"/>
                <a:gd name="connsiteX151" fmla="*/ 77671 w 207125"/>
                <a:gd name="connsiteY151" fmla="*/ 1346 h 60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207125" h="607578">
                  <a:moveTo>
                    <a:pt x="139477" y="518975"/>
                  </a:moveTo>
                  <a:lnTo>
                    <a:pt x="152844" y="529031"/>
                  </a:lnTo>
                  <a:lnTo>
                    <a:pt x="162777" y="526884"/>
                  </a:lnTo>
                  <a:lnTo>
                    <a:pt x="160386" y="534549"/>
                  </a:lnTo>
                  <a:lnTo>
                    <a:pt x="167682" y="542765"/>
                  </a:lnTo>
                  <a:lnTo>
                    <a:pt x="163206" y="553373"/>
                  </a:lnTo>
                  <a:lnTo>
                    <a:pt x="169154" y="576121"/>
                  </a:lnTo>
                  <a:lnTo>
                    <a:pt x="161980" y="607392"/>
                  </a:lnTo>
                  <a:lnTo>
                    <a:pt x="156155" y="595988"/>
                  </a:lnTo>
                  <a:lnTo>
                    <a:pt x="155174" y="606289"/>
                  </a:lnTo>
                  <a:lnTo>
                    <a:pt x="148552" y="577838"/>
                  </a:lnTo>
                  <a:lnTo>
                    <a:pt x="148920" y="565023"/>
                  </a:lnTo>
                  <a:lnTo>
                    <a:pt x="154990" y="566617"/>
                  </a:lnTo>
                  <a:lnTo>
                    <a:pt x="158301" y="555703"/>
                  </a:lnTo>
                  <a:lnTo>
                    <a:pt x="143033" y="545893"/>
                  </a:lnTo>
                  <a:lnTo>
                    <a:pt x="134694" y="531667"/>
                  </a:lnTo>
                  <a:lnTo>
                    <a:pt x="132119" y="524064"/>
                  </a:lnTo>
                  <a:lnTo>
                    <a:pt x="139477" y="518975"/>
                  </a:lnTo>
                  <a:close/>
                  <a:moveTo>
                    <a:pt x="178290" y="483657"/>
                  </a:moveTo>
                  <a:lnTo>
                    <a:pt x="168295" y="527559"/>
                  </a:lnTo>
                  <a:lnTo>
                    <a:pt x="165781" y="519833"/>
                  </a:lnTo>
                  <a:lnTo>
                    <a:pt x="157872" y="520692"/>
                  </a:lnTo>
                  <a:lnTo>
                    <a:pt x="147939" y="511433"/>
                  </a:lnTo>
                  <a:lnTo>
                    <a:pt x="158301" y="511985"/>
                  </a:lnTo>
                  <a:lnTo>
                    <a:pt x="163819" y="496901"/>
                  </a:lnTo>
                  <a:lnTo>
                    <a:pt x="178290" y="483657"/>
                  </a:lnTo>
                  <a:close/>
                  <a:moveTo>
                    <a:pt x="26962" y="139981"/>
                  </a:moveTo>
                  <a:lnTo>
                    <a:pt x="49343" y="152980"/>
                  </a:lnTo>
                  <a:lnTo>
                    <a:pt x="25859" y="202094"/>
                  </a:lnTo>
                  <a:lnTo>
                    <a:pt x="18133" y="181615"/>
                  </a:lnTo>
                  <a:lnTo>
                    <a:pt x="24264" y="165121"/>
                  </a:lnTo>
                  <a:lnTo>
                    <a:pt x="17765" y="143108"/>
                  </a:lnTo>
                  <a:lnTo>
                    <a:pt x="26962" y="139981"/>
                  </a:lnTo>
                  <a:close/>
                  <a:moveTo>
                    <a:pt x="35240" y="76029"/>
                  </a:moveTo>
                  <a:lnTo>
                    <a:pt x="53451" y="114290"/>
                  </a:lnTo>
                  <a:lnTo>
                    <a:pt x="41126" y="129557"/>
                  </a:lnTo>
                  <a:lnTo>
                    <a:pt x="19543" y="133727"/>
                  </a:lnTo>
                  <a:lnTo>
                    <a:pt x="18439" y="93320"/>
                  </a:lnTo>
                  <a:lnTo>
                    <a:pt x="23406" y="77132"/>
                  </a:lnTo>
                  <a:lnTo>
                    <a:pt x="35240" y="76029"/>
                  </a:lnTo>
                  <a:close/>
                  <a:moveTo>
                    <a:pt x="51489" y="79830"/>
                  </a:moveTo>
                  <a:lnTo>
                    <a:pt x="52838" y="93381"/>
                  </a:lnTo>
                  <a:lnTo>
                    <a:pt x="44253" y="82160"/>
                  </a:lnTo>
                  <a:lnTo>
                    <a:pt x="44621" y="71062"/>
                  </a:lnTo>
                  <a:lnTo>
                    <a:pt x="51489" y="79830"/>
                  </a:lnTo>
                  <a:close/>
                  <a:moveTo>
                    <a:pt x="44928" y="38749"/>
                  </a:moveTo>
                  <a:lnTo>
                    <a:pt x="34627" y="58922"/>
                  </a:lnTo>
                  <a:lnTo>
                    <a:pt x="37509" y="64440"/>
                  </a:lnTo>
                  <a:lnTo>
                    <a:pt x="24448" y="74619"/>
                  </a:lnTo>
                  <a:lnTo>
                    <a:pt x="24571" y="60087"/>
                  </a:lnTo>
                  <a:lnTo>
                    <a:pt x="42046" y="35928"/>
                  </a:lnTo>
                  <a:lnTo>
                    <a:pt x="44928" y="38749"/>
                  </a:lnTo>
                  <a:close/>
                  <a:moveTo>
                    <a:pt x="77671" y="1346"/>
                  </a:moveTo>
                  <a:lnTo>
                    <a:pt x="87542" y="4473"/>
                  </a:lnTo>
                  <a:lnTo>
                    <a:pt x="100357" y="-187"/>
                  </a:lnTo>
                  <a:lnTo>
                    <a:pt x="109310" y="8765"/>
                  </a:lnTo>
                  <a:lnTo>
                    <a:pt x="103730" y="14345"/>
                  </a:lnTo>
                  <a:lnTo>
                    <a:pt x="124516" y="17411"/>
                  </a:lnTo>
                  <a:lnTo>
                    <a:pt x="124516" y="17411"/>
                  </a:lnTo>
                  <a:lnTo>
                    <a:pt x="133223" y="22439"/>
                  </a:lnTo>
                  <a:lnTo>
                    <a:pt x="134694" y="39852"/>
                  </a:lnTo>
                  <a:lnTo>
                    <a:pt x="120592" y="62171"/>
                  </a:lnTo>
                  <a:lnTo>
                    <a:pt x="123106" y="81731"/>
                  </a:lnTo>
                  <a:lnTo>
                    <a:pt x="114644" y="84306"/>
                  </a:lnTo>
                  <a:lnTo>
                    <a:pt x="113970" y="94301"/>
                  </a:lnTo>
                  <a:lnTo>
                    <a:pt x="119611" y="112021"/>
                  </a:lnTo>
                  <a:lnTo>
                    <a:pt x="110781" y="119502"/>
                  </a:lnTo>
                  <a:lnTo>
                    <a:pt x="117035" y="139123"/>
                  </a:lnTo>
                  <a:lnTo>
                    <a:pt x="126478" y="147646"/>
                  </a:lnTo>
                  <a:lnTo>
                    <a:pt x="101706" y="159909"/>
                  </a:lnTo>
                  <a:lnTo>
                    <a:pt x="99499" y="189157"/>
                  </a:lnTo>
                  <a:lnTo>
                    <a:pt x="124332" y="195350"/>
                  </a:lnTo>
                  <a:lnTo>
                    <a:pt x="127827" y="203689"/>
                  </a:lnTo>
                  <a:lnTo>
                    <a:pt x="136779" y="204669"/>
                  </a:lnTo>
                  <a:lnTo>
                    <a:pt x="144750" y="223003"/>
                  </a:lnTo>
                  <a:lnTo>
                    <a:pt x="162838" y="230054"/>
                  </a:lnTo>
                  <a:lnTo>
                    <a:pt x="160999" y="265372"/>
                  </a:lnTo>
                  <a:lnTo>
                    <a:pt x="137515" y="286894"/>
                  </a:lnTo>
                  <a:lnTo>
                    <a:pt x="164984" y="300935"/>
                  </a:lnTo>
                  <a:lnTo>
                    <a:pt x="183563" y="287201"/>
                  </a:lnTo>
                  <a:lnTo>
                    <a:pt x="194171" y="286587"/>
                  </a:lnTo>
                  <a:lnTo>
                    <a:pt x="206189" y="298605"/>
                  </a:lnTo>
                  <a:lnTo>
                    <a:pt x="206189" y="298605"/>
                  </a:lnTo>
                  <a:lnTo>
                    <a:pt x="207660" y="313383"/>
                  </a:lnTo>
                  <a:lnTo>
                    <a:pt x="183747" y="361086"/>
                  </a:lnTo>
                  <a:lnTo>
                    <a:pt x="190308" y="370407"/>
                  </a:lnTo>
                  <a:lnTo>
                    <a:pt x="190124" y="383651"/>
                  </a:lnTo>
                  <a:lnTo>
                    <a:pt x="190124" y="383651"/>
                  </a:lnTo>
                  <a:lnTo>
                    <a:pt x="181417" y="389353"/>
                  </a:lnTo>
                  <a:lnTo>
                    <a:pt x="187181" y="401432"/>
                  </a:lnTo>
                  <a:lnTo>
                    <a:pt x="172894" y="402904"/>
                  </a:lnTo>
                  <a:lnTo>
                    <a:pt x="167805" y="391683"/>
                  </a:lnTo>
                  <a:lnTo>
                    <a:pt x="160202" y="411120"/>
                  </a:lnTo>
                  <a:lnTo>
                    <a:pt x="129299" y="425836"/>
                  </a:lnTo>
                  <a:lnTo>
                    <a:pt x="125068" y="419030"/>
                  </a:lnTo>
                  <a:lnTo>
                    <a:pt x="120346" y="428963"/>
                  </a:lnTo>
                  <a:lnTo>
                    <a:pt x="94103" y="432029"/>
                  </a:lnTo>
                  <a:lnTo>
                    <a:pt x="105937" y="439816"/>
                  </a:lnTo>
                  <a:lnTo>
                    <a:pt x="109064" y="470167"/>
                  </a:lnTo>
                  <a:lnTo>
                    <a:pt x="99254" y="481634"/>
                  </a:lnTo>
                  <a:lnTo>
                    <a:pt x="94471" y="503891"/>
                  </a:lnTo>
                  <a:lnTo>
                    <a:pt x="85948" y="493468"/>
                  </a:lnTo>
                  <a:lnTo>
                    <a:pt x="75831" y="508306"/>
                  </a:lnTo>
                  <a:lnTo>
                    <a:pt x="64610" y="482798"/>
                  </a:lnTo>
                  <a:lnTo>
                    <a:pt x="54554" y="486048"/>
                  </a:lnTo>
                  <a:lnTo>
                    <a:pt x="50753" y="476115"/>
                  </a:lnTo>
                  <a:lnTo>
                    <a:pt x="32174" y="475931"/>
                  </a:lnTo>
                  <a:lnTo>
                    <a:pt x="21321" y="407564"/>
                  </a:lnTo>
                  <a:lnTo>
                    <a:pt x="535" y="331593"/>
                  </a:lnTo>
                  <a:lnTo>
                    <a:pt x="4275" y="326688"/>
                  </a:lnTo>
                  <a:lnTo>
                    <a:pt x="14638" y="336192"/>
                  </a:lnTo>
                  <a:lnTo>
                    <a:pt x="21873" y="352195"/>
                  </a:lnTo>
                  <a:lnTo>
                    <a:pt x="22732" y="336621"/>
                  </a:lnTo>
                  <a:lnTo>
                    <a:pt x="7954" y="324481"/>
                  </a:lnTo>
                  <a:lnTo>
                    <a:pt x="14944" y="315406"/>
                  </a:lnTo>
                  <a:lnTo>
                    <a:pt x="10714" y="302898"/>
                  </a:lnTo>
                  <a:lnTo>
                    <a:pt x="17581" y="289837"/>
                  </a:lnTo>
                  <a:lnTo>
                    <a:pt x="12553" y="261693"/>
                  </a:lnTo>
                  <a:lnTo>
                    <a:pt x="4766" y="255501"/>
                  </a:lnTo>
                  <a:lnTo>
                    <a:pt x="13841" y="255684"/>
                  </a:lnTo>
                  <a:lnTo>
                    <a:pt x="23467" y="244648"/>
                  </a:lnTo>
                  <a:lnTo>
                    <a:pt x="19850" y="225026"/>
                  </a:lnTo>
                  <a:lnTo>
                    <a:pt x="24694" y="204363"/>
                  </a:lnTo>
                  <a:lnTo>
                    <a:pt x="48729" y="157763"/>
                  </a:lnTo>
                  <a:lnTo>
                    <a:pt x="53267" y="154881"/>
                  </a:lnTo>
                  <a:lnTo>
                    <a:pt x="64549" y="162668"/>
                  </a:lnTo>
                  <a:lnTo>
                    <a:pt x="73746" y="176035"/>
                  </a:lnTo>
                  <a:lnTo>
                    <a:pt x="63629" y="152429"/>
                  </a:lnTo>
                  <a:lnTo>
                    <a:pt x="72827" y="148443"/>
                  </a:lnTo>
                  <a:lnTo>
                    <a:pt x="64304" y="145622"/>
                  </a:lnTo>
                  <a:lnTo>
                    <a:pt x="80430" y="131397"/>
                  </a:lnTo>
                  <a:lnTo>
                    <a:pt x="59460" y="144703"/>
                  </a:lnTo>
                  <a:lnTo>
                    <a:pt x="47074" y="131765"/>
                  </a:lnTo>
                  <a:lnTo>
                    <a:pt x="58847" y="117111"/>
                  </a:lnTo>
                  <a:lnTo>
                    <a:pt x="74727" y="122997"/>
                  </a:lnTo>
                  <a:lnTo>
                    <a:pt x="70864" y="115823"/>
                  </a:lnTo>
                  <a:lnTo>
                    <a:pt x="76015" y="111715"/>
                  </a:lnTo>
                  <a:lnTo>
                    <a:pt x="68105" y="113002"/>
                  </a:lnTo>
                  <a:lnTo>
                    <a:pt x="69516" y="103927"/>
                  </a:lnTo>
                  <a:lnTo>
                    <a:pt x="60993" y="106135"/>
                  </a:lnTo>
                  <a:lnTo>
                    <a:pt x="57068" y="83264"/>
                  </a:lnTo>
                  <a:lnTo>
                    <a:pt x="46216" y="64624"/>
                  </a:lnTo>
                  <a:lnTo>
                    <a:pt x="51857" y="52913"/>
                  </a:lnTo>
                  <a:lnTo>
                    <a:pt x="57375" y="70327"/>
                  </a:lnTo>
                  <a:lnTo>
                    <a:pt x="58724" y="53587"/>
                  </a:lnTo>
                  <a:lnTo>
                    <a:pt x="72397" y="65237"/>
                  </a:lnTo>
                  <a:lnTo>
                    <a:pt x="66818" y="51257"/>
                  </a:lnTo>
                  <a:lnTo>
                    <a:pt x="57804" y="45371"/>
                  </a:lnTo>
                  <a:lnTo>
                    <a:pt x="67921" y="32188"/>
                  </a:lnTo>
                  <a:lnTo>
                    <a:pt x="64672" y="28141"/>
                  </a:lnTo>
                  <a:lnTo>
                    <a:pt x="71723" y="24401"/>
                  </a:lnTo>
                  <a:lnTo>
                    <a:pt x="77671" y="134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รูปแบบอิสระ: รูปร่าง 64">
              <a:extLst>
                <a:ext uri="{FF2B5EF4-FFF2-40B4-BE49-F238E27FC236}">
                  <a16:creationId xmlns:a16="http://schemas.microsoft.com/office/drawing/2014/main" id="{CDFCFF83-25CB-86C9-0AD5-BEC1089EBD5C}"/>
                </a:ext>
              </a:extLst>
            </p:cNvPr>
            <p:cNvSpPr/>
            <p:nvPr/>
          </p:nvSpPr>
          <p:spPr>
            <a:xfrm>
              <a:off x="4760478" y="5500434"/>
              <a:ext cx="77319" cy="183334"/>
            </a:xfrm>
            <a:custGeom>
              <a:avLst/>
              <a:gdLst>
                <a:gd name="connsiteX0" fmla="*/ 15069 w 77319"/>
                <a:gd name="connsiteY0" fmla="*/ -197 h 183334"/>
                <a:gd name="connsiteX1" fmla="*/ 33402 w 77319"/>
                <a:gd name="connsiteY1" fmla="*/ 11269 h 183334"/>
                <a:gd name="connsiteX2" fmla="*/ 40024 w 77319"/>
                <a:gd name="connsiteY2" fmla="*/ 36225 h 183334"/>
                <a:gd name="connsiteX3" fmla="*/ 48241 w 77319"/>
                <a:gd name="connsiteY3" fmla="*/ 33282 h 183334"/>
                <a:gd name="connsiteX4" fmla="*/ 53636 w 77319"/>
                <a:gd name="connsiteY4" fmla="*/ 47078 h 183334"/>
                <a:gd name="connsiteX5" fmla="*/ 61669 w 77319"/>
                <a:gd name="connsiteY5" fmla="*/ 49469 h 183334"/>
                <a:gd name="connsiteX6" fmla="*/ 73073 w 77319"/>
                <a:gd name="connsiteY6" fmla="*/ 41682 h 183334"/>
                <a:gd name="connsiteX7" fmla="*/ 77243 w 77319"/>
                <a:gd name="connsiteY7" fmla="*/ 53516 h 183334"/>
                <a:gd name="connsiteX8" fmla="*/ 63692 w 77319"/>
                <a:gd name="connsiteY8" fmla="*/ 71911 h 183334"/>
                <a:gd name="connsiteX9" fmla="*/ 70253 w 77319"/>
                <a:gd name="connsiteY9" fmla="*/ 87792 h 183334"/>
                <a:gd name="connsiteX10" fmla="*/ 56825 w 77319"/>
                <a:gd name="connsiteY10" fmla="*/ 91225 h 183334"/>
                <a:gd name="connsiteX11" fmla="*/ 67187 w 77319"/>
                <a:gd name="connsiteY11" fmla="*/ 124888 h 183334"/>
                <a:gd name="connsiteX12" fmla="*/ 76385 w 77319"/>
                <a:gd name="connsiteY12" fmla="*/ 118082 h 183334"/>
                <a:gd name="connsiteX13" fmla="*/ 77856 w 77319"/>
                <a:gd name="connsiteY13" fmla="*/ 130958 h 183334"/>
                <a:gd name="connsiteX14" fmla="*/ 72031 w 77319"/>
                <a:gd name="connsiteY14" fmla="*/ 133595 h 183334"/>
                <a:gd name="connsiteX15" fmla="*/ 74729 w 77319"/>
                <a:gd name="connsiteY15" fmla="*/ 138561 h 183334"/>
                <a:gd name="connsiteX16" fmla="*/ 58664 w 77319"/>
                <a:gd name="connsiteY16" fmla="*/ 136354 h 183334"/>
                <a:gd name="connsiteX17" fmla="*/ 56457 w 77319"/>
                <a:gd name="connsiteY17" fmla="*/ 144815 h 183334"/>
                <a:gd name="connsiteX18" fmla="*/ 63508 w 77319"/>
                <a:gd name="connsiteY18" fmla="*/ 150334 h 183334"/>
                <a:gd name="connsiteX19" fmla="*/ 64305 w 77319"/>
                <a:gd name="connsiteY19" fmla="*/ 165049 h 183334"/>
                <a:gd name="connsiteX20" fmla="*/ 57377 w 77319"/>
                <a:gd name="connsiteY20" fmla="*/ 159776 h 183334"/>
                <a:gd name="connsiteX21" fmla="*/ 54617 w 77319"/>
                <a:gd name="connsiteY21" fmla="*/ 163578 h 183334"/>
                <a:gd name="connsiteX22" fmla="*/ 50080 w 77319"/>
                <a:gd name="connsiteY22" fmla="*/ 150088 h 183334"/>
                <a:gd name="connsiteX23" fmla="*/ 45052 w 77319"/>
                <a:gd name="connsiteY23" fmla="*/ 149598 h 183334"/>
                <a:gd name="connsiteX24" fmla="*/ 36713 w 77319"/>
                <a:gd name="connsiteY24" fmla="*/ 156098 h 183334"/>
                <a:gd name="connsiteX25" fmla="*/ 34138 w 77319"/>
                <a:gd name="connsiteY25" fmla="*/ 173940 h 183334"/>
                <a:gd name="connsiteX26" fmla="*/ 22610 w 77319"/>
                <a:gd name="connsiteY26" fmla="*/ 183138 h 183334"/>
                <a:gd name="connsiteX27" fmla="*/ 11574 w 77319"/>
                <a:gd name="connsiteY27" fmla="*/ 170384 h 183334"/>
                <a:gd name="connsiteX28" fmla="*/ 17399 w 77319"/>
                <a:gd name="connsiteY28" fmla="*/ 163271 h 183334"/>
                <a:gd name="connsiteX29" fmla="*/ 13904 w 77319"/>
                <a:gd name="connsiteY29" fmla="*/ 142179 h 183334"/>
                <a:gd name="connsiteX30" fmla="*/ 1763 w 77319"/>
                <a:gd name="connsiteY30" fmla="*/ 129915 h 183334"/>
                <a:gd name="connsiteX31" fmla="*/ 13352 w 77319"/>
                <a:gd name="connsiteY31" fmla="*/ 129854 h 183334"/>
                <a:gd name="connsiteX32" fmla="*/ 16111 w 77319"/>
                <a:gd name="connsiteY32" fmla="*/ 120595 h 183334"/>
                <a:gd name="connsiteX33" fmla="*/ 537 w 77319"/>
                <a:gd name="connsiteY33" fmla="*/ 109252 h 183334"/>
                <a:gd name="connsiteX34" fmla="*/ 10960 w 77319"/>
                <a:gd name="connsiteY34" fmla="*/ 100116 h 183334"/>
                <a:gd name="connsiteX35" fmla="*/ 5749 w 77319"/>
                <a:gd name="connsiteY35" fmla="*/ 87362 h 183334"/>
                <a:gd name="connsiteX36" fmla="*/ 11696 w 77319"/>
                <a:gd name="connsiteY36" fmla="*/ 88895 h 183334"/>
                <a:gd name="connsiteX37" fmla="*/ 14517 w 77319"/>
                <a:gd name="connsiteY37" fmla="*/ 83377 h 183334"/>
                <a:gd name="connsiteX38" fmla="*/ 5687 w 77319"/>
                <a:gd name="connsiteY38" fmla="*/ 53087 h 183334"/>
                <a:gd name="connsiteX39" fmla="*/ 18502 w 77319"/>
                <a:gd name="connsiteY39" fmla="*/ 37942 h 183334"/>
                <a:gd name="connsiteX40" fmla="*/ 11144 w 77319"/>
                <a:gd name="connsiteY40" fmla="*/ 1214 h 183334"/>
                <a:gd name="connsiteX41" fmla="*/ 15069 w 77319"/>
                <a:gd name="connsiteY41" fmla="*/ -197 h 183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7319" h="183334">
                  <a:moveTo>
                    <a:pt x="15069" y="-197"/>
                  </a:moveTo>
                  <a:lnTo>
                    <a:pt x="33402" y="11269"/>
                  </a:lnTo>
                  <a:lnTo>
                    <a:pt x="40024" y="36225"/>
                  </a:lnTo>
                  <a:lnTo>
                    <a:pt x="48241" y="33282"/>
                  </a:lnTo>
                  <a:lnTo>
                    <a:pt x="53636" y="47078"/>
                  </a:lnTo>
                  <a:lnTo>
                    <a:pt x="61669" y="49469"/>
                  </a:lnTo>
                  <a:lnTo>
                    <a:pt x="73073" y="41682"/>
                  </a:lnTo>
                  <a:lnTo>
                    <a:pt x="77243" y="53516"/>
                  </a:lnTo>
                  <a:lnTo>
                    <a:pt x="63692" y="71911"/>
                  </a:lnTo>
                  <a:lnTo>
                    <a:pt x="70253" y="87792"/>
                  </a:lnTo>
                  <a:lnTo>
                    <a:pt x="56825" y="91225"/>
                  </a:lnTo>
                  <a:lnTo>
                    <a:pt x="67187" y="124888"/>
                  </a:lnTo>
                  <a:lnTo>
                    <a:pt x="76385" y="118082"/>
                  </a:lnTo>
                  <a:lnTo>
                    <a:pt x="77856" y="130958"/>
                  </a:lnTo>
                  <a:lnTo>
                    <a:pt x="72031" y="133595"/>
                  </a:lnTo>
                  <a:lnTo>
                    <a:pt x="74729" y="138561"/>
                  </a:lnTo>
                  <a:lnTo>
                    <a:pt x="58664" y="136354"/>
                  </a:lnTo>
                  <a:lnTo>
                    <a:pt x="56457" y="144815"/>
                  </a:lnTo>
                  <a:lnTo>
                    <a:pt x="63508" y="150334"/>
                  </a:lnTo>
                  <a:lnTo>
                    <a:pt x="64305" y="165049"/>
                  </a:lnTo>
                  <a:lnTo>
                    <a:pt x="57377" y="159776"/>
                  </a:lnTo>
                  <a:lnTo>
                    <a:pt x="54617" y="163578"/>
                  </a:lnTo>
                  <a:lnTo>
                    <a:pt x="50080" y="150088"/>
                  </a:lnTo>
                  <a:lnTo>
                    <a:pt x="45052" y="149598"/>
                  </a:lnTo>
                  <a:lnTo>
                    <a:pt x="36713" y="156098"/>
                  </a:lnTo>
                  <a:lnTo>
                    <a:pt x="34138" y="173940"/>
                  </a:lnTo>
                  <a:lnTo>
                    <a:pt x="22610" y="183138"/>
                  </a:lnTo>
                  <a:lnTo>
                    <a:pt x="11574" y="170384"/>
                  </a:lnTo>
                  <a:lnTo>
                    <a:pt x="17399" y="163271"/>
                  </a:lnTo>
                  <a:lnTo>
                    <a:pt x="13904" y="142179"/>
                  </a:lnTo>
                  <a:lnTo>
                    <a:pt x="1763" y="129915"/>
                  </a:lnTo>
                  <a:lnTo>
                    <a:pt x="13352" y="129854"/>
                  </a:lnTo>
                  <a:lnTo>
                    <a:pt x="16111" y="120595"/>
                  </a:lnTo>
                  <a:lnTo>
                    <a:pt x="537" y="109252"/>
                  </a:lnTo>
                  <a:lnTo>
                    <a:pt x="10960" y="100116"/>
                  </a:lnTo>
                  <a:lnTo>
                    <a:pt x="5749" y="87362"/>
                  </a:lnTo>
                  <a:lnTo>
                    <a:pt x="11696" y="88895"/>
                  </a:lnTo>
                  <a:lnTo>
                    <a:pt x="14517" y="83377"/>
                  </a:lnTo>
                  <a:lnTo>
                    <a:pt x="5687" y="53087"/>
                  </a:lnTo>
                  <a:lnTo>
                    <a:pt x="18502" y="37942"/>
                  </a:lnTo>
                  <a:lnTo>
                    <a:pt x="11144" y="1214"/>
                  </a:lnTo>
                  <a:lnTo>
                    <a:pt x="15069" y="-197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รูปแบบอิสระ: รูปร่าง 65">
              <a:extLst>
                <a:ext uri="{FF2B5EF4-FFF2-40B4-BE49-F238E27FC236}">
                  <a16:creationId xmlns:a16="http://schemas.microsoft.com/office/drawing/2014/main" id="{4AF5477D-82A7-69F5-DD66-E95E1F1022D9}"/>
                </a:ext>
              </a:extLst>
            </p:cNvPr>
            <p:cNvSpPr/>
            <p:nvPr/>
          </p:nvSpPr>
          <p:spPr>
            <a:xfrm>
              <a:off x="4837614" y="4699035"/>
              <a:ext cx="680238" cy="758845"/>
            </a:xfrm>
            <a:custGeom>
              <a:avLst/>
              <a:gdLst>
                <a:gd name="connsiteX0" fmla="*/ 672238 w 680238"/>
                <a:gd name="connsiteY0" fmla="*/ 223503 h 758845"/>
                <a:gd name="connsiteX1" fmla="*/ 680761 w 680238"/>
                <a:gd name="connsiteY1" fmla="*/ 231719 h 758845"/>
                <a:gd name="connsiteX2" fmla="*/ 666658 w 680238"/>
                <a:gd name="connsiteY2" fmla="*/ 255081 h 758845"/>
                <a:gd name="connsiteX3" fmla="*/ 673771 w 680238"/>
                <a:gd name="connsiteY3" fmla="*/ 273107 h 758845"/>
                <a:gd name="connsiteX4" fmla="*/ 663777 w 680238"/>
                <a:gd name="connsiteY4" fmla="*/ 273905 h 758845"/>
                <a:gd name="connsiteX5" fmla="*/ 647344 w 680238"/>
                <a:gd name="connsiteY5" fmla="*/ 294384 h 758845"/>
                <a:gd name="connsiteX6" fmla="*/ 628581 w 680238"/>
                <a:gd name="connsiteY6" fmla="*/ 298860 h 758845"/>
                <a:gd name="connsiteX7" fmla="*/ 623063 w 680238"/>
                <a:gd name="connsiteY7" fmla="*/ 293464 h 758845"/>
                <a:gd name="connsiteX8" fmla="*/ 613927 w 680238"/>
                <a:gd name="connsiteY8" fmla="*/ 295426 h 758845"/>
                <a:gd name="connsiteX9" fmla="*/ 616073 w 680238"/>
                <a:gd name="connsiteY9" fmla="*/ 278932 h 758845"/>
                <a:gd name="connsiteX10" fmla="*/ 609451 w 680238"/>
                <a:gd name="connsiteY10" fmla="*/ 264339 h 758845"/>
                <a:gd name="connsiteX11" fmla="*/ 615582 w 680238"/>
                <a:gd name="connsiteY11" fmla="*/ 261886 h 758845"/>
                <a:gd name="connsiteX12" fmla="*/ 615889 w 680238"/>
                <a:gd name="connsiteY12" fmla="*/ 245270 h 758845"/>
                <a:gd name="connsiteX13" fmla="*/ 606937 w 680238"/>
                <a:gd name="connsiteY13" fmla="*/ 231229 h 758845"/>
                <a:gd name="connsiteX14" fmla="*/ 635510 w 680238"/>
                <a:gd name="connsiteY14" fmla="*/ 224300 h 758845"/>
                <a:gd name="connsiteX15" fmla="*/ 665003 w 680238"/>
                <a:gd name="connsiteY15" fmla="*/ 237054 h 758845"/>
                <a:gd name="connsiteX16" fmla="*/ 672238 w 680238"/>
                <a:gd name="connsiteY16" fmla="*/ 223503 h 758845"/>
                <a:gd name="connsiteX17" fmla="*/ 122051 w 680238"/>
                <a:gd name="connsiteY17" fmla="*/ 218720 h 758845"/>
                <a:gd name="connsiteX18" fmla="*/ 133394 w 680238"/>
                <a:gd name="connsiteY18" fmla="*/ 207438 h 758845"/>
                <a:gd name="connsiteX19" fmla="*/ 134314 w 680238"/>
                <a:gd name="connsiteY19" fmla="*/ 183096 h 758845"/>
                <a:gd name="connsiteX20" fmla="*/ 165892 w 680238"/>
                <a:gd name="connsiteY20" fmla="*/ 176044 h 758845"/>
                <a:gd name="connsiteX21" fmla="*/ 176867 w 680238"/>
                <a:gd name="connsiteY21" fmla="*/ 164823 h 758845"/>
                <a:gd name="connsiteX22" fmla="*/ 190541 w 680238"/>
                <a:gd name="connsiteY22" fmla="*/ 162861 h 758845"/>
                <a:gd name="connsiteX23" fmla="*/ 228618 w 680238"/>
                <a:gd name="connsiteY23" fmla="*/ 176289 h 758845"/>
                <a:gd name="connsiteX24" fmla="*/ 232174 w 680238"/>
                <a:gd name="connsiteY24" fmla="*/ 173285 h 758845"/>
                <a:gd name="connsiteX25" fmla="*/ 261177 w 680238"/>
                <a:gd name="connsiteY25" fmla="*/ 197873 h 758845"/>
                <a:gd name="connsiteX26" fmla="*/ 269761 w 680238"/>
                <a:gd name="connsiteY26" fmla="*/ 193090 h 758845"/>
                <a:gd name="connsiteX27" fmla="*/ 259950 w 680238"/>
                <a:gd name="connsiteY27" fmla="*/ 182605 h 758845"/>
                <a:gd name="connsiteX28" fmla="*/ 262525 w 680238"/>
                <a:gd name="connsiteY28" fmla="*/ 176106 h 758845"/>
                <a:gd name="connsiteX29" fmla="*/ 278713 w 680238"/>
                <a:gd name="connsiteY29" fmla="*/ 180459 h 758845"/>
                <a:gd name="connsiteX30" fmla="*/ 295881 w 680238"/>
                <a:gd name="connsiteY30" fmla="*/ 176106 h 758845"/>
                <a:gd name="connsiteX31" fmla="*/ 295881 w 680238"/>
                <a:gd name="connsiteY31" fmla="*/ 176106 h 758845"/>
                <a:gd name="connsiteX32" fmla="*/ 300664 w 680238"/>
                <a:gd name="connsiteY32" fmla="*/ 196463 h 758845"/>
                <a:gd name="connsiteX33" fmla="*/ 316729 w 680238"/>
                <a:gd name="connsiteY33" fmla="*/ 218536 h 758845"/>
                <a:gd name="connsiteX34" fmla="*/ 330034 w 680238"/>
                <a:gd name="connsiteY34" fmla="*/ 267282 h 758845"/>
                <a:gd name="connsiteX35" fmla="*/ 356891 w 680238"/>
                <a:gd name="connsiteY35" fmla="*/ 303949 h 758845"/>
                <a:gd name="connsiteX36" fmla="*/ 350207 w 680238"/>
                <a:gd name="connsiteY36" fmla="*/ 301497 h 758845"/>
                <a:gd name="connsiteX37" fmla="*/ 338802 w 680238"/>
                <a:gd name="connsiteY37" fmla="*/ 318359 h 758845"/>
                <a:gd name="connsiteX38" fmla="*/ 320469 w 680238"/>
                <a:gd name="connsiteY38" fmla="*/ 328537 h 758845"/>
                <a:gd name="connsiteX39" fmla="*/ 322063 w 680238"/>
                <a:gd name="connsiteY39" fmla="*/ 361648 h 758845"/>
                <a:gd name="connsiteX40" fmla="*/ 329421 w 680238"/>
                <a:gd name="connsiteY40" fmla="*/ 370906 h 758845"/>
                <a:gd name="connsiteX41" fmla="*/ 340335 w 680238"/>
                <a:gd name="connsiteY41" fmla="*/ 377590 h 758845"/>
                <a:gd name="connsiteX42" fmla="*/ 357933 w 680238"/>
                <a:gd name="connsiteY42" fmla="*/ 367656 h 758845"/>
                <a:gd name="connsiteX43" fmla="*/ 370380 w 680238"/>
                <a:gd name="connsiteY43" fmla="*/ 381637 h 758845"/>
                <a:gd name="connsiteX44" fmla="*/ 379884 w 680238"/>
                <a:gd name="connsiteY44" fmla="*/ 378816 h 758845"/>
                <a:gd name="connsiteX45" fmla="*/ 382950 w 680238"/>
                <a:gd name="connsiteY45" fmla="*/ 389485 h 758845"/>
                <a:gd name="connsiteX46" fmla="*/ 400793 w 680238"/>
                <a:gd name="connsiteY46" fmla="*/ 382924 h 758845"/>
                <a:gd name="connsiteX47" fmla="*/ 422989 w 680238"/>
                <a:gd name="connsiteY47" fmla="*/ 385990 h 758845"/>
                <a:gd name="connsiteX48" fmla="*/ 433536 w 680238"/>
                <a:gd name="connsiteY48" fmla="*/ 379613 h 758845"/>
                <a:gd name="connsiteX49" fmla="*/ 449048 w 680238"/>
                <a:gd name="connsiteY49" fmla="*/ 350120 h 758845"/>
                <a:gd name="connsiteX50" fmla="*/ 480626 w 680238"/>
                <a:gd name="connsiteY50" fmla="*/ 357294 h 758845"/>
                <a:gd name="connsiteX51" fmla="*/ 497427 w 680238"/>
                <a:gd name="connsiteY51" fmla="*/ 341781 h 758845"/>
                <a:gd name="connsiteX52" fmla="*/ 511897 w 680238"/>
                <a:gd name="connsiteY52" fmla="*/ 338286 h 758845"/>
                <a:gd name="connsiteX53" fmla="*/ 511407 w 680238"/>
                <a:gd name="connsiteY53" fmla="*/ 328292 h 758845"/>
                <a:gd name="connsiteX54" fmla="*/ 529188 w 680238"/>
                <a:gd name="connsiteY54" fmla="*/ 338715 h 758845"/>
                <a:gd name="connsiteX55" fmla="*/ 548196 w 680238"/>
                <a:gd name="connsiteY55" fmla="*/ 334485 h 758845"/>
                <a:gd name="connsiteX56" fmla="*/ 548196 w 680238"/>
                <a:gd name="connsiteY56" fmla="*/ 334485 h 758845"/>
                <a:gd name="connsiteX57" fmla="*/ 539428 w 680238"/>
                <a:gd name="connsiteY57" fmla="*/ 346809 h 758845"/>
                <a:gd name="connsiteX58" fmla="*/ 541697 w 680238"/>
                <a:gd name="connsiteY58" fmla="*/ 376915 h 758845"/>
                <a:gd name="connsiteX59" fmla="*/ 529863 w 680238"/>
                <a:gd name="connsiteY59" fmla="*/ 403465 h 758845"/>
                <a:gd name="connsiteX60" fmla="*/ 538140 w 680238"/>
                <a:gd name="connsiteY60" fmla="*/ 409903 h 758845"/>
                <a:gd name="connsiteX61" fmla="*/ 538447 w 680238"/>
                <a:gd name="connsiteY61" fmla="*/ 442707 h 758845"/>
                <a:gd name="connsiteX62" fmla="*/ 529863 w 680238"/>
                <a:gd name="connsiteY62" fmla="*/ 476983 h 758845"/>
                <a:gd name="connsiteX63" fmla="*/ 517048 w 680238"/>
                <a:gd name="connsiteY63" fmla="*/ 479497 h 758845"/>
                <a:gd name="connsiteX64" fmla="*/ 517967 w 680238"/>
                <a:gd name="connsiteY64" fmla="*/ 495684 h 758845"/>
                <a:gd name="connsiteX65" fmla="*/ 497672 w 680238"/>
                <a:gd name="connsiteY65" fmla="*/ 497891 h 758845"/>
                <a:gd name="connsiteX66" fmla="*/ 489762 w 680238"/>
                <a:gd name="connsiteY66" fmla="*/ 505494 h 758845"/>
                <a:gd name="connsiteX67" fmla="*/ 480258 w 680238"/>
                <a:gd name="connsiteY67" fmla="*/ 498873 h 758845"/>
                <a:gd name="connsiteX68" fmla="*/ 468118 w 680238"/>
                <a:gd name="connsiteY68" fmla="*/ 505679 h 758845"/>
                <a:gd name="connsiteX69" fmla="*/ 460269 w 680238"/>
                <a:gd name="connsiteY69" fmla="*/ 520210 h 758845"/>
                <a:gd name="connsiteX70" fmla="*/ 461250 w 680238"/>
                <a:gd name="connsiteY70" fmla="*/ 530757 h 758845"/>
                <a:gd name="connsiteX71" fmla="*/ 443898 w 680238"/>
                <a:gd name="connsiteY71" fmla="*/ 537134 h 758845"/>
                <a:gd name="connsiteX72" fmla="*/ 449110 w 680238"/>
                <a:gd name="connsiteY72" fmla="*/ 568405 h 758845"/>
                <a:gd name="connsiteX73" fmla="*/ 445921 w 680238"/>
                <a:gd name="connsiteY73" fmla="*/ 585205 h 758845"/>
                <a:gd name="connsiteX74" fmla="*/ 433352 w 680238"/>
                <a:gd name="connsiteY74" fmla="*/ 595077 h 758845"/>
                <a:gd name="connsiteX75" fmla="*/ 428140 w 680238"/>
                <a:gd name="connsiteY75" fmla="*/ 615373 h 758845"/>
                <a:gd name="connsiteX76" fmla="*/ 421211 w 680238"/>
                <a:gd name="connsiteY76" fmla="*/ 614330 h 758845"/>
                <a:gd name="connsiteX77" fmla="*/ 415202 w 680238"/>
                <a:gd name="connsiteY77" fmla="*/ 621565 h 758845"/>
                <a:gd name="connsiteX78" fmla="*/ 418207 w 680238"/>
                <a:gd name="connsiteY78" fmla="*/ 634074 h 758845"/>
                <a:gd name="connsiteX79" fmla="*/ 397788 w 680238"/>
                <a:gd name="connsiteY79" fmla="*/ 653634 h 758845"/>
                <a:gd name="connsiteX80" fmla="*/ 399628 w 680238"/>
                <a:gd name="connsiteY80" fmla="*/ 663935 h 758845"/>
                <a:gd name="connsiteX81" fmla="*/ 379271 w 680238"/>
                <a:gd name="connsiteY81" fmla="*/ 676382 h 758845"/>
                <a:gd name="connsiteX82" fmla="*/ 369890 w 680238"/>
                <a:gd name="connsiteY82" fmla="*/ 668166 h 758845"/>
                <a:gd name="connsiteX83" fmla="*/ 366946 w 680238"/>
                <a:gd name="connsiteY83" fmla="*/ 677302 h 758845"/>
                <a:gd name="connsiteX84" fmla="*/ 355051 w 680238"/>
                <a:gd name="connsiteY84" fmla="*/ 685150 h 758845"/>
                <a:gd name="connsiteX85" fmla="*/ 349471 w 680238"/>
                <a:gd name="connsiteY85" fmla="*/ 682391 h 758845"/>
                <a:gd name="connsiteX86" fmla="*/ 351924 w 680238"/>
                <a:gd name="connsiteY86" fmla="*/ 687725 h 758845"/>
                <a:gd name="connsiteX87" fmla="*/ 337270 w 680238"/>
                <a:gd name="connsiteY87" fmla="*/ 697904 h 758845"/>
                <a:gd name="connsiteX88" fmla="*/ 326907 w 680238"/>
                <a:gd name="connsiteY88" fmla="*/ 723779 h 758845"/>
                <a:gd name="connsiteX89" fmla="*/ 329298 w 680238"/>
                <a:gd name="connsiteY89" fmla="*/ 731689 h 758845"/>
                <a:gd name="connsiteX90" fmla="*/ 343646 w 680238"/>
                <a:gd name="connsiteY90" fmla="*/ 738066 h 758845"/>
                <a:gd name="connsiteX91" fmla="*/ 350330 w 680238"/>
                <a:gd name="connsiteY91" fmla="*/ 754069 h 758845"/>
                <a:gd name="connsiteX92" fmla="*/ 350330 w 680238"/>
                <a:gd name="connsiteY92" fmla="*/ 754069 h 758845"/>
                <a:gd name="connsiteX93" fmla="*/ 338557 w 680238"/>
                <a:gd name="connsiteY93" fmla="*/ 758668 h 758845"/>
                <a:gd name="connsiteX94" fmla="*/ 280552 w 680238"/>
                <a:gd name="connsiteY94" fmla="*/ 731812 h 758845"/>
                <a:gd name="connsiteX95" fmla="*/ 247994 w 680238"/>
                <a:gd name="connsiteY95" fmla="*/ 733835 h 758845"/>
                <a:gd name="connsiteX96" fmla="*/ 208200 w 680238"/>
                <a:gd name="connsiteY96" fmla="*/ 707775 h 758845"/>
                <a:gd name="connsiteX97" fmla="*/ 203049 w 680238"/>
                <a:gd name="connsiteY97" fmla="*/ 650690 h 758845"/>
                <a:gd name="connsiteX98" fmla="*/ 165156 w 680238"/>
                <a:gd name="connsiteY98" fmla="*/ 612123 h 758845"/>
                <a:gd name="connsiteX99" fmla="*/ 147252 w 680238"/>
                <a:gd name="connsiteY99" fmla="*/ 612000 h 758845"/>
                <a:gd name="connsiteX100" fmla="*/ 145290 w 680238"/>
                <a:gd name="connsiteY100" fmla="*/ 618193 h 758845"/>
                <a:gd name="connsiteX101" fmla="*/ 125546 w 680238"/>
                <a:gd name="connsiteY101" fmla="*/ 604029 h 758845"/>
                <a:gd name="connsiteX102" fmla="*/ 114999 w 680238"/>
                <a:gd name="connsiteY102" fmla="*/ 622608 h 758845"/>
                <a:gd name="connsiteX103" fmla="*/ 107212 w 680238"/>
                <a:gd name="connsiteY103" fmla="*/ 621627 h 758845"/>
                <a:gd name="connsiteX104" fmla="*/ 107212 w 680238"/>
                <a:gd name="connsiteY104" fmla="*/ 621627 h 758845"/>
                <a:gd name="connsiteX105" fmla="*/ 95194 w 680238"/>
                <a:gd name="connsiteY105" fmla="*/ 609609 h 758845"/>
                <a:gd name="connsiteX106" fmla="*/ 84587 w 680238"/>
                <a:gd name="connsiteY106" fmla="*/ 610222 h 758845"/>
                <a:gd name="connsiteX107" fmla="*/ 66008 w 680238"/>
                <a:gd name="connsiteY107" fmla="*/ 623957 h 758845"/>
                <a:gd name="connsiteX108" fmla="*/ 38539 w 680238"/>
                <a:gd name="connsiteY108" fmla="*/ 609916 h 758845"/>
                <a:gd name="connsiteX109" fmla="*/ 62023 w 680238"/>
                <a:gd name="connsiteY109" fmla="*/ 588394 h 758845"/>
                <a:gd name="connsiteX110" fmla="*/ 63862 w 680238"/>
                <a:gd name="connsiteY110" fmla="*/ 553076 h 758845"/>
                <a:gd name="connsiteX111" fmla="*/ 45774 w 680238"/>
                <a:gd name="connsiteY111" fmla="*/ 546024 h 758845"/>
                <a:gd name="connsiteX112" fmla="*/ 37803 w 680238"/>
                <a:gd name="connsiteY112" fmla="*/ 527691 h 758845"/>
                <a:gd name="connsiteX113" fmla="*/ 28851 w 680238"/>
                <a:gd name="connsiteY113" fmla="*/ 526710 h 758845"/>
                <a:gd name="connsiteX114" fmla="*/ 25356 w 680238"/>
                <a:gd name="connsiteY114" fmla="*/ 518371 h 758845"/>
                <a:gd name="connsiteX115" fmla="*/ 523 w 680238"/>
                <a:gd name="connsiteY115" fmla="*/ 512178 h 758845"/>
                <a:gd name="connsiteX116" fmla="*/ 2730 w 680238"/>
                <a:gd name="connsiteY116" fmla="*/ 482930 h 758845"/>
                <a:gd name="connsiteX117" fmla="*/ 27502 w 680238"/>
                <a:gd name="connsiteY117" fmla="*/ 470667 h 758845"/>
                <a:gd name="connsiteX118" fmla="*/ 18059 w 680238"/>
                <a:gd name="connsiteY118" fmla="*/ 462144 h 758845"/>
                <a:gd name="connsiteX119" fmla="*/ 11805 w 680238"/>
                <a:gd name="connsiteY119" fmla="*/ 442523 h 758845"/>
                <a:gd name="connsiteX120" fmla="*/ 20634 w 680238"/>
                <a:gd name="connsiteY120" fmla="*/ 435042 h 758845"/>
                <a:gd name="connsiteX121" fmla="*/ 14993 w 680238"/>
                <a:gd name="connsiteY121" fmla="*/ 417322 h 758845"/>
                <a:gd name="connsiteX122" fmla="*/ 15668 w 680238"/>
                <a:gd name="connsiteY122" fmla="*/ 407328 h 758845"/>
                <a:gd name="connsiteX123" fmla="*/ 24129 w 680238"/>
                <a:gd name="connsiteY123" fmla="*/ 404752 h 758845"/>
                <a:gd name="connsiteX124" fmla="*/ 21615 w 680238"/>
                <a:gd name="connsiteY124" fmla="*/ 385193 h 758845"/>
                <a:gd name="connsiteX125" fmla="*/ 35718 w 680238"/>
                <a:gd name="connsiteY125" fmla="*/ 362874 h 758845"/>
                <a:gd name="connsiteX126" fmla="*/ 34246 w 680238"/>
                <a:gd name="connsiteY126" fmla="*/ 345460 h 758845"/>
                <a:gd name="connsiteX127" fmla="*/ 25540 w 680238"/>
                <a:gd name="connsiteY127" fmla="*/ 340432 h 758845"/>
                <a:gd name="connsiteX128" fmla="*/ 25540 w 680238"/>
                <a:gd name="connsiteY128" fmla="*/ 340432 h 758845"/>
                <a:gd name="connsiteX129" fmla="*/ 42279 w 680238"/>
                <a:gd name="connsiteY129" fmla="*/ 318849 h 758845"/>
                <a:gd name="connsiteX130" fmla="*/ 58834 w 680238"/>
                <a:gd name="connsiteY130" fmla="*/ 315967 h 758845"/>
                <a:gd name="connsiteX131" fmla="*/ 69074 w 680238"/>
                <a:gd name="connsiteY131" fmla="*/ 326697 h 758845"/>
                <a:gd name="connsiteX132" fmla="*/ 91577 w 680238"/>
                <a:gd name="connsiteY132" fmla="*/ 321240 h 758845"/>
                <a:gd name="connsiteX133" fmla="*/ 94152 w 680238"/>
                <a:gd name="connsiteY133" fmla="*/ 307321 h 758845"/>
                <a:gd name="connsiteX134" fmla="*/ 84219 w 680238"/>
                <a:gd name="connsiteY134" fmla="*/ 307506 h 758845"/>
                <a:gd name="connsiteX135" fmla="*/ 83912 w 680238"/>
                <a:gd name="connsiteY135" fmla="*/ 291196 h 758845"/>
                <a:gd name="connsiteX136" fmla="*/ 93907 w 680238"/>
                <a:gd name="connsiteY136" fmla="*/ 291992 h 758845"/>
                <a:gd name="connsiteX137" fmla="*/ 97831 w 680238"/>
                <a:gd name="connsiteY137" fmla="*/ 287823 h 758845"/>
                <a:gd name="connsiteX138" fmla="*/ 92987 w 680238"/>
                <a:gd name="connsiteY138" fmla="*/ 274885 h 758845"/>
                <a:gd name="connsiteX139" fmla="*/ 103288 w 680238"/>
                <a:gd name="connsiteY139" fmla="*/ 273414 h 758845"/>
                <a:gd name="connsiteX140" fmla="*/ 133823 w 680238"/>
                <a:gd name="connsiteY140" fmla="*/ 242265 h 758845"/>
                <a:gd name="connsiteX141" fmla="*/ 129899 w 680238"/>
                <a:gd name="connsiteY141" fmla="*/ 230064 h 758845"/>
                <a:gd name="connsiteX142" fmla="*/ 121499 w 680238"/>
                <a:gd name="connsiteY142" fmla="*/ 226568 h 758845"/>
                <a:gd name="connsiteX143" fmla="*/ 122051 w 680238"/>
                <a:gd name="connsiteY143" fmla="*/ 218720 h 758845"/>
                <a:gd name="connsiteX144" fmla="*/ 673771 w 680238"/>
                <a:gd name="connsiteY144" fmla="*/ 178190 h 758845"/>
                <a:gd name="connsiteX145" fmla="*/ 668437 w 680238"/>
                <a:gd name="connsiteY145" fmla="*/ 186529 h 758845"/>
                <a:gd name="connsiteX146" fmla="*/ 631831 w 680238"/>
                <a:gd name="connsiteY146" fmla="*/ 166295 h 758845"/>
                <a:gd name="connsiteX147" fmla="*/ 624718 w 680238"/>
                <a:gd name="connsiteY147" fmla="*/ 142505 h 758845"/>
                <a:gd name="connsiteX148" fmla="*/ 628275 w 680238"/>
                <a:gd name="connsiteY148" fmla="*/ 133552 h 758845"/>
                <a:gd name="connsiteX149" fmla="*/ 664267 w 680238"/>
                <a:gd name="connsiteY149" fmla="*/ 138335 h 758845"/>
                <a:gd name="connsiteX150" fmla="*/ 674323 w 680238"/>
                <a:gd name="connsiteY150" fmla="*/ 149065 h 758845"/>
                <a:gd name="connsiteX151" fmla="*/ 673771 w 680238"/>
                <a:gd name="connsiteY151" fmla="*/ 178190 h 758845"/>
                <a:gd name="connsiteX152" fmla="*/ 576401 w 680238"/>
                <a:gd name="connsiteY152" fmla="*/ -178 h 758845"/>
                <a:gd name="connsiteX153" fmla="*/ 583882 w 680238"/>
                <a:gd name="connsiteY153" fmla="*/ 15029 h 758845"/>
                <a:gd name="connsiteX154" fmla="*/ 572171 w 680238"/>
                <a:gd name="connsiteY154" fmla="*/ 28457 h 758845"/>
                <a:gd name="connsiteX155" fmla="*/ 567020 w 680238"/>
                <a:gd name="connsiteY155" fmla="*/ 22877 h 758845"/>
                <a:gd name="connsiteX156" fmla="*/ 571925 w 680238"/>
                <a:gd name="connsiteY156" fmla="*/ 13864 h 758845"/>
                <a:gd name="connsiteX157" fmla="*/ 568614 w 680238"/>
                <a:gd name="connsiteY157" fmla="*/ 4728 h 758845"/>
                <a:gd name="connsiteX158" fmla="*/ 576401 w 680238"/>
                <a:gd name="connsiteY158" fmla="*/ -178 h 758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</a:cxnLst>
              <a:rect l="l" t="t" r="r" b="b"/>
              <a:pathLst>
                <a:path w="680238" h="758845">
                  <a:moveTo>
                    <a:pt x="672238" y="223503"/>
                  </a:moveTo>
                  <a:lnTo>
                    <a:pt x="680761" y="231719"/>
                  </a:lnTo>
                  <a:lnTo>
                    <a:pt x="666658" y="255081"/>
                  </a:lnTo>
                  <a:lnTo>
                    <a:pt x="673771" y="273107"/>
                  </a:lnTo>
                  <a:lnTo>
                    <a:pt x="663777" y="273905"/>
                  </a:lnTo>
                  <a:lnTo>
                    <a:pt x="647344" y="294384"/>
                  </a:lnTo>
                  <a:lnTo>
                    <a:pt x="628581" y="298860"/>
                  </a:lnTo>
                  <a:lnTo>
                    <a:pt x="623063" y="293464"/>
                  </a:lnTo>
                  <a:lnTo>
                    <a:pt x="613927" y="295426"/>
                  </a:lnTo>
                  <a:lnTo>
                    <a:pt x="616073" y="278932"/>
                  </a:lnTo>
                  <a:lnTo>
                    <a:pt x="609451" y="264339"/>
                  </a:lnTo>
                  <a:lnTo>
                    <a:pt x="615582" y="261886"/>
                  </a:lnTo>
                  <a:lnTo>
                    <a:pt x="615889" y="245270"/>
                  </a:lnTo>
                  <a:lnTo>
                    <a:pt x="606937" y="231229"/>
                  </a:lnTo>
                  <a:lnTo>
                    <a:pt x="635510" y="224300"/>
                  </a:lnTo>
                  <a:lnTo>
                    <a:pt x="665003" y="237054"/>
                  </a:lnTo>
                  <a:lnTo>
                    <a:pt x="672238" y="223503"/>
                  </a:lnTo>
                  <a:close/>
                  <a:moveTo>
                    <a:pt x="122051" y="218720"/>
                  </a:moveTo>
                  <a:lnTo>
                    <a:pt x="133394" y="207438"/>
                  </a:lnTo>
                  <a:lnTo>
                    <a:pt x="134314" y="183096"/>
                  </a:lnTo>
                  <a:lnTo>
                    <a:pt x="165892" y="176044"/>
                  </a:lnTo>
                  <a:lnTo>
                    <a:pt x="176867" y="164823"/>
                  </a:lnTo>
                  <a:lnTo>
                    <a:pt x="190541" y="162861"/>
                  </a:lnTo>
                  <a:lnTo>
                    <a:pt x="228618" y="176289"/>
                  </a:lnTo>
                  <a:lnTo>
                    <a:pt x="232174" y="173285"/>
                  </a:lnTo>
                  <a:lnTo>
                    <a:pt x="261177" y="197873"/>
                  </a:lnTo>
                  <a:lnTo>
                    <a:pt x="269761" y="193090"/>
                  </a:lnTo>
                  <a:lnTo>
                    <a:pt x="259950" y="182605"/>
                  </a:lnTo>
                  <a:lnTo>
                    <a:pt x="262525" y="176106"/>
                  </a:lnTo>
                  <a:lnTo>
                    <a:pt x="278713" y="180459"/>
                  </a:lnTo>
                  <a:lnTo>
                    <a:pt x="295881" y="176106"/>
                  </a:lnTo>
                  <a:lnTo>
                    <a:pt x="295881" y="176106"/>
                  </a:lnTo>
                  <a:lnTo>
                    <a:pt x="300664" y="196463"/>
                  </a:lnTo>
                  <a:lnTo>
                    <a:pt x="316729" y="218536"/>
                  </a:lnTo>
                  <a:lnTo>
                    <a:pt x="330034" y="267282"/>
                  </a:lnTo>
                  <a:lnTo>
                    <a:pt x="356891" y="303949"/>
                  </a:lnTo>
                  <a:lnTo>
                    <a:pt x="350207" y="301497"/>
                  </a:lnTo>
                  <a:lnTo>
                    <a:pt x="338802" y="318359"/>
                  </a:lnTo>
                  <a:lnTo>
                    <a:pt x="320469" y="328537"/>
                  </a:lnTo>
                  <a:lnTo>
                    <a:pt x="322063" y="361648"/>
                  </a:lnTo>
                  <a:lnTo>
                    <a:pt x="329421" y="370906"/>
                  </a:lnTo>
                  <a:lnTo>
                    <a:pt x="340335" y="377590"/>
                  </a:lnTo>
                  <a:lnTo>
                    <a:pt x="357933" y="367656"/>
                  </a:lnTo>
                  <a:lnTo>
                    <a:pt x="370380" y="381637"/>
                  </a:lnTo>
                  <a:lnTo>
                    <a:pt x="379884" y="378816"/>
                  </a:lnTo>
                  <a:lnTo>
                    <a:pt x="382950" y="389485"/>
                  </a:lnTo>
                  <a:lnTo>
                    <a:pt x="400793" y="382924"/>
                  </a:lnTo>
                  <a:lnTo>
                    <a:pt x="422989" y="385990"/>
                  </a:lnTo>
                  <a:lnTo>
                    <a:pt x="433536" y="379613"/>
                  </a:lnTo>
                  <a:lnTo>
                    <a:pt x="449048" y="350120"/>
                  </a:lnTo>
                  <a:lnTo>
                    <a:pt x="480626" y="357294"/>
                  </a:lnTo>
                  <a:lnTo>
                    <a:pt x="497427" y="341781"/>
                  </a:lnTo>
                  <a:lnTo>
                    <a:pt x="511897" y="338286"/>
                  </a:lnTo>
                  <a:lnTo>
                    <a:pt x="511407" y="328292"/>
                  </a:lnTo>
                  <a:lnTo>
                    <a:pt x="529188" y="338715"/>
                  </a:lnTo>
                  <a:lnTo>
                    <a:pt x="548196" y="334485"/>
                  </a:lnTo>
                  <a:lnTo>
                    <a:pt x="548196" y="334485"/>
                  </a:lnTo>
                  <a:lnTo>
                    <a:pt x="539428" y="346809"/>
                  </a:lnTo>
                  <a:lnTo>
                    <a:pt x="541697" y="376915"/>
                  </a:lnTo>
                  <a:lnTo>
                    <a:pt x="529863" y="403465"/>
                  </a:lnTo>
                  <a:lnTo>
                    <a:pt x="538140" y="409903"/>
                  </a:lnTo>
                  <a:lnTo>
                    <a:pt x="538447" y="442707"/>
                  </a:lnTo>
                  <a:lnTo>
                    <a:pt x="529863" y="476983"/>
                  </a:lnTo>
                  <a:lnTo>
                    <a:pt x="517048" y="479497"/>
                  </a:lnTo>
                  <a:lnTo>
                    <a:pt x="517967" y="495684"/>
                  </a:lnTo>
                  <a:lnTo>
                    <a:pt x="497672" y="497891"/>
                  </a:lnTo>
                  <a:lnTo>
                    <a:pt x="489762" y="505494"/>
                  </a:lnTo>
                  <a:lnTo>
                    <a:pt x="480258" y="498873"/>
                  </a:lnTo>
                  <a:lnTo>
                    <a:pt x="468118" y="505679"/>
                  </a:lnTo>
                  <a:lnTo>
                    <a:pt x="460269" y="520210"/>
                  </a:lnTo>
                  <a:lnTo>
                    <a:pt x="461250" y="530757"/>
                  </a:lnTo>
                  <a:lnTo>
                    <a:pt x="443898" y="537134"/>
                  </a:lnTo>
                  <a:lnTo>
                    <a:pt x="449110" y="568405"/>
                  </a:lnTo>
                  <a:lnTo>
                    <a:pt x="445921" y="585205"/>
                  </a:lnTo>
                  <a:lnTo>
                    <a:pt x="433352" y="595077"/>
                  </a:lnTo>
                  <a:lnTo>
                    <a:pt x="428140" y="615373"/>
                  </a:lnTo>
                  <a:lnTo>
                    <a:pt x="421211" y="614330"/>
                  </a:lnTo>
                  <a:lnTo>
                    <a:pt x="415202" y="621565"/>
                  </a:lnTo>
                  <a:lnTo>
                    <a:pt x="418207" y="634074"/>
                  </a:lnTo>
                  <a:lnTo>
                    <a:pt x="397788" y="653634"/>
                  </a:lnTo>
                  <a:lnTo>
                    <a:pt x="399628" y="663935"/>
                  </a:lnTo>
                  <a:lnTo>
                    <a:pt x="379271" y="676382"/>
                  </a:lnTo>
                  <a:lnTo>
                    <a:pt x="369890" y="668166"/>
                  </a:lnTo>
                  <a:lnTo>
                    <a:pt x="366946" y="677302"/>
                  </a:lnTo>
                  <a:lnTo>
                    <a:pt x="355051" y="685150"/>
                  </a:lnTo>
                  <a:lnTo>
                    <a:pt x="349471" y="682391"/>
                  </a:lnTo>
                  <a:lnTo>
                    <a:pt x="351924" y="687725"/>
                  </a:lnTo>
                  <a:lnTo>
                    <a:pt x="337270" y="697904"/>
                  </a:lnTo>
                  <a:lnTo>
                    <a:pt x="326907" y="723779"/>
                  </a:lnTo>
                  <a:lnTo>
                    <a:pt x="329298" y="731689"/>
                  </a:lnTo>
                  <a:lnTo>
                    <a:pt x="343646" y="738066"/>
                  </a:lnTo>
                  <a:lnTo>
                    <a:pt x="350330" y="754069"/>
                  </a:lnTo>
                  <a:lnTo>
                    <a:pt x="350330" y="754069"/>
                  </a:lnTo>
                  <a:lnTo>
                    <a:pt x="338557" y="758668"/>
                  </a:lnTo>
                  <a:lnTo>
                    <a:pt x="280552" y="731812"/>
                  </a:lnTo>
                  <a:lnTo>
                    <a:pt x="247994" y="733835"/>
                  </a:lnTo>
                  <a:lnTo>
                    <a:pt x="208200" y="707775"/>
                  </a:lnTo>
                  <a:lnTo>
                    <a:pt x="203049" y="650690"/>
                  </a:lnTo>
                  <a:lnTo>
                    <a:pt x="165156" y="612123"/>
                  </a:lnTo>
                  <a:lnTo>
                    <a:pt x="147252" y="612000"/>
                  </a:lnTo>
                  <a:lnTo>
                    <a:pt x="145290" y="618193"/>
                  </a:lnTo>
                  <a:lnTo>
                    <a:pt x="125546" y="604029"/>
                  </a:lnTo>
                  <a:lnTo>
                    <a:pt x="114999" y="622608"/>
                  </a:lnTo>
                  <a:lnTo>
                    <a:pt x="107212" y="621627"/>
                  </a:lnTo>
                  <a:lnTo>
                    <a:pt x="107212" y="621627"/>
                  </a:lnTo>
                  <a:lnTo>
                    <a:pt x="95194" y="609609"/>
                  </a:lnTo>
                  <a:lnTo>
                    <a:pt x="84587" y="610222"/>
                  </a:lnTo>
                  <a:lnTo>
                    <a:pt x="66008" y="623957"/>
                  </a:lnTo>
                  <a:lnTo>
                    <a:pt x="38539" y="609916"/>
                  </a:lnTo>
                  <a:lnTo>
                    <a:pt x="62023" y="588394"/>
                  </a:lnTo>
                  <a:lnTo>
                    <a:pt x="63862" y="553076"/>
                  </a:lnTo>
                  <a:lnTo>
                    <a:pt x="45774" y="546024"/>
                  </a:lnTo>
                  <a:lnTo>
                    <a:pt x="37803" y="527691"/>
                  </a:lnTo>
                  <a:lnTo>
                    <a:pt x="28851" y="526710"/>
                  </a:lnTo>
                  <a:lnTo>
                    <a:pt x="25356" y="518371"/>
                  </a:lnTo>
                  <a:lnTo>
                    <a:pt x="523" y="512178"/>
                  </a:lnTo>
                  <a:lnTo>
                    <a:pt x="2730" y="482930"/>
                  </a:lnTo>
                  <a:lnTo>
                    <a:pt x="27502" y="470667"/>
                  </a:lnTo>
                  <a:lnTo>
                    <a:pt x="18059" y="462144"/>
                  </a:lnTo>
                  <a:lnTo>
                    <a:pt x="11805" y="442523"/>
                  </a:lnTo>
                  <a:lnTo>
                    <a:pt x="20634" y="435042"/>
                  </a:lnTo>
                  <a:lnTo>
                    <a:pt x="14993" y="417322"/>
                  </a:lnTo>
                  <a:lnTo>
                    <a:pt x="15668" y="407328"/>
                  </a:lnTo>
                  <a:lnTo>
                    <a:pt x="24129" y="404752"/>
                  </a:lnTo>
                  <a:lnTo>
                    <a:pt x="21615" y="385193"/>
                  </a:lnTo>
                  <a:lnTo>
                    <a:pt x="35718" y="362874"/>
                  </a:lnTo>
                  <a:lnTo>
                    <a:pt x="34246" y="345460"/>
                  </a:lnTo>
                  <a:lnTo>
                    <a:pt x="25540" y="340432"/>
                  </a:lnTo>
                  <a:lnTo>
                    <a:pt x="25540" y="340432"/>
                  </a:lnTo>
                  <a:lnTo>
                    <a:pt x="42279" y="318849"/>
                  </a:lnTo>
                  <a:lnTo>
                    <a:pt x="58834" y="315967"/>
                  </a:lnTo>
                  <a:lnTo>
                    <a:pt x="69074" y="326697"/>
                  </a:lnTo>
                  <a:lnTo>
                    <a:pt x="91577" y="321240"/>
                  </a:lnTo>
                  <a:lnTo>
                    <a:pt x="94152" y="307321"/>
                  </a:lnTo>
                  <a:lnTo>
                    <a:pt x="84219" y="307506"/>
                  </a:lnTo>
                  <a:lnTo>
                    <a:pt x="83912" y="291196"/>
                  </a:lnTo>
                  <a:lnTo>
                    <a:pt x="93907" y="291992"/>
                  </a:lnTo>
                  <a:lnTo>
                    <a:pt x="97831" y="287823"/>
                  </a:lnTo>
                  <a:lnTo>
                    <a:pt x="92987" y="274885"/>
                  </a:lnTo>
                  <a:lnTo>
                    <a:pt x="103288" y="273414"/>
                  </a:lnTo>
                  <a:lnTo>
                    <a:pt x="133823" y="242265"/>
                  </a:lnTo>
                  <a:lnTo>
                    <a:pt x="129899" y="230064"/>
                  </a:lnTo>
                  <a:lnTo>
                    <a:pt x="121499" y="226568"/>
                  </a:lnTo>
                  <a:lnTo>
                    <a:pt x="122051" y="218720"/>
                  </a:lnTo>
                  <a:close/>
                  <a:moveTo>
                    <a:pt x="673771" y="178190"/>
                  </a:moveTo>
                  <a:lnTo>
                    <a:pt x="668437" y="186529"/>
                  </a:lnTo>
                  <a:lnTo>
                    <a:pt x="631831" y="166295"/>
                  </a:lnTo>
                  <a:lnTo>
                    <a:pt x="624718" y="142505"/>
                  </a:lnTo>
                  <a:lnTo>
                    <a:pt x="628275" y="133552"/>
                  </a:lnTo>
                  <a:lnTo>
                    <a:pt x="664267" y="138335"/>
                  </a:lnTo>
                  <a:lnTo>
                    <a:pt x="674323" y="149065"/>
                  </a:lnTo>
                  <a:lnTo>
                    <a:pt x="673771" y="178190"/>
                  </a:lnTo>
                  <a:close/>
                  <a:moveTo>
                    <a:pt x="576401" y="-178"/>
                  </a:moveTo>
                  <a:lnTo>
                    <a:pt x="583882" y="15029"/>
                  </a:lnTo>
                  <a:lnTo>
                    <a:pt x="572171" y="28457"/>
                  </a:lnTo>
                  <a:lnTo>
                    <a:pt x="567020" y="22877"/>
                  </a:lnTo>
                  <a:lnTo>
                    <a:pt x="571925" y="13864"/>
                  </a:lnTo>
                  <a:lnTo>
                    <a:pt x="568614" y="4728"/>
                  </a:lnTo>
                  <a:lnTo>
                    <a:pt x="576401" y="-17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รูปแบบอิสระ: รูปร่าง 66">
              <a:extLst>
                <a:ext uri="{FF2B5EF4-FFF2-40B4-BE49-F238E27FC236}">
                  <a16:creationId xmlns:a16="http://schemas.microsoft.com/office/drawing/2014/main" id="{A803C961-32E1-0381-8494-0679ECD38D8B}"/>
                </a:ext>
              </a:extLst>
            </p:cNvPr>
            <p:cNvSpPr/>
            <p:nvPr/>
          </p:nvSpPr>
          <p:spPr>
            <a:xfrm>
              <a:off x="4810819" y="4423849"/>
              <a:ext cx="241891" cy="615979"/>
            </a:xfrm>
            <a:custGeom>
              <a:avLst/>
              <a:gdLst>
                <a:gd name="connsiteX0" fmla="*/ 14941 w 241891"/>
                <a:gd name="connsiteY0" fmla="*/ 423406 h 615979"/>
                <a:gd name="connsiteX1" fmla="*/ 20337 w 241891"/>
                <a:gd name="connsiteY1" fmla="*/ 438489 h 615979"/>
                <a:gd name="connsiteX2" fmla="*/ 4640 w 241891"/>
                <a:gd name="connsiteY2" fmla="*/ 451120 h 615979"/>
                <a:gd name="connsiteX3" fmla="*/ 7154 w 241891"/>
                <a:gd name="connsiteY3" fmla="*/ 444927 h 615979"/>
                <a:gd name="connsiteX4" fmla="*/ 532 w 241891"/>
                <a:gd name="connsiteY4" fmla="*/ 439532 h 615979"/>
                <a:gd name="connsiteX5" fmla="*/ 14941 w 241891"/>
                <a:gd name="connsiteY5" fmla="*/ 423406 h 615979"/>
                <a:gd name="connsiteX6" fmla="*/ 32048 w 241891"/>
                <a:gd name="connsiteY6" fmla="*/ 384899 h 615979"/>
                <a:gd name="connsiteX7" fmla="*/ 38241 w 241891"/>
                <a:gd name="connsiteY7" fmla="*/ 387536 h 615979"/>
                <a:gd name="connsiteX8" fmla="*/ 30331 w 241891"/>
                <a:gd name="connsiteY8" fmla="*/ 415373 h 615979"/>
                <a:gd name="connsiteX9" fmla="*/ 21625 w 241891"/>
                <a:gd name="connsiteY9" fmla="*/ 402435 h 615979"/>
                <a:gd name="connsiteX10" fmla="*/ 26468 w 241891"/>
                <a:gd name="connsiteY10" fmla="*/ 396304 h 615979"/>
                <a:gd name="connsiteX11" fmla="*/ 24261 w 241891"/>
                <a:gd name="connsiteY11" fmla="*/ 387352 h 615979"/>
                <a:gd name="connsiteX12" fmla="*/ 29963 w 241891"/>
                <a:gd name="connsiteY12" fmla="*/ 380362 h 615979"/>
                <a:gd name="connsiteX13" fmla="*/ 32048 w 241891"/>
                <a:gd name="connsiteY13" fmla="*/ 384899 h 615979"/>
                <a:gd name="connsiteX14" fmla="*/ 207289 w 241891"/>
                <a:gd name="connsiteY14" fmla="*/ -165 h 615979"/>
                <a:gd name="connsiteX15" fmla="*/ 211091 w 241891"/>
                <a:gd name="connsiteY15" fmla="*/ 4618 h 615979"/>
                <a:gd name="connsiteX16" fmla="*/ 211091 w 241891"/>
                <a:gd name="connsiteY16" fmla="*/ 4618 h 615979"/>
                <a:gd name="connsiteX17" fmla="*/ 221453 w 241891"/>
                <a:gd name="connsiteY17" fmla="*/ 15655 h 615979"/>
                <a:gd name="connsiteX18" fmla="*/ 213175 w 241891"/>
                <a:gd name="connsiteY18" fmla="*/ 43124 h 615979"/>
                <a:gd name="connsiteX19" fmla="*/ 217897 w 241891"/>
                <a:gd name="connsiteY19" fmla="*/ 39568 h 615979"/>
                <a:gd name="connsiteX20" fmla="*/ 227952 w 241891"/>
                <a:gd name="connsiteY20" fmla="*/ 47232 h 615979"/>
                <a:gd name="connsiteX21" fmla="*/ 227155 w 241891"/>
                <a:gd name="connsiteY21" fmla="*/ 57043 h 615979"/>
                <a:gd name="connsiteX22" fmla="*/ 236475 w 241891"/>
                <a:gd name="connsiteY22" fmla="*/ 61887 h 615979"/>
                <a:gd name="connsiteX23" fmla="*/ 234207 w 241891"/>
                <a:gd name="connsiteY23" fmla="*/ 72556 h 615979"/>
                <a:gd name="connsiteX24" fmla="*/ 239848 w 241891"/>
                <a:gd name="connsiteY24" fmla="*/ 70655 h 615979"/>
                <a:gd name="connsiteX25" fmla="*/ 242423 w 241891"/>
                <a:gd name="connsiteY25" fmla="*/ 75683 h 615979"/>
                <a:gd name="connsiteX26" fmla="*/ 232551 w 241891"/>
                <a:gd name="connsiteY26" fmla="*/ 90215 h 615979"/>
                <a:gd name="connsiteX27" fmla="*/ 241381 w 241891"/>
                <a:gd name="connsiteY27" fmla="*/ 102785 h 615979"/>
                <a:gd name="connsiteX28" fmla="*/ 223109 w 241891"/>
                <a:gd name="connsiteY28" fmla="*/ 116090 h 615979"/>
                <a:gd name="connsiteX29" fmla="*/ 209190 w 241891"/>
                <a:gd name="connsiteY29" fmla="*/ 136815 h 615979"/>
                <a:gd name="connsiteX30" fmla="*/ 216057 w 241891"/>
                <a:gd name="connsiteY30" fmla="*/ 161464 h 615979"/>
                <a:gd name="connsiteX31" fmla="*/ 227462 w 241891"/>
                <a:gd name="connsiteY31" fmla="*/ 163181 h 615979"/>
                <a:gd name="connsiteX32" fmla="*/ 233471 w 241891"/>
                <a:gd name="connsiteY32" fmla="*/ 181392 h 615979"/>
                <a:gd name="connsiteX33" fmla="*/ 215689 w 241891"/>
                <a:gd name="connsiteY33" fmla="*/ 207512 h 615979"/>
                <a:gd name="connsiteX34" fmla="*/ 219123 w 241891"/>
                <a:gd name="connsiteY34" fmla="*/ 217077 h 615979"/>
                <a:gd name="connsiteX35" fmla="*/ 203365 w 241891"/>
                <a:gd name="connsiteY35" fmla="*/ 249820 h 615979"/>
                <a:gd name="connsiteX36" fmla="*/ 210968 w 241891"/>
                <a:gd name="connsiteY36" fmla="*/ 260979 h 615979"/>
                <a:gd name="connsiteX37" fmla="*/ 202936 w 241891"/>
                <a:gd name="connsiteY37" fmla="*/ 263248 h 615979"/>
                <a:gd name="connsiteX38" fmla="*/ 200360 w 241891"/>
                <a:gd name="connsiteY38" fmla="*/ 287775 h 615979"/>
                <a:gd name="connsiteX39" fmla="*/ 188894 w 241891"/>
                <a:gd name="connsiteY39" fmla="*/ 300406 h 615979"/>
                <a:gd name="connsiteX40" fmla="*/ 212623 w 241891"/>
                <a:gd name="connsiteY40" fmla="*/ 301142 h 615979"/>
                <a:gd name="connsiteX41" fmla="*/ 217467 w 241891"/>
                <a:gd name="connsiteY41" fmla="*/ 316409 h 615979"/>
                <a:gd name="connsiteX42" fmla="*/ 201587 w 241891"/>
                <a:gd name="connsiteY42" fmla="*/ 330635 h 615979"/>
                <a:gd name="connsiteX43" fmla="*/ 192573 w 241891"/>
                <a:gd name="connsiteY43" fmla="*/ 330573 h 615979"/>
                <a:gd name="connsiteX44" fmla="*/ 180065 w 241891"/>
                <a:gd name="connsiteY44" fmla="*/ 354486 h 615979"/>
                <a:gd name="connsiteX45" fmla="*/ 166146 w 241891"/>
                <a:gd name="connsiteY45" fmla="*/ 348600 h 615979"/>
                <a:gd name="connsiteX46" fmla="*/ 155784 w 241891"/>
                <a:gd name="connsiteY46" fmla="*/ 355590 h 615979"/>
                <a:gd name="connsiteX47" fmla="*/ 141804 w 241891"/>
                <a:gd name="connsiteY47" fmla="*/ 372023 h 615979"/>
                <a:gd name="connsiteX48" fmla="*/ 140945 w 241891"/>
                <a:gd name="connsiteY48" fmla="*/ 384102 h 615979"/>
                <a:gd name="connsiteX49" fmla="*/ 104830 w 241891"/>
                <a:gd name="connsiteY49" fmla="*/ 416048 h 615979"/>
                <a:gd name="connsiteX50" fmla="*/ 102439 w 241891"/>
                <a:gd name="connsiteY50" fmla="*/ 426226 h 615979"/>
                <a:gd name="connsiteX51" fmla="*/ 110594 w 241891"/>
                <a:gd name="connsiteY51" fmla="*/ 456271 h 615979"/>
                <a:gd name="connsiteX52" fmla="*/ 116051 w 241891"/>
                <a:gd name="connsiteY52" fmla="*/ 459643 h 615979"/>
                <a:gd name="connsiteX53" fmla="*/ 110962 w 241891"/>
                <a:gd name="connsiteY53" fmla="*/ 468718 h 615979"/>
                <a:gd name="connsiteX54" fmla="*/ 141804 w 241891"/>
                <a:gd name="connsiteY54" fmla="*/ 482759 h 615979"/>
                <a:gd name="connsiteX55" fmla="*/ 148732 w 241891"/>
                <a:gd name="connsiteY55" fmla="*/ 494041 h 615979"/>
                <a:gd name="connsiteX56" fmla="*/ 148732 w 241891"/>
                <a:gd name="connsiteY56" fmla="*/ 494041 h 615979"/>
                <a:gd name="connsiteX57" fmla="*/ 148487 w 241891"/>
                <a:gd name="connsiteY57" fmla="*/ 501951 h 615979"/>
                <a:gd name="connsiteX58" fmla="*/ 156887 w 241891"/>
                <a:gd name="connsiteY58" fmla="*/ 505446 h 615979"/>
                <a:gd name="connsiteX59" fmla="*/ 160812 w 241891"/>
                <a:gd name="connsiteY59" fmla="*/ 517648 h 615979"/>
                <a:gd name="connsiteX60" fmla="*/ 130276 w 241891"/>
                <a:gd name="connsiteY60" fmla="*/ 548796 h 615979"/>
                <a:gd name="connsiteX61" fmla="*/ 119975 w 241891"/>
                <a:gd name="connsiteY61" fmla="*/ 550268 h 615979"/>
                <a:gd name="connsiteX62" fmla="*/ 124819 w 241891"/>
                <a:gd name="connsiteY62" fmla="*/ 563206 h 615979"/>
                <a:gd name="connsiteX63" fmla="*/ 120895 w 241891"/>
                <a:gd name="connsiteY63" fmla="*/ 567375 h 615979"/>
                <a:gd name="connsiteX64" fmla="*/ 110900 w 241891"/>
                <a:gd name="connsiteY64" fmla="*/ 566578 h 615979"/>
                <a:gd name="connsiteX65" fmla="*/ 111207 w 241891"/>
                <a:gd name="connsiteY65" fmla="*/ 582888 h 615979"/>
                <a:gd name="connsiteX66" fmla="*/ 121140 w 241891"/>
                <a:gd name="connsiteY66" fmla="*/ 582704 h 615979"/>
                <a:gd name="connsiteX67" fmla="*/ 118565 w 241891"/>
                <a:gd name="connsiteY67" fmla="*/ 596623 h 615979"/>
                <a:gd name="connsiteX68" fmla="*/ 96062 w 241891"/>
                <a:gd name="connsiteY68" fmla="*/ 602080 h 615979"/>
                <a:gd name="connsiteX69" fmla="*/ 85822 w 241891"/>
                <a:gd name="connsiteY69" fmla="*/ 591350 h 615979"/>
                <a:gd name="connsiteX70" fmla="*/ 69267 w 241891"/>
                <a:gd name="connsiteY70" fmla="*/ 594232 h 615979"/>
                <a:gd name="connsiteX71" fmla="*/ 52528 w 241891"/>
                <a:gd name="connsiteY71" fmla="*/ 615815 h 615979"/>
                <a:gd name="connsiteX72" fmla="*/ 52528 w 241891"/>
                <a:gd name="connsiteY72" fmla="*/ 615815 h 615979"/>
                <a:gd name="connsiteX73" fmla="*/ 31742 w 241891"/>
                <a:gd name="connsiteY73" fmla="*/ 612749 h 615979"/>
                <a:gd name="connsiteX74" fmla="*/ 37321 w 241891"/>
                <a:gd name="connsiteY74" fmla="*/ 607169 h 615979"/>
                <a:gd name="connsiteX75" fmla="*/ 28369 w 241891"/>
                <a:gd name="connsiteY75" fmla="*/ 598217 h 615979"/>
                <a:gd name="connsiteX76" fmla="*/ 15554 w 241891"/>
                <a:gd name="connsiteY76" fmla="*/ 602877 h 615979"/>
                <a:gd name="connsiteX77" fmla="*/ 5682 w 241891"/>
                <a:gd name="connsiteY77" fmla="*/ 599750 h 615979"/>
                <a:gd name="connsiteX78" fmla="*/ 5682 w 241891"/>
                <a:gd name="connsiteY78" fmla="*/ 599750 h 615979"/>
                <a:gd name="connsiteX79" fmla="*/ 7522 w 241891"/>
                <a:gd name="connsiteY79" fmla="*/ 576634 h 615979"/>
                <a:gd name="connsiteX80" fmla="*/ 16474 w 241891"/>
                <a:gd name="connsiteY80" fmla="*/ 574733 h 615979"/>
                <a:gd name="connsiteX81" fmla="*/ 31803 w 241891"/>
                <a:gd name="connsiteY81" fmla="*/ 509799 h 615979"/>
                <a:gd name="connsiteX82" fmla="*/ 37567 w 241891"/>
                <a:gd name="connsiteY82" fmla="*/ 508757 h 615979"/>
                <a:gd name="connsiteX83" fmla="*/ 34010 w 241891"/>
                <a:gd name="connsiteY83" fmla="*/ 512804 h 615979"/>
                <a:gd name="connsiteX84" fmla="*/ 40203 w 241891"/>
                <a:gd name="connsiteY84" fmla="*/ 525190 h 615979"/>
                <a:gd name="connsiteX85" fmla="*/ 45170 w 241891"/>
                <a:gd name="connsiteY85" fmla="*/ 521450 h 615979"/>
                <a:gd name="connsiteX86" fmla="*/ 51731 w 241891"/>
                <a:gd name="connsiteY86" fmla="*/ 530954 h 615979"/>
                <a:gd name="connsiteX87" fmla="*/ 49707 w 241891"/>
                <a:gd name="connsiteY87" fmla="*/ 514337 h 615979"/>
                <a:gd name="connsiteX88" fmla="*/ 64546 w 241891"/>
                <a:gd name="connsiteY88" fmla="*/ 507531 h 615979"/>
                <a:gd name="connsiteX89" fmla="*/ 53754 w 241891"/>
                <a:gd name="connsiteY89" fmla="*/ 496617 h 615979"/>
                <a:gd name="connsiteX90" fmla="*/ 35850 w 241891"/>
                <a:gd name="connsiteY90" fmla="*/ 493060 h 615979"/>
                <a:gd name="connsiteX91" fmla="*/ 35175 w 241891"/>
                <a:gd name="connsiteY91" fmla="*/ 482637 h 615979"/>
                <a:gd name="connsiteX92" fmla="*/ 41552 w 241891"/>
                <a:gd name="connsiteY92" fmla="*/ 480184 h 615979"/>
                <a:gd name="connsiteX93" fmla="*/ 51792 w 241891"/>
                <a:gd name="connsiteY93" fmla="*/ 491221 h 615979"/>
                <a:gd name="connsiteX94" fmla="*/ 53815 w 241891"/>
                <a:gd name="connsiteY94" fmla="*/ 488032 h 615979"/>
                <a:gd name="connsiteX95" fmla="*/ 50382 w 241891"/>
                <a:gd name="connsiteY95" fmla="*/ 480368 h 615979"/>
                <a:gd name="connsiteX96" fmla="*/ 55777 w 241891"/>
                <a:gd name="connsiteY96" fmla="*/ 470496 h 615979"/>
                <a:gd name="connsiteX97" fmla="*/ 49707 w 241891"/>
                <a:gd name="connsiteY97" fmla="*/ 472949 h 615979"/>
                <a:gd name="connsiteX98" fmla="*/ 44066 w 241891"/>
                <a:gd name="connsiteY98" fmla="*/ 459030 h 615979"/>
                <a:gd name="connsiteX99" fmla="*/ 54183 w 241891"/>
                <a:gd name="connsiteY99" fmla="*/ 464365 h 615979"/>
                <a:gd name="connsiteX100" fmla="*/ 62032 w 241891"/>
                <a:gd name="connsiteY100" fmla="*/ 460256 h 615979"/>
                <a:gd name="connsiteX101" fmla="*/ 73252 w 241891"/>
                <a:gd name="connsiteY101" fmla="*/ 441248 h 615979"/>
                <a:gd name="connsiteX102" fmla="*/ 73314 w 241891"/>
                <a:gd name="connsiteY102" fmla="*/ 433155 h 615979"/>
                <a:gd name="connsiteX103" fmla="*/ 50382 w 241891"/>
                <a:gd name="connsiteY103" fmla="*/ 436588 h 615979"/>
                <a:gd name="connsiteX104" fmla="*/ 55410 w 241891"/>
                <a:gd name="connsiteY104" fmla="*/ 430150 h 615979"/>
                <a:gd name="connsiteX105" fmla="*/ 53141 w 241891"/>
                <a:gd name="connsiteY105" fmla="*/ 418316 h 615979"/>
                <a:gd name="connsiteX106" fmla="*/ 65772 w 241891"/>
                <a:gd name="connsiteY106" fmla="*/ 418500 h 615979"/>
                <a:gd name="connsiteX107" fmla="*/ 81837 w 241891"/>
                <a:gd name="connsiteY107" fmla="*/ 399431 h 615979"/>
                <a:gd name="connsiteX108" fmla="*/ 80488 w 241891"/>
                <a:gd name="connsiteY108" fmla="*/ 395752 h 615979"/>
                <a:gd name="connsiteX109" fmla="*/ 65281 w 241891"/>
                <a:gd name="connsiteY109" fmla="*/ 411020 h 615979"/>
                <a:gd name="connsiteX110" fmla="*/ 56697 w 241891"/>
                <a:gd name="connsiteY110" fmla="*/ 388885 h 615979"/>
                <a:gd name="connsiteX111" fmla="*/ 64055 w 241891"/>
                <a:gd name="connsiteY111" fmla="*/ 386923 h 615979"/>
                <a:gd name="connsiteX112" fmla="*/ 62093 w 241891"/>
                <a:gd name="connsiteY112" fmla="*/ 380423 h 615979"/>
                <a:gd name="connsiteX113" fmla="*/ 67795 w 241891"/>
                <a:gd name="connsiteY113" fmla="*/ 374904 h 615979"/>
                <a:gd name="connsiteX114" fmla="*/ 73620 w 241891"/>
                <a:gd name="connsiteY114" fmla="*/ 379319 h 615979"/>
                <a:gd name="connsiteX115" fmla="*/ 78894 w 241891"/>
                <a:gd name="connsiteY115" fmla="*/ 360311 h 615979"/>
                <a:gd name="connsiteX116" fmla="*/ 85638 w 241891"/>
                <a:gd name="connsiteY116" fmla="*/ 356510 h 615979"/>
                <a:gd name="connsiteX117" fmla="*/ 93241 w 241891"/>
                <a:gd name="connsiteY117" fmla="*/ 328979 h 615979"/>
                <a:gd name="connsiteX118" fmla="*/ 123102 w 241891"/>
                <a:gd name="connsiteY118" fmla="*/ 277351 h 615979"/>
                <a:gd name="connsiteX119" fmla="*/ 154189 w 241891"/>
                <a:gd name="connsiteY119" fmla="*/ 193655 h 615979"/>
                <a:gd name="connsiteX120" fmla="*/ 155477 w 241891"/>
                <a:gd name="connsiteY120" fmla="*/ 165143 h 615979"/>
                <a:gd name="connsiteX121" fmla="*/ 179145 w 241891"/>
                <a:gd name="connsiteY121" fmla="*/ 132952 h 615979"/>
                <a:gd name="connsiteX122" fmla="*/ 175527 w 241891"/>
                <a:gd name="connsiteY122" fmla="*/ 127004 h 615979"/>
                <a:gd name="connsiteX123" fmla="*/ 182824 w 241891"/>
                <a:gd name="connsiteY123" fmla="*/ 108977 h 615979"/>
                <a:gd name="connsiteX124" fmla="*/ 175037 w 241891"/>
                <a:gd name="connsiteY124" fmla="*/ 76235 h 615979"/>
                <a:gd name="connsiteX125" fmla="*/ 163448 w 241891"/>
                <a:gd name="connsiteY125" fmla="*/ 69674 h 615979"/>
                <a:gd name="connsiteX126" fmla="*/ 167066 w 241891"/>
                <a:gd name="connsiteY126" fmla="*/ 45270 h 615979"/>
                <a:gd name="connsiteX127" fmla="*/ 207289 w 241891"/>
                <a:gd name="connsiteY127" fmla="*/ -165 h 615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41891" h="615979">
                  <a:moveTo>
                    <a:pt x="14941" y="423406"/>
                  </a:moveTo>
                  <a:lnTo>
                    <a:pt x="20337" y="438489"/>
                  </a:lnTo>
                  <a:lnTo>
                    <a:pt x="4640" y="451120"/>
                  </a:lnTo>
                  <a:lnTo>
                    <a:pt x="7154" y="444927"/>
                  </a:lnTo>
                  <a:lnTo>
                    <a:pt x="532" y="439532"/>
                  </a:lnTo>
                  <a:lnTo>
                    <a:pt x="14941" y="423406"/>
                  </a:lnTo>
                  <a:close/>
                  <a:moveTo>
                    <a:pt x="32048" y="384899"/>
                  </a:moveTo>
                  <a:lnTo>
                    <a:pt x="38241" y="387536"/>
                  </a:lnTo>
                  <a:lnTo>
                    <a:pt x="30331" y="415373"/>
                  </a:lnTo>
                  <a:lnTo>
                    <a:pt x="21625" y="402435"/>
                  </a:lnTo>
                  <a:lnTo>
                    <a:pt x="26468" y="396304"/>
                  </a:lnTo>
                  <a:lnTo>
                    <a:pt x="24261" y="387352"/>
                  </a:lnTo>
                  <a:lnTo>
                    <a:pt x="29963" y="380362"/>
                  </a:lnTo>
                  <a:lnTo>
                    <a:pt x="32048" y="384899"/>
                  </a:lnTo>
                  <a:close/>
                  <a:moveTo>
                    <a:pt x="207289" y="-165"/>
                  </a:moveTo>
                  <a:lnTo>
                    <a:pt x="211091" y="4618"/>
                  </a:lnTo>
                  <a:lnTo>
                    <a:pt x="211091" y="4618"/>
                  </a:lnTo>
                  <a:lnTo>
                    <a:pt x="221453" y="15655"/>
                  </a:lnTo>
                  <a:lnTo>
                    <a:pt x="213175" y="43124"/>
                  </a:lnTo>
                  <a:lnTo>
                    <a:pt x="217897" y="39568"/>
                  </a:lnTo>
                  <a:lnTo>
                    <a:pt x="227952" y="47232"/>
                  </a:lnTo>
                  <a:lnTo>
                    <a:pt x="227155" y="57043"/>
                  </a:lnTo>
                  <a:lnTo>
                    <a:pt x="236475" y="61887"/>
                  </a:lnTo>
                  <a:lnTo>
                    <a:pt x="234207" y="72556"/>
                  </a:lnTo>
                  <a:lnTo>
                    <a:pt x="239848" y="70655"/>
                  </a:lnTo>
                  <a:lnTo>
                    <a:pt x="242423" y="75683"/>
                  </a:lnTo>
                  <a:lnTo>
                    <a:pt x="232551" y="90215"/>
                  </a:lnTo>
                  <a:lnTo>
                    <a:pt x="241381" y="102785"/>
                  </a:lnTo>
                  <a:lnTo>
                    <a:pt x="223109" y="116090"/>
                  </a:lnTo>
                  <a:lnTo>
                    <a:pt x="209190" y="136815"/>
                  </a:lnTo>
                  <a:lnTo>
                    <a:pt x="216057" y="161464"/>
                  </a:lnTo>
                  <a:lnTo>
                    <a:pt x="227462" y="163181"/>
                  </a:lnTo>
                  <a:lnTo>
                    <a:pt x="233471" y="181392"/>
                  </a:lnTo>
                  <a:lnTo>
                    <a:pt x="215689" y="207512"/>
                  </a:lnTo>
                  <a:lnTo>
                    <a:pt x="219123" y="217077"/>
                  </a:lnTo>
                  <a:lnTo>
                    <a:pt x="203365" y="249820"/>
                  </a:lnTo>
                  <a:lnTo>
                    <a:pt x="210968" y="260979"/>
                  </a:lnTo>
                  <a:lnTo>
                    <a:pt x="202936" y="263248"/>
                  </a:lnTo>
                  <a:lnTo>
                    <a:pt x="200360" y="287775"/>
                  </a:lnTo>
                  <a:lnTo>
                    <a:pt x="188894" y="300406"/>
                  </a:lnTo>
                  <a:lnTo>
                    <a:pt x="212623" y="301142"/>
                  </a:lnTo>
                  <a:lnTo>
                    <a:pt x="217467" y="316409"/>
                  </a:lnTo>
                  <a:lnTo>
                    <a:pt x="201587" y="330635"/>
                  </a:lnTo>
                  <a:lnTo>
                    <a:pt x="192573" y="330573"/>
                  </a:lnTo>
                  <a:lnTo>
                    <a:pt x="180065" y="354486"/>
                  </a:lnTo>
                  <a:lnTo>
                    <a:pt x="166146" y="348600"/>
                  </a:lnTo>
                  <a:lnTo>
                    <a:pt x="155784" y="355590"/>
                  </a:lnTo>
                  <a:lnTo>
                    <a:pt x="141804" y="372023"/>
                  </a:lnTo>
                  <a:lnTo>
                    <a:pt x="140945" y="384102"/>
                  </a:lnTo>
                  <a:lnTo>
                    <a:pt x="104830" y="416048"/>
                  </a:lnTo>
                  <a:lnTo>
                    <a:pt x="102439" y="426226"/>
                  </a:lnTo>
                  <a:lnTo>
                    <a:pt x="110594" y="456271"/>
                  </a:lnTo>
                  <a:lnTo>
                    <a:pt x="116051" y="459643"/>
                  </a:lnTo>
                  <a:lnTo>
                    <a:pt x="110962" y="468718"/>
                  </a:lnTo>
                  <a:lnTo>
                    <a:pt x="141804" y="482759"/>
                  </a:lnTo>
                  <a:lnTo>
                    <a:pt x="148732" y="494041"/>
                  </a:lnTo>
                  <a:lnTo>
                    <a:pt x="148732" y="494041"/>
                  </a:lnTo>
                  <a:lnTo>
                    <a:pt x="148487" y="501951"/>
                  </a:lnTo>
                  <a:lnTo>
                    <a:pt x="156887" y="505446"/>
                  </a:lnTo>
                  <a:lnTo>
                    <a:pt x="160812" y="517648"/>
                  </a:lnTo>
                  <a:lnTo>
                    <a:pt x="130276" y="548796"/>
                  </a:lnTo>
                  <a:lnTo>
                    <a:pt x="119975" y="550268"/>
                  </a:lnTo>
                  <a:lnTo>
                    <a:pt x="124819" y="563206"/>
                  </a:lnTo>
                  <a:lnTo>
                    <a:pt x="120895" y="567375"/>
                  </a:lnTo>
                  <a:lnTo>
                    <a:pt x="110900" y="566578"/>
                  </a:lnTo>
                  <a:lnTo>
                    <a:pt x="111207" y="582888"/>
                  </a:lnTo>
                  <a:lnTo>
                    <a:pt x="121140" y="582704"/>
                  </a:lnTo>
                  <a:lnTo>
                    <a:pt x="118565" y="596623"/>
                  </a:lnTo>
                  <a:lnTo>
                    <a:pt x="96062" y="602080"/>
                  </a:lnTo>
                  <a:lnTo>
                    <a:pt x="85822" y="591350"/>
                  </a:lnTo>
                  <a:lnTo>
                    <a:pt x="69267" y="594232"/>
                  </a:lnTo>
                  <a:lnTo>
                    <a:pt x="52528" y="615815"/>
                  </a:lnTo>
                  <a:lnTo>
                    <a:pt x="52528" y="615815"/>
                  </a:lnTo>
                  <a:lnTo>
                    <a:pt x="31742" y="612749"/>
                  </a:lnTo>
                  <a:lnTo>
                    <a:pt x="37321" y="607169"/>
                  </a:lnTo>
                  <a:lnTo>
                    <a:pt x="28369" y="598217"/>
                  </a:lnTo>
                  <a:lnTo>
                    <a:pt x="15554" y="602877"/>
                  </a:lnTo>
                  <a:lnTo>
                    <a:pt x="5682" y="599750"/>
                  </a:lnTo>
                  <a:lnTo>
                    <a:pt x="5682" y="599750"/>
                  </a:lnTo>
                  <a:lnTo>
                    <a:pt x="7522" y="576634"/>
                  </a:lnTo>
                  <a:lnTo>
                    <a:pt x="16474" y="574733"/>
                  </a:lnTo>
                  <a:lnTo>
                    <a:pt x="31803" y="509799"/>
                  </a:lnTo>
                  <a:lnTo>
                    <a:pt x="37567" y="508757"/>
                  </a:lnTo>
                  <a:lnTo>
                    <a:pt x="34010" y="512804"/>
                  </a:lnTo>
                  <a:lnTo>
                    <a:pt x="40203" y="525190"/>
                  </a:lnTo>
                  <a:lnTo>
                    <a:pt x="45170" y="521450"/>
                  </a:lnTo>
                  <a:lnTo>
                    <a:pt x="51731" y="530954"/>
                  </a:lnTo>
                  <a:lnTo>
                    <a:pt x="49707" y="514337"/>
                  </a:lnTo>
                  <a:lnTo>
                    <a:pt x="64546" y="507531"/>
                  </a:lnTo>
                  <a:lnTo>
                    <a:pt x="53754" y="496617"/>
                  </a:lnTo>
                  <a:lnTo>
                    <a:pt x="35850" y="493060"/>
                  </a:lnTo>
                  <a:lnTo>
                    <a:pt x="35175" y="482637"/>
                  </a:lnTo>
                  <a:lnTo>
                    <a:pt x="41552" y="480184"/>
                  </a:lnTo>
                  <a:lnTo>
                    <a:pt x="51792" y="491221"/>
                  </a:lnTo>
                  <a:lnTo>
                    <a:pt x="53815" y="488032"/>
                  </a:lnTo>
                  <a:lnTo>
                    <a:pt x="50382" y="480368"/>
                  </a:lnTo>
                  <a:lnTo>
                    <a:pt x="55777" y="470496"/>
                  </a:lnTo>
                  <a:lnTo>
                    <a:pt x="49707" y="472949"/>
                  </a:lnTo>
                  <a:lnTo>
                    <a:pt x="44066" y="459030"/>
                  </a:lnTo>
                  <a:lnTo>
                    <a:pt x="54183" y="464365"/>
                  </a:lnTo>
                  <a:lnTo>
                    <a:pt x="62032" y="460256"/>
                  </a:lnTo>
                  <a:lnTo>
                    <a:pt x="73252" y="441248"/>
                  </a:lnTo>
                  <a:lnTo>
                    <a:pt x="73314" y="433155"/>
                  </a:lnTo>
                  <a:lnTo>
                    <a:pt x="50382" y="436588"/>
                  </a:lnTo>
                  <a:lnTo>
                    <a:pt x="55410" y="430150"/>
                  </a:lnTo>
                  <a:lnTo>
                    <a:pt x="53141" y="418316"/>
                  </a:lnTo>
                  <a:lnTo>
                    <a:pt x="65772" y="418500"/>
                  </a:lnTo>
                  <a:lnTo>
                    <a:pt x="81837" y="399431"/>
                  </a:lnTo>
                  <a:lnTo>
                    <a:pt x="80488" y="395752"/>
                  </a:lnTo>
                  <a:lnTo>
                    <a:pt x="65281" y="411020"/>
                  </a:lnTo>
                  <a:lnTo>
                    <a:pt x="56697" y="388885"/>
                  </a:lnTo>
                  <a:lnTo>
                    <a:pt x="64055" y="386923"/>
                  </a:lnTo>
                  <a:lnTo>
                    <a:pt x="62093" y="380423"/>
                  </a:lnTo>
                  <a:lnTo>
                    <a:pt x="67795" y="374904"/>
                  </a:lnTo>
                  <a:lnTo>
                    <a:pt x="73620" y="379319"/>
                  </a:lnTo>
                  <a:lnTo>
                    <a:pt x="78894" y="360311"/>
                  </a:lnTo>
                  <a:lnTo>
                    <a:pt x="85638" y="356510"/>
                  </a:lnTo>
                  <a:lnTo>
                    <a:pt x="93241" y="328979"/>
                  </a:lnTo>
                  <a:lnTo>
                    <a:pt x="123102" y="277351"/>
                  </a:lnTo>
                  <a:lnTo>
                    <a:pt x="154189" y="193655"/>
                  </a:lnTo>
                  <a:lnTo>
                    <a:pt x="155477" y="165143"/>
                  </a:lnTo>
                  <a:lnTo>
                    <a:pt x="179145" y="132952"/>
                  </a:lnTo>
                  <a:lnTo>
                    <a:pt x="175527" y="127004"/>
                  </a:lnTo>
                  <a:lnTo>
                    <a:pt x="182824" y="108977"/>
                  </a:lnTo>
                  <a:lnTo>
                    <a:pt x="175037" y="76235"/>
                  </a:lnTo>
                  <a:lnTo>
                    <a:pt x="163448" y="69674"/>
                  </a:lnTo>
                  <a:lnTo>
                    <a:pt x="167066" y="45270"/>
                  </a:lnTo>
                  <a:lnTo>
                    <a:pt x="207289" y="-165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รูปแบบอิสระ: รูปร่าง 67">
              <a:extLst>
                <a:ext uri="{FF2B5EF4-FFF2-40B4-BE49-F238E27FC236}">
                  <a16:creationId xmlns:a16="http://schemas.microsoft.com/office/drawing/2014/main" id="{07177522-6F66-A3FF-0C63-9AFE79D7ED24}"/>
                </a:ext>
              </a:extLst>
            </p:cNvPr>
            <p:cNvSpPr/>
            <p:nvPr/>
          </p:nvSpPr>
          <p:spPr>
            <a:xfrm>
              <a:off x="4912910" y="4320532"/>
              <a:ext cx="369060" cy="597400"/>
            </a:xfrm>
            <a:custGeom>
              <a:avLst/>
              <a:gdLst>
                <a:gd name="connsiteX0" fmla="*/ 217216 w 369060"/>
                <a:gd name="connsiteY0" fmla="*/ -161 h 597400"/>
                <a:gd name="connsiteX1" fmla="*/ 215806 w 369060"/>
                <a:gd name="connsiteY1" fmla="*/ 7136 h 597400"/>
                <a:gd name="connsiteX2" fmla="*/ 224513 w 369060"/>
                <a:gd name="connsiteY2" fmla="*/ 12593 h 597400"/>
                <a:gd name="connsiteX3" fmla="*/ 270500 w 369060"/>
                <a:gd name="connsiteY3" fmla="*/ 31233 h 597400"/>
                <a:gd name="connsiteX4" fmla="*/ 297662 w 369060"/>
                <a:gd name="connsiteY4" fmla="*/ 23814 h 597400"/>
                <a:gd name="connsiteX5" fmla="*/ 323722 w 369060"/>
                <a:gd name="connsiteY5" fmla="*/ 32214 h 597400"/>
                <a:gd name="connsiteX6" fmla="*/ 349045 w 369060"/>
                <a:gd name="connsiteY6" fmla="*/ 16762 h 597400"/>
                <a:gd name="connsiteX7" fmla="*/ 359898 w 369060"/>
                <a:gd name="connsiteY7" fmla="*/ 18357 h 597400"/>
                <a:gd name="connsiteX8" fmla="*/ 359898 w 369060"/>
                <a:gd name="connsiteY8" fmla="*/ 18357 h 597400"/>
                <a:gd name="connsiteX9" fmla="*/ 357752 w 369060"/>
                <a:gd name="connsiteY9" fmla="*/ 39266 h 597400"/>
                <a:gd name="connsiteX10" fmla="*/ 369586 w 369060"/>
                <a:gd name="connsiteY10" fmla="*/ 55943 h 597400"/>
                <a:gd name="connsiteX11" fmla="*/ 365539 w 369060"/>
                <a:gd name="connsiteY11" fmla="*/ 66674 h 597400"/>
                <a:gd name="connsiteX12" fmla="*/ 360389 w 369060"/>
                <a:gd name="connsiteY12" fmla="*/ 71517 h 597400"/>
                <a:gd name="connsiteX13" fmla="*/ 353705 w 369060"/>
                <a:gd name="connsiteY13" fmla="*/ 60358 h 597400"/>
                <a:gd name="connsiteX14" fmla="*/ 348003 w 369060"/>
                <a:gd name="connsiteY14" fmla="*/ 67226 h 597400"/>
                <a:gd name="connsiteX15" fmla="*/ 337150 w 369060"/>
                <a:gd name="connsiteY15" fmla="*/ 67471 h 597400"/>
                <a:gd name="connsiteX16" fmla="*/ 325561 w 369060"/>
                <a:gd name="connsiteY16" fmla="*/ 112599 h 597400"/>
                <a:gd name="connsiteX17" fmla="*/ 303365 w 369060"/>
                <a:gd name="connsiteY17" fmla="*/ 142460 h 597400"/>
                <a:gd name="connsiteX18" fmla="*/ 307657 w 369060"/>
                <a:gd name="connsiteY18" fmla="*/ 149144 h 597400"/>
                <a:gd name="connsiteX19" fmla="*/ 303181 w 369060"/>
                <a:gd name="connsiteY19" fmla="*/ 153619 h 597400"/>
                <a:gd name="connsiteX20" fmla="*/ 299318 w 369060"/>
                <a:gd name="connsiteY20" fmla="*/ 146016 h 597400"/>
                <a:gd name="connsiteX21" fmla="*/ 287791 w 369060"/>
                <a:gd name="connsiteY21" fmla="*/ 150492 h 597400"/>
                <a:gd name="connsiteX22" fmla="*/ 271113 w 369060"/>
                <a:gd name="connsiteY22" fmla="*/ 179556 h 597400"/>
                <a:gd name="connsiteX23" fmla="*/ 268231 w 369060"/>
                <a:gd name="connsiteY23" fmla="*/ 204573 h 597400"/>
                <a:gd name="connsiteX24" fmla="*/ 253515 w 369060"/>
                <a:gd name="connsiteY24" fmla="*/ 207394 h 597400"/>
                <a:gd name="connsiteX25" fmla="*/ 255171 w 369060"/>
                <a:gd name="connsiteY25" fmla="*/ 218676 h 597400"/>
                <a:gd name="connsiteX26" fmla="*/ 265410 w 369060"/>
                <a:gd name="connsiteY26" fmla="*/ 216100 h 597400"/>
                <a:gd name="connsiteX27" fmla="*/ 261731 w 369060"/>
                <a:gd name="connsiteY27" fmla="*/ 222723 h 597400"/>
                <a:gd name="connsiteX28" fmla="*/ 250878 w 369060"/>
                <a:gd name="connsiteY28" fmla="*/ 224623 h 597400"/>
                <a:gd name="connsiteX29" fmla="*/ 249039 w 369060"/>
                <a:gd name="connsiteY29" fmla="*/ 233698 h 597400"/>
                <a:gd name="connsiteX30" fmla="*/ 271971 w 369060"/>
                <a:gd name="connsiteY30" fmla="*/ 259512 h 597400"/>
                <a:gd name="connsiteX31" fmla="*/ 272032 w 369060"/>
                <a:gd name="connsiteY31" fmla="*/ 279930 h 597400"/>
                <a:gd name="connsiteX32" fmla="*/ 267372 w 369060"/>
                <a:gd name="connsiteY32" fmla="*/ 283854 h 597400"/>
                <a:gd name="connsiteX33" fmla="*/ 259892 w 369060"/>
                <a:gd name="connsiteY33" fmla="*/ 279746 h 597400"/>
                <a:gd name="connsiteX34" fmla="*/ 253638 w 369060"/>
                <a:gd name="connsiteY34" fmla="*/ 287656 h 597400"/>
                <a:gd name="connsiteX35" fmla="*/ 234446 w 369060"/>
                <a:gd name="connsiteY35" fmla="*/ 275822 h 597400"/>
                <a:gd name="connsiteX36" fmla="*/ 215499 w 369060"/>
                <a:gd name="connsiteY36" fmla="*/ 287534 h 597400"/>
                <a:gd name="connsiteX37" fmla="*/ 220404 w 369060"/>
                <a:gd name="connsiteY37" fmla="*/ 310036 h 597400"/>
                <a:gd name="connsiteX38" fmla="*/ 234752 w 369060"/>
                <a:gd name="connsiteY38" fmla="*/ 320154 h 597400"/>
                <a:gd name="connsiteX39" fmla="*/ 239964 w 369060"/>
                <a:gd name="connsiteY39" fmla="*/ 317885 h 597400"/>
                <a:gd name="connsiteX40" fmla="*/ 239045 w 369060"/>
                <a:gd name="connsiteY40" fmla="*/ 326837 h 597400"/>
                <a:gd name="connsiteX41" fmla="*/ 246402 w 369060"/>
                <a:gd name="connsiteY41" fmla="*/ 336648 h 597400"/>
                <a:gd name="connsiteX42" fmla="*/ 257071 w 369060"/>
                <a:gd name="connsiteY42" fmla="*/ 334011 h 597400"/>
                <a:gd name="connsiteX43" fmla="*/ 242969 w 369060"/>
                <a:gd name="connsiteY43" fmla="*/ 343760 h 597400"/>
                <a:gd name="connsiteX44" fmla="*/ 234998 w 369060"/>
                <a:gd name="connsiteY44" fmla="*/ 341921 h 597400"/>
                <a:gd name="connsiteX45" fmla="*/ 215990 w 369060"/>
                <a:gd name="connsiteY45" fmla="*/ 379998 h 597400"/>
                <a:gd name="connsiteX46" fmla="*/ 217829 w 369060"/>
                <a:gd name="connsiteY46" fmla="*/ 402072 h 597400"/>
                <a:gd name="connsiteX47" fmla="*/ 230338 w 369060"/>
                <a:gd name="connsiteY47" fmla="*/ 415745 h 597400"/>
                <a:gd name="connsiteX48" fmla="*/ 227701 w 369060"/>
                <a:gd name="connsiteY48" fmla="*/ 427824 h 597400"/>
                <a:gd name="connsiteX49" fmla="*/ 221202 w 369060"/>
                <a:gd name="connsiteY49" fmla="*/ 426291 h 597400"/>
                <a:gd name="connsiteX50" fmla="*/ 217400 w 369060"/>
                <a:gd name="connsiteY50" fmla="*/ 434262 h 597400"/>
                <a:gd name="connsiteX51" fmla="*/ 223348 w 369060"/>
                <a:gd name="connsiteY51" fmla="*/ 490060 h 597400"/>
                <a:gd name="connsiteX52" fmla="*/ 211882 w 369060"/>
                <a:gd name="connsiteY52" fmla="*/ 505941 h 597400"/>
                <a:gd name="connsiteX53" fmla="*/ 220650 w 369060"/>
                <a:gd name="connsiteY53" fmla="*/ 554626 h 597400"/>
                <a:gd name="connsiteX54" fmla="*/ 220650 w 369060"/>
                <a:gd name="connsiteY54" fmla="*/ 554626 h 597400"/>
                <a:gd name="connsiteX55" fmla="*/ 203481 w 369060"/>
                <a:gd name="connsiteY55" fmla="*/ 558979 h 597400"/>
                <a:gd name="connsiteX56" fmla="*/ 187294 w 369060"/>
                <a:gd name="connsiteY56" fmla="*/ 554626 h 597400"/>
                <a:gd name="connsiteX57" fmla="*/ 184719 w 369060"/>
                <a:gd name="connsiteY57" fmla="*/ 561125 h 597400"/>
                <a:gd name="connsiteX58" fmla="*/ 194529 w 369060"/>
                <a:gd name="connsiteY58" fmla="*/ 571610 h 597400"/>
                <a:gd name="connsiteX59" fmla="*/ 185945 w 369060"/>
                <a:gd name="connsiteY59" fmla="*/ 576393 h 597400"/>
                <a:gd name="connsiteX60" fmla="*/ 156943 w 369060"/>
                <a:gd name="connsiteY60" fmla="*/ 551805 h 597400"/>
                <a:gd name="connsiteX61" fmla="*/ 153386 w 369060"/>
                <a:gd name="connsiteY61" fmla="*/ 554809 h 597400"/>
                <a:gd name="connsiteX62" fmla="*/ 115309 w 369060"/>
                <a:gd name="connsiteY62" fmla="*/ 541381 h 597400"/>
                <a:gd name="connsiteX63" fmla="*/ 101636 w 369060"/>
                <a:gd name="connsiteY63" fmla="*/ 543343 h 597400"/>
                <a:gd name="connsiteX64" fmla="*/ 90660 w 369060"/>
                <a:gd name="connsiteY64" fmla="*/ 554564 h 597400"/>
                <a:gd name="connsiteX65" fmla="*/ 59082 w 369060"/>
                <a:gd name="connsiteY65" fmla="*/ 561616 h 597400"/>
                <a:gd name="connsiteX66" fmla="*/ 58163 w 369060"/>
                <a:gd name="connsiteY66" fmla="*/ 585958 h 597400"/>
                <a:gd name="connsiteX67" fmla="*/ 46819 w 369060"/>
                <a:gd name="connsiteY67" fmla="*/ 597240 h 597400"/>
                <a:gd name="connsiteX68" fmla="*/ 46819 w 369060"/>
                <a:gd name="connsiteY68" fmla="*/ 597240 h 597400"/>
                <a:gd name="connsiteX69" fmla="*/ 39890 w 369060"/>
                <a:gd name="connsiteY69" fmla="*/ 585958 h 597400"/>
                <a:gd name="connsiteX70" fmla="*/ 9049 w 369060"/>
                <a:gd name="connsiteY70" fmla="*/ 571917 h 597400"/>
                <a:gd name="connsiteX71" fmla="*/ 14138 w 369060"/>
                <a:gd name="connsiteY71" fmla="*/ 562842 h 597400"/>
                <a:gd name="connsiteX72" fmla="*/ 8681 w 369060"/>
                <a:gd name="connsiteY72" fmla="*/ 559469 h 597400"/>
                <a:gd name="connsiteX73" fmla="*/ 526 w 369060"/>
                <a:gd name="connsiteY73" fmla="*/ 529425 h 597400"/>
                <a:gd name="connsiteX74" fmla="*/ 2917 w 369060"/>
                <a:gd name="connsiteY74" fmla="*/ 519246 h 597400"/>
                <a:gd name="connsiteX75" fmla="*/ 39032 w 369060"/>
                <a:gd name="connsiteY75" fmla="*/ 487301 h 597400"/>
                <a:gd name="connsiteX76" fmla="*/ 39890 w 369060"/>
                <a:gd name="connsiteY76" fmla="*/ 475221 h 597400"/>
                <a:gd name="connsiteX77" fmla="*/ 53871 w 369060"/>
                <a:gd name="connsiteY77" fmla="*/ 458789 h 597400"/>
                <a:gd name="connsiteX78" fmla="*/ 64233 w 369060"/>
                <a:gd name="connsiteY78" fmla="*/ 451799 h 597400"/>
                <a:gd name="connsiteX79" fmla="*/ 78152 w 369060"/>
                <a:gd name="connsiteY79" fmla="*/ 457685 h 597400"/>
                <a:gd name="connsiteX80" fmla="*/ 90660 w 369060"/>
                <a:gd name="connsiteY80" fmla="*/ 433772 h 597400"/>
                <a:gd name="connsiteX81" fmla="*/ 99673 w 369060"/>
                <a:gd name="connsiteY81" fmla="*/ 433833 h 597400"/>
                <a:gd name="connsiteX82" fmla="*/ 115554 w 369060"/>
                <a:gd name="connsiteY82" fmla="*/ 419608 h 597400"/>
                <a:gd name="connsiteX83" fmla="*/ 110710 w 369060"/>
                <a:gd name="connsiteY83" fmla="*/ 404340 h 597400"/>
                <a:gd name="connsiteX84" fmla="*/ 86981 w 369060"/>
                <a:gd name="connsiteY84" fmla="*/ 403604 h 597400"/>
                <a:gd name="connsiteX85" fmla="*/ 98447 w 369060"/>
                <a:gd name="connsiteY85" fmla="*/ 390973 h 597400"/>
                <a:gd name="connsiteX86" fmla="*/ 101022 w 369060"/>
                <a:gd name="connsiteY86" fmla="*/ 366447 h 597400"/>
                <a:gd name="connsiteX87" fmla="*/ 109055 w 369060"/>
                <a:gd name="connsiteY87" fmla="*/ 364178 h 597400"/>
                <a:gd name="connsiteX88" fmla="*/ 101452 w 369060"/>
                <a:gd name="connsiteY88" fmla="*/ 353019 h 597400"/>
                <a:gd name="connsiteX89" fmla="*/ 117210 w 369060"/>
                <a:gd name="connsiteY89" fmla="*/ 320276 h 597400"/>
                <a:gd name="connsiteX90" fmla="*/ 113776 w 369060"/>
                <a:gd name="connsiteY90" fmla="*/ 310711 h 597400"/>
                <a:gd name="connsiteX91" fmla="*/ 131558 w 369060"/>
                <a:gd name="connsiteY91" fmla="*/ 284590 h 597400"/>
                <a:gd name="connsiteX92" fmla="*/ 125549 w 369060"/>
                <a:gd name="connsiteY92" fmla="*/ 266379 h 597400"/>
                <a:gd name="connsiteX93" fmla="*/ 114144 w 369060"/>
                <a:gd name="connsiteY93" fmla="*/ 264662 h 597400"/>
                <a:gd name="connsiteX94" fmla="*/ 107277 w 369060"/>
                <a:gd name="connsiteY94" fmla="*/ 240014 h 597400"/>
                <a:gd name="connsiteX95" fmla="*/ 121195 w 369060"/>
                <a:gd name="connsiteY95" fmla="*/ 219289 h 597400"/>
                <a:gd name="connsiteX96" fmla="*/ 139467 w 369060"/>
                <a:gd name="connsiteY96" fmla="*/ 205983 h 597400"/>
                <a:gd name="connsiteX97" fmla="*/ 130638 w 369060"/>
                <a:gd name="connsiteY97" fmla="*/ 193413 h 597400"/>
                <a:gd name="connsiteX98" fmla="*/ 140510 w 369060"/>
                <a:gd name="connsiteY98" fmla="*/ 178882 h 597400"/>
                <a:gd name="connsiteX99" fmla="*/ 137935 w 369060"/>
                <a:gd name="connsiteY99" fmla="*/ 173854 h 597400"/>
                <a:gd name="connsiteX100" fmla="*/ 132294 w 369060"/>
                <a:gd name="connsiteY100" fmla="*/ 175754 h 597400"/>
                <a:gd name="connsiteX101" fmla="*/ 134562 w 369060"/>
                <a:gd name="connsiteY101" fmla="*/ 165085 h 597400"/>
                <a:gd name="connsiteX102" fmla="*/ 125242 w 369060"/>
                <a:gd name="connsiteY102" fmla="*/ 160242 h 597400"/>
                <a:gd name="connsiteX103" fmla="*/ 126039 w 369060"/>
                <a:gd name="connsiteY103" fmla="*/ 150431 h 597400"/>
                <a:gd name="connsiteX104" fmla="*/ 115984 w 369060"/>
                <a:gd name="connsiteY104" fmla="*/ 142767 h 597400"/>
                <a:gd name="connsiteX105" fmla="*/ 111262 w 369060"/>
                <a:gd name="connsiteY105" fmla="*/ 146323 h 597400"/>
                <a:gd name="connsiteX106" fmla="*/ 119540 w 369060"/>
                <a:gd name="connsiteY106" fmla="*/ 118853 h 597400"/>
                <a:gd name="connsiteX107" fmla="*/ 109177 w 369060"/>
                <a:gd name="connsiteY107" fmla="*/ 107817 h 597400"/>
                <a:gd name="connsiteX108" fmla="*/ 109177 w 369060"/>
                <a:gd name="connsiteY108" fmla="*/ 107817 h 597400"/>
                <a:gd name="connsiteX109" fmla="*/ 115861 w 369060"/>
                <a:gd name="connsiteY109" fmla="*/ 104935 h 597400"/>
                <a:gd name="connsiteX110" fmla="*/ 123464 w 369060"/>
                <a:gd name="connsiteY110" fmla="*/ 85804 h 597400"/>
                <a:gd name="connsiteX111" fmla="*/ 138057 w 369060"/>
                <a:gd name="connsiteY111" fmla="*/ 91997 h 597400"/>
                <a:gd name="connsiteX112" fmla="*/ 159579 w 369060"/>
                <a:gd name="connsiteY112" fmla="*/ 73541 h 597400"/>
                <a:gd name="connsiteX113" fmla="*/ 154858 w 369060"/>
                <a:gd name="connsiteY113" fmla="*/ 45519 h 597400"/>
                <a:gd name="connsiteX114" fmla="*/ 164914 w 369060"/>
                <a:gd name="connsiteY114" fmla="*/ 26082 h 597400"/>
                <a:gd name="connsiteX115" fmla="*/ 178832 w 369060"/>
                <a:gd name="connsiteY115" fmla="*/ 35709 h 597400"/>
                <a:gd name="connsiteX116" fmla="*/ 187846 w 369060"/>
                <a:gd name="connsiteY116" fmla="*/ 32582 h 597400"/>
                <a:gd name="connsiteX117" fmla="*/ 197595 w 369060"/>
                <a:gd name="connsiteY117" fmla="*/ 7994 h 597400"/>
                <a:gd name="connsiteX118" fmla="*/ 217216 w 369060"/>
                <a:gd name="connsiteY118" fmla="*/ -161 h 59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369060" h="597400">
                  <a:moveTo>
                    <a:pt x="217216" y="-161"/>
                  </a:moveTo>
                  <a:lnTo>
                    <a:pt x="215806" y="7136"/>
                  </a:lnTo>
                  <a:lnTo>
                    <a:pt x="224513" y="12593"/>
                  </a:lnTo>
                  <a:lnTo>
                    <a:pt x="270500" y="31233"/>
                  </a:lnTo>
                  <a:lnTo>
                    <a:pt x="297662" y="23814"/>
                  </a:lnTo>
                  <a:lnTo>
                    <a:pt x="323722" y="32214"/>
                  </a:lnTo>
                  <a:lnTo>
                    <a:pt x="349045" y="16762"/>
                  </a:lnTo>
                  <a:lnTo>
                    <a:pt x="359898" y="18357"/>
                  </a:lnTo>
                  <a:lnTo>
                    <a:pt x="359898" y="18357"/>
                  </a:lnTo>
                  <a:lnTo>
                    <a:pt x="357752" y="39266"/>
                  </a:lnTo>
                  <a:lnTo>
                    <a:pt x="369586" y="55943"/>
                  </a:lnTo>
                  <a:lnTo>
                    <a:pt x="365539" y="66674"/>
                  </a:lnTo>
                  <a:lnTo>
                    <a:pt x="360389" y="71517"/>
                  </a:lnTo>
                  <a:lnTo>
                    <a:pt x="353705" y="60358"/>
                  </a:lnTo>
                  <a:lnTo>
                    <a:pt x="348003" y="67226"/>
                  </a:lnTo>
                  <a:lnTo>
                    <a:pt x="337150" y="67471"/>
                  </a:lnTo>
                  <a:lnTo>
                    <a:pt x="325561" y="112599"/>
                  </a:lnTo>
                  <a:lnTo>
                    <a:pt x="303365" y="142460"/>
                  </a:lnTo>
                  <a:lnTo>
                    <a:pt x="307657" y="149144"/>
                  </a:lnTo>
                  <a:lnTo>
                    <a:pt x="303181" y="153619"/>
                  </a:lnTo>
                  <a:lnTo>
                    <a:pt x="299318" y="146016"/>
                  </a:lnTo>
                  <a:lnTo>
                    <a:pt x="287791" y="150492"/>
                  </a:lnTo>
                  <a:lnTo>
                    <a:pt x="271113" y="179556"/>
                  </a:lnTo>
                  <a:lnTo>
                    <a:pt x="268231" y="204573"/>
                  </a:lnTo>
                  <a:lnTo>
                    <a:pt x="253515" y="207394"/>
                  </a:lnTo>
                  <a:lnTo>
                    <a:pt x="255171" y="218676"/>
                  </a:lnTo>
                  <a:lnTo>
                    <a:pt x="265410" y="216100"/>
                  </a:lnTo>
                  <a:lnTo>
                    <a:pt x="261731" y="222723"/>
                  </a:lnTo>
                  <a:lnTo>
                    <a:pt x="250878" y="224623"/>
                  </a:lnTo>
                  <a:lnTo>
                    <a:pt x="249039" y="233698"/>
                  </a:lnTo>
                  <a:lnTo>
                    <a:pt x="271971" y="259512"/>
                  </a:lnTo>
                  <a:lnTo>
                    <a:pt x="272032" y="279930"/>
                  </a:lnTo>
                  <a:lnTo>
                    <a:pt x="267372" y="283854"/>
                  </a:lnTo>
                  <a:lnTo>
                    <a:pt x="259892" y="279746"/>
                  </a:lnTo>
                  <a:lnTo>
                    <a:pt x="253638" y="287656"/>
                  </a:lnTo>
                  <a:lnTo>
                    <a:pt x="234446" y="275822"/>
                  </a:lnTo>
                  <a:lnTo>
                    <a:pt x="215499" y="287534"/>
                  </a:lnTo>
                  <a:lnTo>
                    <a:pt x="220404" y="310036"/>
                  </a:lnTo>
                  <a:lnTo>
                    <a:pt x="234752" y="320154"/>
                  </a:lnTo>
                  <a:lnTo>
                    <a:pt x="239964" y="317885"/>
                  </a:lnTo>
                  <a:lnTo>
                    <a:pt x="239045" y="326837"/>
                  </a:lnTo>
                  <a:lnTo>
                    <a:pt x="246402" y="336648"/>
                  </a:lnTo>
                  <a:lnTo>
                    <a:pt x="257071" y="334011"/>
                  </a:lnTo>
                  <a:lnTo>
                    <a:pt x="242969" y="343760"/>
                  </a:lnTo>
                  <a:lnTo>
                    <a:pt x="234998" y="341921"/>
                  </a:lnTo>
                  <a:lnTo>
                    <a:pt x="215990" y="379998"/>
                  </a:lnTo>
                  <a:lnTo>
                    <a:pt x="217829" y="402072"/>
                  </a:lnTo>
                  <a:lnTo>
                    <a:pt x="230338" y="415745"/>
                  </a:lnTo>
                  <a:lnTo>
                    <a:pt x="227701" y="427824"/>
                  </a:lnTo>
                  <a:lnTo>
                    <a:pt x="221202" y="426291"/>
                  </a:lnTo>
                  <a:lnTo>
                    <a:pt x="217400" y="434262"/>
                  </a:lnTo>
                  <a:lnTo>
                    <a:pt x="223348" y="490060"/>
                  </a:lnTo>
                  <a:lnTo>
                    <a:pt x="211882" y="505941"/>
                  </a:lnTo>
                  <a:lnTo>
                    <a:pt x="220650" y="554626"/>
                  </a:lnTo>
                  <a:lnTo>
                    <a:pt x="220650" y="554626"/>
                  </a:lnTo>
                  <a:lnTo>
                    <a:pt x="203481" y="558979"/>
                  </a:lnTo>
                  <a:lnTo>
                    <a:pt x="187294" y="554626"/>
                  </a:lnTo>
                  <a:lnTo>
                    <a:pt x="184719" y="561125"/>
                  </a:lnTo>
                  <a:lnTo>
                    <a:pt x="194529" y="571610"/>
                  </a:lnTo>
                  <a:lnTo>
                    <a:pt x="185945" y="576393"/>
                  </a:lnTo>
                  <a:lnTo>
                    <a:pt x="156943" y="551805"/>
                  </a:lnTo>
                  <a:lnTo>
                    <a:pt x="153386" y="554809"/>
                  </a:lnTo>
                  <a:lnTo>
                    <a:pt x="115309" y="541381"/>
                  </a:lnTo>
                  <a:lnTo>
                    <a:pt x="101636" y="543343"/>
                  </a:lnTo>
                  <a:lnTo>
                    <a:pt x="90660" y="554564"/>
                  </a:lnTo>
                  <a:lnTo>
                    <a:pt x="59082" y="561616"/>
                  </a:lnTo>
                  <a:lnTo>
                    <a:pt x="58163" y="585958"/>
                  </a:lnTo>
                  <a:lnTo>
                    <a:pt x="46819" y="597240"/>
                  </a:lnTo>
                  <a:lnTo>
                    <a:pt x="46819" y="597240"/>
                  </a:lnTo>
                  <a:lnTo>
                    <a:pt x="39890" y="585958"/>
                  </a:lnTo>
                  <a:lnTo>
                    <a:pt x="9049" y="571917"/>
                  </a:lnTo>
                  <a:lnTo>
                    <a:pt x="14138" y="562842"/>
                  </a:lnTo>
                  <a:lnTo>
                    <a:pt x="8681" y="559469"/>
                  </a:lnTo>
                  <a:lnTo>
                    <a:pt x="526" y="529425"/>
                  </a:lnTo>
                  <a:lnTo>
                    <a:pt x="2917" y="519246"/>
                  </a:lnTo>
                  <a:lnTo>
                    <a:pt x="39032" y="487301"/>
                  </a:lnTo>
                  <a:lnTo>
                    <a:pt x="39890" y="475221"/>
                  </a:lnTo>
                  <a:lnTo>
                    <a:pt x="53871" y="458789"/>
                  </a:lnTo>
                  <a:lnTo>
                    <a:pt x="64233" y="451799"/>
                  </a:lnTo>
                  <a:lnTo>
                    <a:pt x="78152" y="457685"/>
                  </a:lnTo>
                  <a:lnTo>
                    <a:pt x="90660" y="433772"/>
                  </a:lnTo>
                  <a:lnTo>
                    <a:pt x="99673" y="433833"/>
                  </a:lnTo>
                  <a:lnTo>
                    <a:pt x="115554" y="419608"/>
                  </a:lnTo>
                  <a:lnTo>
                    <a:pt x="110710" y="404340"/>
                  </a:lnTo>
                  <a:lnTo>
                    <a:pt x="86981" y="403604"/>
                  </a:lnTo>
                  <a:lnTo>
                    <a:pt x="98447" y="390973"/>
                  </a:lnTo>
                  <a:lnTo>
                    <a:pt x="101022" y="366447"/>
                  </a:lnTo>
                  <a:lnTo>
                    <a:pt x="109055" y="364178"/>
                  </a:lnTo>
                  <a:lnTo>
                    <a:pt x="101452" y="353019"/>
                  </a:lnTo>
                  <a:lnTo>
                    <a:pt x="117210" y="320276"/>
                  </a:lnTo>
                  <a:lnTo>
                    <a:pt x="113776" y="310711"/>
                  </a:lnTo>
                  <a:lnTo>
                    <a:pt x="131558" y="284590"/>
                  </a:lnTo>
                  <a:lnTo>
                    <a:pt x="125549" y="266379"/>
                  </a:lnTo>
                  <a:lnTo>
                    <a:pt x="114144" y="264662"/>
                  </a:lnTo>
                  <a:lnTo>
                    <a:pt x="107277" y="240014"/>
                  </a:lnTo>
                  <a:lnTo>
                    <a:pt x="121195" y="219289"/>
                  </a:lnTo>
                  <a:lnTo>
                    <a:pt x="139467" y="205983"/>
                  </a:lnTo>
                  <a:lnTo>
                    <a:pt x="130638" y="193413"/>
                  </a:lnTo>
                  <a:lnTo>
                    <a:pt x="140510" y="178882"/>
                  </a:lnTo>
                  <a:lnTo>
                    <a:pt x="137935" y="173854"/>
                  </a:lnTo>
                  <a:lnTo>
                    <a:pt x="132294" y="175754"/>
                  </a:lnTo>
                  <a:lnTo>
                    <a:pt x="134562" y="165085"/>
                  </a:lnTo>
                  <a:lnTo>
                    <a:pt x="125242" y="160242"/>
                  </a:lnTo>
                  <a:lnTo>
                    <a:pt x="126039" y="150431"/>
                  </a:lnTo>
                  <a:lnTo>
                    <a:pt x="115984" y="142767"/>
                  </a:lnTo>
                  <a:lnTo>
                    <a:pt x="111262" y="146323"/>
                  </a:lnTo>
                  <a:lnTo>
                    <a:pt x="119540" y="118853"/>
                  </a:lnTo>
                  <a:lnTo>
                    <a:pt x="109177" y="107817"/>
                  </a:lnTo>
                  <a:lnTo>
                    <a:pt x="109177" y="107817"/>
                  </a:lnTo>
                  <a:lnTo>
                    <a:pt x="115861" y="104935"/>
                  </a:lnTo>
                  <a:lnTo>
                    <a:pt x="123464" y="85804"/>
                  </a:lnTo>
                  <a:lnTo>
                    <a:pt x="138057" y="91997"/>
                  </a:lnTo>
                  <a:lnTo>
                    <a:pt x="159579" y="73541"/>
                  </a:lnTo>
                  <a:lnTo>
                    <a:pt x="154858" y="45519"/>
                  </a:lnTo>
                  <a:lnTo>
                    <a:pt x="164914" y="26082"/>
                  </a:lnTo>
                  <a:lnTo>
                    <a:pt x="178832" y="35709"/>
                  </a:lnTo>
                  <a:lnTo>
                    <a:pt x="187846" y="32582"/>
                  </a:lnTo>
                  <a:lnTo>
                    <a:pt x="197595" y="7994"/>
                  </a:lnTo>
                  <a:lnTo>
                    <a:pt x="217216" y="-16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รูปแบบอิสระ: รูปร่าง 68">
              <a:extLst>
                <a:ext uri="{FF2B5EF4-FFF2-40B4-BE49-F238E27FC236}">
                  <a16:creationId xmlns:a16="http://schemas.microsoft.com/office/drawing/2014/main" id="{94E1AC93-2A56-43E6-5A8E-FA78BA566592}"/>
                </a:ext>
              </a:extLst>
            </p:cNvPr>
            <p:cNvSpPr/>
            <p:nvPr/>
          </p:nvSpPr>
          <p:spPr>
            <a:xfrm>
              <a:off x="5503688" y="5609637"/>
              <a:ext cx="436139" cy="681955"/>
            </a:xfrm>
            <a:custGeom>
              <a:avLst/>
              <a:gdLst>
                <a:gd name="connsiteX0" fmla="*/ 133129 w 436139"/>
                <a:gd name="connsiteY0" fmla="*/ 261548 h 681955"/>
                <a:gd name="connsiteX1" fmla="*/ 133190 w 436139"/>
                <a:gd name="connsiteY1" fmla="*/ 262345 h 681955"/>
                <a:gd name="connsiteX2" fmla="*/ 133190 w 436139"/>
                <a:gd name="connsiteY2" fmla="*/ 262345 h 681955"/>
                <a:gd name="connsiteX3" fmla="*/ 136501 w 436139"/>
                <a:gd name="connsiteY3" fmla="*/ 273688 h 681955"/>
                <a:gd name="connsiteX4" fmla="*/ 157594 w 436139"/>
                <a:gd name="connsiteY4" fmla="*/ 284725 h 681955"/>
                <a:gd name="connsiteX5" fmla="*/ 150972 w 436139"/>
                <a:gd name="connsiteY5" fmla="*/ 287852 h 681955"/>
                <a:gd name="connsiteX6" fmla="*/ 150972 w 436139"/>
                <a:gd name="connsiteY6" fmla="*/ 287852 h 681955"/>
                <a:gd name="connsiteX7" fmla="*/ 142326 w 436139"/>
                <a:gd name="connsiteY7" fmla="*/ 290918 h 681955"/>
                <a:gd name="connsiteX8" fmla="*/ 137911 w 436139"/>
                <a:gd name="connsiteY8" fmla="*/ 302936 h 681955"/>
                <a:gd name="connsiteX9" fmla="*/ 147538 w 436139"/>
                <a:gd name="connsiteY9" fmla="*/ 304469 h 681955"/>
                <a:gd name="connsiteX10" fmla="*/ 150788 w 436139"/>
                <a:gd name="connsiteY10" fmla="*/ 320779 h 681955"/>
                <a:gd name="connsiteX11" fmla="*/ 163725 w 436139"/>
                <a:gd name="connsiteY11" fmla="*/ 321637 h 681955"/>
                <a:gd name="connsiteX12" fmla="*/ 165258 w 436139"/>
                <a:gd name="connsiteY12" fmla="*/ 328014 h 681955"/>
                <a:gd name="connsiteX13" fmla="*/ 170715 w 436139"/>
                <a:gd name="connsiteY13" fmla="*/ 322925 h 681955"/>
                <a:gd name="connsiteX14" fmla="*/ 179422 w 436139"/>
                <a:gd name="connsiteY14" fmla="*/ 332367 h 681955"/>
                <a:gd name="connsiteX15" fmla="*/ 205052 w 436139"/>
                <a:gd name="connsiteY15" fmla="*/ 328934 h 681955"/>
                <a:gd name="connsiteX16" fmla="*/ 222589 w 436139"/>
                <a:gd name="connsiteY16" fmla="*/ 313973 h 681955"/>
                <a:gd name="connsiteX17" fmla="*/ 216886 w 436139"/>
                <a:gd name="connsiteY17" fmla="*/ 292267 h 681955"/>
                <a:gd name="connsiteX18" fmla="*/ 297946 w 436139"/>
                <a:gd name="connsiteY18" fmla="*/ 397546 h 681955"/>
                <a:gd name="connsiteX19" fmla="*/ 319958 w 436139"/>
                <a:gd name="connsiteY19" fmla="*/ 407847 h 681955"/>
                <a:gd name="connsiteX20" fmla="*/ 328175 w 436139"/>
                <a:gd name="connsiteY20" fmla="*/ 403310 h 681955"/>
                <a:gd name="connsiteX21" fmla="*/ 353498 w 436139"/>
                <a:gd name="connsiteY21" fmla="*/ 426181 h 681955"/>
                <a:gd name="connsiteX22" fmla="*/ 388203 w 436139"/>
                <a:gd name="connsiteY22" fmla="*/ 445863 h 681955"/>
                <a:gd name="connsiteX23" fmla="*/ 416469 w 436139"/>
                <a:gd name="connsiteY23" fmla="*/ 446905 h 681955"/>
                <a:gd name="connsiteX24" fmla="*/ 416469 w 436139"/>
                <a:gd name="connsiteY24" fmla="*/ 446905 h 681955"/>
                <a:gd name="connsiteX25" fmla="*/ 408314 w 436139"/>
                <a:gd name="connsiteY25" fmla="*/ 454079 h 681955"/>
                <a:gd name="connsiteX26" fmla="*/ 420946 w 436139"/>
                <a:gd name="connsiteY26" fmla="*/ 458923 h 681955"/>
                <a:gd name="connsiteX27" fmla="*/ 402428 w 436139"/>
                <a:gd name="connsiteY27" fmla="*/ 479158 h 681955"/>
                <a:gd name="connsiteX28" fmla="*/ 403777 w 436139"/>
                <a:gd name="connsiteY28" fmla="*/ 493873 h 681955"/>
                <a:gd name="connsiteX29" fmla="*/ 398136 w 436139"/>
                <a:gd name="connsiteY29" fmla="*/ 501231 h 681955"/>
                <a:gd name="connsiteX30" fmla="*/ 413526 w 436139"/>
                <a:gd name="connsiteY30" fmla="*/ 504665 h 681955"/>
                <a:gd name="connsiteX31" fmla="*/ 414569 w 436139"/>
                <a:gd name="connsiteY31" fmla="*/ 523734 h 681955"/>
                <a:gd name="connsiteX32" fmla="*/ 435048 w 436139"/>
                <a:gd name="connsiteY32" fmla="*/ 541271 h 681955"/>
                <a:gd name="connsiteX33" fmla="*/ 435048 w 436139"/>
                <a:gd name="connsiteY33" fmla="*/ 541271 h 681955"/>
                <a:gd name="connsiteX34" fmla="*/ 426955 w 436139"/>
                <a:gd name="connsiteY34" fmla="*/ 547709 h 681955"/>
                <a:gd name="connsiteX35" fmla="*/ 436642 w 436139"/>
                <a:gd name="connsiteY35" fmla="*/ 558562 h 681955"/>
                <a:gd name="connsiteX36" fmla="*/ 419229 w 436139"/>
                <a:gd name="connsiteY36" fmla="*/ 575792 h 681955"/>
                <a:gd name="connsiteX37" fmla="*/ 407579 w 436139"/>
                <a:gd name="connsiteY37" fmla="*/ 577385 h 681955"/>
                <a:gd name="connsiteX38" fmla="*/ 400221 w 436139"/>
                <a:gd name="connsiteY38" fmla="*/ 594861 h 681955"/>
                <a:gd name="connsiteX39" fmla="*/ 390533 w 436139"/>
                <a:gd name="connsiteY39" fmla="*/ 601789 h 681955"/>
                <a:gd name="connsiteX40" fmla="*/ 380968 w 436139"/>
                <a:gd name="connsiteY40" fmla="*/ 600134 h 681955"/>
                <a:gd name="connsiteX41" fmla="*/ 374223 w 436139"/>
                <a:gd name="connsiteY41" fmla="*/ 614543 h 681955"/>
                <a:gd name="connsiteX42" fmla="*/ 360427 w 436139"/>
                <a:gd name="connsiteY42" fmla="*/ 620613 h 681955"/>
                <a:gd name="connsiteX43" fmla="*/ 356073 w 436139"/>
                <a:gd name="connsiteY43" fmla="*/ 636801 h 681955"/>
                <a:gd name="connsiteX44" fmla="*/ 360979 w 436139"/>
                <a:gd name="connsiteY44" fmla="*/ 668440 h 681955"/>
                <a:gd name="connsiteX45" fmla="*/ 327991 w 436139"/>
                <a:gd name="connsiteY45" fmla="*/ 681745 h 681955"/>
                <a:gd name="connsiteX46" fmla="*/ 325477 w 436139"/>
                <a:gd name="connsiteY46" fmla="*/ 674265 h 681955"/>
                <a:gd name="connsiteX47" fmla="*/ 325477 w 436139"/>
                <a:gd name="connsiteY47" fmla="*/ 674265 h 681955"/>
                <a:gd name="connsiteX48" fmla="*/ 327255 w 436139"/>
                <a:gd name="connsiteY48" fmla="*/ 654827 h 681955"/>
                <a:gd name="connsiteX49" fmla="*/ 316709 w 436139"/>
                <a:gd name="connsiteY49" fmla="*/ 653724 h 681955"/>
                <a:gd name="connsiteX50" fmla="*/ 317322 w 436139"/>
                <a:gd name="connsiteY50" fmla="*/ 623372 h 681955"/>
                <a:gd name="connsiteX51" fmla="*/ 298498 w 436139"/>
                <a:gd name="connsiteY51" fmla="*/ 609638 h 681955"/>
                <a:gd name="connsiteX52" fmla="*/ 288013 w 436139"/>
                <a:gd name="connsiteY52" fmla="*/ 611293 h 681955"/>
                <a:gd name="connsiteX53" fmla="*/ 283107 w 436139"/>
                <a:gd name="connsiteY53" fmla="*/ 591243 h 681955"/>
                <a:gd name="connsiteX54" fmla="*/ 269925 w 436139"/>
                <a:gd name="connsiteY54" fmla="*/ 606511 h 681955"/>
                <a:gd name="connsiteX55" fmla="*/ 246992 w 436139"/>
                <a:gd name="connsiteY55" fmla="*/ 617854 h 681955"/>
                <a:gd name="connsiteX56" fmla="*/ 209160 w 436139"/>
                <a:gd name="connsiteY56" fmla="*/ 596394 h 681955"/>
                <a:gd name="connsiteX57" fmla="*/ 203397 w 436139"/>
                <a:gd name="connsiteY57" fmla="*/ 600870 h 681955"/>
                <a:gd name="connsiteX58" fmla="*/ 188374 w 436139"/>
                <a:gd name="connsiteY58" fmla="*/ 596884 h 681955"/>
                <a:gd name="connsiteX59" fmla="*/ 179545 w 436139"/>
                <a:gd name="connsiteY59" fmla="*/ 584130 h 681955"/>
                <a:gd name="connsiteX60" fmla="*/ 166301 w 436139"/>
                <a:gd name="connsiteY60" fmla="*/ 581494 h 681955"/>
                <a:gd name="connsiteX61" fmla="*/ 152259 w 436139"/>
                <a:gd name="connsiteY61" fmla="*/ 588423 h 681955"/>
                <a:gd name="connsiteX62" fmla="*/ 127917 w 436139"/>
                <a:gd name="connsiteY62" fmla="*/ 577876 h 681955"/>
                <a:gd name="connsiteX63" fmla="*/ 122950 w 436139"/>
                <a:gd name="connsiteY63" fmla="*/ 564509 h 681955"/>
                <a:gd name="connsiteX64" fmla="*/ 106947 w 436139"/>
                <a:gd name="connsiteY64" fmla="*/ 551817 h 681955"/>
                <a:gd name="connsiteX65" fmla="*/ 111484 w 436139"/>
                <a:gd name="connsiteY65" fmla="*/ 527045 h 681955"/>
                <a:gd name="connsiteX66" fmla="*/ 100754 w 436139"/>
                <a:gd name="connsiteY66" fmla="*/ 520239 h 681955"/>
                <a:gd name="connsiteX67" fmla="*/ 99282 w 436139"/>
                <a:gd name="connsiteY67" fmla="*/ 508160 h 681955"/>
                <a:gd name="connsiteX68" fmla="*/ 92231 w 436139"/>
                <a:gd name="connsiteY68" fmla="*/ 508405 h 681955"/>
                <a:gd name="connsiteX69" fmla="*/ 89901 w 436139"/>
                <a:gd name="connsiteY69" fmla="*/ 515211 h 681955"/>
                <a:gd name="connsiteX70" fmla="*/ 74511 w 436139"/>
                <a:gd name="connsiteY70" fmla="*/ 514108 h 681955"/>
                <a:gd name="connsiteX71" fmla="*/ 61880 w 436139"/>
                <a:gd name="connsiteY71" fmla="*/ 500986 h 681955"/>
                <a:gd name="connsiteX72" fmla="*/ 61880 w 436139"/>
                <a:gd name="connsiteY72" fmla="*/ 500986 h 681955"/>
                <a:gd name="connsiteX73" fmla="*/ 65559 w 436139"/>
                <a:gd name="connsiteY73" fmla="*/ 486638 h 681955"/>
                <a:gd name="connsiteX74" fmla="*/ 56055 w 436139"/>
                <a:gd name="connsiteY74" fmla="*/ 466772 h 681955"/>
                <a:gd name="connsiteX75" fmla="*/ 68318 w 436139"/>
                <a:gd name="connsiteY75" fmla="*/ 440467 h 681955"/>
                <a:gd name="connsiteX76" fmla="*/ 53602 w 436139"/>
                <a:gd name="connsiteY76" fmla="*/ 423912 h 681955"/>
                <a:gd name="connsiteX77" fmla="*/ 27665 w 436139"/>
                <a:gd name="connsiteY77" fmla="*/ 419191 h 681955"/>
                <a:gd name="connsiteX78" fmla="*/ 9945 w 436139"/>
                <a:gd name="connsiteY78" fmla="*/ 397669 h 681955"/>
                <a:gd name="connsiteX79" fmla="*/ 11417 w 436139"/>
                <a:gd name="connsiteY79" fmla="*/ 388533 h 681955"/>
                <a:gd name="connsiteX80" fmla="*/ 3139 w 436139"/>
                <a:gd name="connsiteY80" fmla="*/ 379581 h 681955"/>
                <a:gd name="connsiteX81" fmla="*/ 9823 w 436139"/>
                <a:gd name="connsiteY81" fmla="*/ 370813 h 681955"/>
                <a:gd name="connsiteX82" fmla="*/ 3568 w 436139"/>
                <a:gd name="connsiteY82" fmla="*/ 364252 h 681955"/>
                <a:gd name="connsiteX83" fmla="*/ 503 w 436139"/>
                <a:gd name="connsiteY83" fmla="*/ 343220 h 681955"/>
                <a:gd name="connsiteX84" fmla="*/ 503 w 436139"/>
                <a:gd name="connsiteY84" fmla="*/ 343220 h 681955"/>
                <a:gd name="connsiteX85" fmla="*/ 3200 w 436139"/>
                <a:gd name="connsiteY85" fmla="*/ 330834 h 681955"/>
                <a:gd name="connsiteX86" fmla="*/ 23189 w 436139"/>
                <a:gd name="connsiteY86" fmla="*/ 319246 h 681955"/>
                <a:gd name="connsiteX87" fmla="*/ 41707 w 436139"/>
                <a:gd name="connsiteY87" fmla="*/ 326113 h 681955"/>
                <a:gd name="connsiteX88" fmla="*/ 49371 w 436139"/>
                <a:gd name="connsiteY88" fmla="*/ 315199 h 681955"/>
                <a:gd name="connsiteX89" fmla="*/ 103084 w 436139"/>
                <a:gd name="connsiteY89" fmla="*/ 300974 h 681955"/>
                <a:gd name="connsiteX90" fmla="*/ 133006 w 436139"/>
                <a:gd name="connsiteY90" fmla="*/ 257685 h 681955"/>
                <a:gd name="connsiteX91" fmla="*/ 133006 w 436139"/>
                <a:gd name="connsiteY91" fmla="*/ 257685 h 681955"/>
                <a:gd name="connsiteX92" fmla="*/ 133190 w 436139"/>
                <a:gd name="connsiteY92" fmla="*/ 258236 h 681955"/>
                <a:gd name="connsiteX93" fmla="*/ 133190 w 436139"/>
                <a:gd name="connsiteY93" fmla="*/ 258236 h 681955"/>
                <a:gd name="connsiteX94" fmla="*/ 133129 w 436139"/>
                <a:gd name="connsiteY94" fmla="*/ 261241 h 681955"/>
                <a:gd name="connsiteX95" fmla="*/ 133129 w 436139"/>
                <a:gd name="connsiteY95" fmla="*/ 261241 h 681955"/>
                <a:gd name="connsiteX96" fmla="*/ 133129 w 436139"/>
                <a:gd name="connsiteY96" fmla="*/ 261548 h 681955"/>
                <a:gd name="connsiteX97" fmla="*/ 36740 w 436139"/>
                <a:gd name="connsiteY97" fmla="*/ 27444 h 681955"/>
                <a:gd name="connsiteX98" fmla="*/ 72794 w 436139"/>
                <a:gd name="connsiteY98" fmla="*/ 16284 h 681955"/>
                <a:gd name="connsiteX99" fmla="*/ 79293 w 436139"/>
                <a:gd name="connsiteY99" fmla="*/ 8068 h 681955"/>
                <a:gd name="connsiteX100" fmla="*/ 104310 w 436139"/>
                <a:gd name="connsiteY100" fmla="*/ 9110 h 681955"/>
                <a:gd name="connsiteX101" fmla="*/ 106150 w 436139"/>
                <a:gd name="connsiteY101" fmla="*/ -210 h 681955"/>
                <a:gd name="connsiteX102" fmla="*/ 116390 w 436139"/>
                <a:gd name="connsiteY102" fmla="*/ 1568 h 681955"/>
                <a:gd name="connsiteX103" fmla="*/ 116390 w 436139"/>
                <a:gd name="connsiteY103" fmla="*/ 1568 h 681955"/>
                <a:gd name="connsiteX104" fmla="*/ 167711 w 436139"/>
                <a:gd name="connsiteY104" fmla="*/ 210594 h 681955"/>
                <a:gd name="connsiteX105" fmla="*/ 188865 w 436139"/>
                <a:gd name="connsiteY105" fmla="*/ 259340 h 681955"/>
                <a:gd name="connsiteX106" fmla="*/ 217622 w 436139"/>
                <a:gd name="connsiteY106" fmla="*/ 306370 h 681955"/>
                <a:gd name="connsiteX107" fmla="*/ 203949 w 436139"/>
                <a:gd name="connsiteY107" fmla="*/ 306860 h 681955"/>
                <a:gd name="connsiteX108" fmla="*/ 174517 w 436139"/>
                <a:gd name="connsiteY108" fmla="*/ 281659 h 681955"/>
                <a:gd name="connsiteX109" fmla="*/ 159556 w 436139"/>
                <a:gd name="connsiteY109" fmla="*/ 283683 h 681955"/>
                <a:gd name="connsiteX110" fmla="*/ 159556 w 436139"/>
                <a:gd name="connsiteY110" fmla="*/ 283683 h 681955"/>
                <a:gd name="connsiteX111" fmla="*/ 147661 w 436139"/>
                <a:gd name="connsiteY111" fmla="*/ 276018 h 681955"/>
                <a:gd name="connsiteX112" fmla="*/ 155877 w 436139"/>
                <a:gd name="connsiteY112" fmla="*/ 270622 h 681955"/>
                <a:gd name="connsiteX113" fmla="*/ 155509 w 436139"/>
                <a:gd name="connsiteY113" fmla="*/ 259585 h 681955"/>
                <a:gd name="connsiteX114" fmla="*/ 153056 w 436139"/>
                <a:gd name="connsiteY114" fmla="*/ 238064 h 681955"/>
                <a:gd name="connsiteX115" fmla="*/ 144718 w 436139"/>
                <a:gd name="connsiteY115" fmla="*/ 230215 h 681955"/>
                <a:gd name="connsiteX116" fmla="*/ 147415 w 436139"/>
                <a:gd name="connsiteY116" fmla="*/ 191770 h 681955"/>
                <a:gd name="connsiteX117" fmla="*/ 139506 w 436139"/>
                <a:gd name="connsiteY117" fmla="*/ 154490 h 681955"/>
                <a:gd name="connsiteX118" fmla="*/ 109951 w 436139"/>
                <a:gd name="connsiteY118" fmla="*/ 148236 h 681955"/>
                <a:gd name="connsiteX119" fmla="*/ 97688 w 436139"/>
                <a:gd name="connsiteY119" fmla="*/ 178219 h 681955"/>
                <a:gd name="connsiteX120" fmla="*/ 89717 w 436139"/>
                <a:gd name="connsiteY120" fmla="*/ 172333 h 681955"/>
                <a:gd name="connsiteX121" fmla="*/ 86406 w 436139"/>
                <a:gd name="connsiteY121" fmla="*/ 156881 h 681955"/>
                <a:gd name="connsiteX122" fmla="*/ 96585 w 436139"/>
                <a:gd name="connsiteY122" fmla="*/ 141062 h 681955"/>
                <a:gd name="connsiteX123" fmla="*/ 96585 w 436139"/>
                <a:gd name="connsiteY123" fmla="*/ 141062 h 681955"/>
                <a:gd name="connsiteX124" fmla="*/ 105782 w 436139"/>
                <a:gd name="connsiteY124" fmla="*/ 143760 h 681955"/>
                <a:gd name="connsiteX125" fmla="*/ 105782 w 436139"/>
                <a:gd name="connsiteY125" fmla="*/ 143760 h 681955"/>
                <a:gd name="connsiteX126" fmla="*/ 110197 w 436139"/>
                <a:gd name="connsiteY126" fmla="*/ 124568 h 681955"/>
                <a:gd name="connsiteX127" fmla="*/ 103820 w 436139"/>
                <a:gd name="connsiteY127" fmla="*/ 76619 h 681955"/>
                <a:gd name="connsiteX128" fmla="*/ 103820 w 436139"/>
                <a:gd name="connsiteY128" fmla="*/ 76619 h 681955"/>
                <a:gd name="connsiteX129" fmla="*/ 93519 w 436139"/>
                <a:gd name="connsiteY129" fmla="*/ 55710 h 681955"/>
                <a:gd name="connsiteX130" fmla="*/ 87448 w 436139"/>
                <a:gd name="connsiteY130" fmla="*/ 56691 h 681955"/>
                <a:gd name="connsiteX131" fmla="*/ 87448 w 436139"/>
                <a:gd name="connsiteY131" fmla="*/ 56691 h 681955"/>
                <a:gd name="connsiteX132" fmla="*/ 81010 w 436139"/>
                <a:gd name="connsiteY132" fmla="*/ 63375 h 681955"/>
                <a:gd name="connsiteX133" fmla="*/ 60531 w 436139"/>
                <a:gd name="connsiteY133" fmla="*/ 65398 h 681955"/>
                <a:gd name="connsiteX134" fmla="*/ 60531 w 436139"/>
                <a:gd name="connsiteY134" fmla="*/ 65398 h 681955"/>
                <a:gd name="connsiteX135" fmla="*/ 48881 w 436139"/>
                <a:gd name="connsiteY135" fmla="*/ 54177 h 681955"/>
                <a:gd name="connsiteX136" fmla="*/ 29689 w 436139"/>
                <a:gd name="connsiteY136" fmla="*/ 56200 h 681955"/>
                <a:gd name="connsiteX137" fmla="*/ 36740 w 436139"/>
                <a:gd name="connsiteY137" fmla="*/ 27444 h 681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436139" h="681955">
                  <a:moveTo>
                    <a:pt x="133129" y="261548"/>
                  </a:moveTo>
                  <a:lnTo>
                    <a:pt x="133190" y="262345"/>
                  </a:lnTo>
                  <a:lnTo>
                    <a:pt x="133190" y="262345"/>
                  </a:lnTo>
                  <a:lnTo>
                    <a:pt x="136501" y="273688"/>
                  </a:lnTo>
                  <a:lnTo>
                    <a:pt x="157594" y="284725"/>
                  </a:lnTo>
                  <a:lnTo>
                    <a:pt x="150972" y="287852"/>
                  </a:lnTo>
                  <a:lnTo>
                    <a:pt x="150972" y="287852"/>
                  </a:lnTo>
                  <a:lnTo>
                    <a:pt x="142326" y="290918"/>
                  </a:lnTo>
                  <a:lnTo>
                    <a:pt x="137911" y="302936"/>
                  </a:lnTo>
                  <a:lnTo>
                    <a:pt x="147538" y="304469"/>
                  </a:lnTo>
                  <a:lnTo>
                    <a:pt x="150788" y="320779"/>
                  </a:lnTo>
                  <a:lnTo>
                    <a:pt x="163725" y="321637"/>
                  </a:lnTo>
                  <a:lnTo>
                    <a:pt x="165258" y="328014"/>
                  </a:lnTo>
                  <a:lnTo>
                    <a:pt x="170715" y="322925"/>
                  </a:lnTo>
                  <a:lnTo>
                    <a:pt x="179422" y="332367"/>
                  </a:lnTo>
                  <a:lnTo>
                    <a:pt x="205052" y="328934"/>
                  </a:lnTo>
                  <a:lnTo>
                    <a:pt x="222589" y="313973"/>
                  </a:lnTo>
                  <a:lnTo>
                    <a:pt x="216886" y="292267"/>
                  </a:lnTo>
                  <a:lnTo>
                    <a:pt x="297946" y="397546"/>
                  </a:lnTo>
                  <a:lnTo>
                    <a:pt x="319958" y="407847"/>
                  </a:lnTo>
                  <a:lnTo>
                    <a:pt x="328175" y="403310"/>
                  </a:lnTo>
                  <a:lnTo>
                    <a:pt x="353498" y="426181"/>
                  </a:lnTo>
                  <a:lnTo>
                    <a:pt x="388203" y="445863"/>
                  </a:lnTo>
                  <a:lnTo>
                    <a:pt x="416469" y="446905"/>
                  </a:lnTo>
                  <a:lnTo>
                    <a:pt x="416469" y="446905"/>
                  </a:lnTo>
                  <a:lnTo>
                    <a:pt x="408314" y="454079"/>
                  </a:lnTo>
                  <a:lnTo>
                    <a:pt x="420946" y="458923"/>
                  </a:lnTo>
                  <a:lnTo>
                    <a:pt x="402428" y="479158"/>
                  </a:lnTo>
                  <a:lnTo>
                    <a:pt x="403777" y="493873"/>
                  </a:lnTo>
                  <a:lnTo>
                    <a:pt x="398136" y="501231"/>
                  </a:lnTo>
                  <a:lnTo>
                    <a:pt x="413526" y="504665"/>
                  </a:lnTo>
                  <a:lnTo>
                    <a:pt x="414569" y="523734"/>
                  </a:lnTo>
                  <a:lnTo>
                    <a:pt x="435048" y="541271"/>
                  </a:lnTo>
                  <a:lnTo>
                    <a:pt x="435048" y="541271"/>
                  </a:lnTo>
                  <a:lnTo>
                    <a:pt x="426955" y="547709"/>
                  </a:lnTo>
                  <a:lnTo>
                    <a:pt x="436642" y="558562"/>
                  </a:lnTo>
                  <a:lnTo>
                    <a:pt x="419229" y="575792"/>
                  </a:lnTo>
                  <a:lnTo>
                    <a:pt x="407579" y="577385"/>
                  </a:lnTo>
                  <a:lnTo>
                    <a:pt x="400221" y="594861"/>
                  </a:lnTo>
                  <a:lnTo>
                    <a:pt x="390533" y="601789"/>
                  </a:lnTo>
                  <a:lnTo>
                    <a:pt x="380968" y="600134"/>
                  </a:lnTo>
                  <a:lnTo>
                    <a:pt x="374223" y="614543"/>
                  </a:lnTo>
                  <a:lnTo>
                    <a:pt x="360427" y="620613"/>
                  </a:lnTo>
                  <a:lnTo>
                    <a:pt x="356073" y="636801"/>
                  </a:lnTo>
                  <a:lnTo>
                    <a:pt x="360979" y="668440"/>
                  </a:lnTo>
                  <a:lnTo>
                    <a:pt x="327991" y="681745"/>
                  </a:lnTo>
                  <a:lnTo>
                    <a:pt x="325477" y="674265"/>
                  </a:lnTo>
                  <a:lnTo>
                    <a:pt x="325477" y="674265"/>
                  </a:lnTo>
                  <a:lnTo>
                    <a:pt x="327255" y="654827"/>
                  </a:lnTo>
                  <a:lnTo>
                    <a:pt x="316709" y="653724"/>
                  </a:lnTo>
                  <a:lnTo>
                    <a:pt x="317322" y="623372"/>
                  </a:lnTo>
                  <a:lnTo>
                    <a:pt x="298498" y="609638"/>
                  </a:lnTo>
                  <a:lnTo>
                    <a:pt x="288013" y="611293"/>
                  </a:lnTo>
                  <a:lnTo>
                    <a:pt x="283107" y="591243"/>
                  </a:lnTo>
                  <a:lnTo>
                    <a:pt x="269925" y="606511"/>
                  </a:lnTo>
                  <a:lnTo>
                    <a:pt x="246992" y="617854"/>
                  </a:lnTo>
                  <a:lnTo>
                    <a:pt x="209160" y="596394"/>
                  </a:lnTo>
                  <a:lnTo>
                    <a:pt x="203397" y="600870"/>
                  </a:lnTo>
                  <a:lnTo>
                    <a:pt x="188374" y="596884"/>
                  </a:lnTo>
                  <a:lnTo>
                    <a:pt x="179545" y="584130"/>
                  </a:lnTo>
                  <a:lnTo>
                    <a:pt x="166301" y="581494"/>
                  </a:lnTo>
                  <a:lnTo>
                    <a:pt x="152259" y="588423"/>
                  </a:lnTo>
                  <a:lnTo>
                    <a:pt x="127917" y="577876"/>
                  </a:lnTo>
                  <a:lnTo>
                    <a:pt x="122950" y="564509"/>
                  </a:lnTo>
                  <a:lnTo>
                    <a:pt x="106947" y="551817"/>
                  </a:lnTo>
                  <a:lnTo>
                    <a:pt x="111484" y="527045"/>
                  </a:lnTo>
                  <a:lnTo>
                    <a:pt x="100754" y="520239"/>
                  </a:lnTo>
                  <a:lnTo>
                    <a:pt x="99282" y="508160"/>
                  </a:lnTo>
                  <a:lnTo>
                    <a:pt x="92231" y="508405"/>
                  </a:lnTo>
                  <a:lnTo>
                    <a:pt x="89901" y="515211"/>
                  </a:lnTo>
                  <a:lnTo>
                    <a:pt x="74511" y="514108"/>
                  </a:lnTo>
                  <a:lnTo>
                    <a:pt x="61880" y="500986"/>
                  </a:lnTo>
                  <a:lnTo>
                    <a:pt x="61880" y="500986"/>
                  </a:lnTo>
                  <a:lnTo>
                    <a:pt x="65559" y="486638"/>
                  </a:lnTo>
                  <a:lnTo>
                    <a:pt x="56055" y="466772"/>
                  </a:lnTo>
                  <a:lnTo>
                    <a:pt x="68318" y="440467"/>
                  </a:lnTo>
                  <a:lnTo>
                    <a:pt x="53602" y="423912"/>
                  </a:lnTo>
                  <a:lnTo>
                    <a:pt x="27665" y="419191"/>
                  </a:lnTo>
                  <a:lnTo>
                    <a:pt x="9945" y="397669"/>
                  </a:lnTo>
                  <a:lnTo>
                    <a:pt x="11417" y="388533"/>
                  </a:lnTo>
                  <a:lnTo>
                    <a:pt x="3139" y="379581"/>
                  </a:lnTo>
                  <a:lnTo>
                    <a:pt x="9823" y="370813"/>
                  </a:lnTo>
                  <a:lnTo>
                    <a:pt x="3568" y="364252"/>
                  </a:lnTo>
                  <a:lnTo>
                    <a:pt x="503" y="343220"/>
                  </a:lnTo>
                  <a:lnTo>
                    <a:pt x="503" y="343220"/>
                  </a:lnTo>
                  <a:lnTo>
                    <a:pt x="3200" y="330834"/>
                  </a:lnTo>
                  <a:lnTo>
                    <a:pt x="23189" y="319246"/>
                  </a:lnTo>
                  <a:lnTo>
                    <a:pt x="41707" y="326113"/>
                  </a:lnTo>
                  <a:lnTo>
                    <a:pt x="49371" y="315199"/>
                  </a:lnTo>
                  <a:lnTo>
                    <a:pt x="103084" y="300974"/>
                  </a:lnTo>
                  <a:lnTo>
                    <a:pt x="133006" y="257685"/>
                  </a:lnTo>
                  <a:lnTo>
                    <a:pt x="133006" y="257685"/>
                  </a:lnTo>
                  <a:lnTo>
                    <a:pt x="133190" y="258236"/>
                  </a:lnTo>
                  <a:lnTo>
                    <a:pt x="133190" y="258236"/>
                  </a:lnTo>
                  <a:lnTo>
                    <a:pt x="133129" y="261241"/>
                  </a:lnTo>
                  <a:lnTo>
                    <a:pt x="133129" y="261241"/>
                  </a:lnTo>
                  <a:lnTo>
                    <a:pt x="133129" y="261548"/>
                  </a:lnTo>
                  <a:close/>
                  <a:moveTo>
                    <a:pt x="36740" y="27444"/>
                  </a:moveTo>
                  <a:lnTo>
                    <a:pt x="72794" y="16284"/>
                  </a:lnTo>
                  <a:lnTo>
                    <a:pt x="79293" y="8068"/>
                  </a:lnTo>
                  <a:lnTo>
                    <a:pt x="104310" y="9110"/>
                  </a:lnTo>
                  <a:lnTo>
                    <a:pt x="106150" y="-210"/>
                  </a:lnTo>
                  <a:lnTo>
                    <a:pt x="116390" y="1568"/>
                  </a:lnTo>
                  <a:lnTo>
                    <a:pt x="116390" y="1568"/>
                  </a:lnTo>
                  <a:lnTo>
                    <a:pt x="167711" y="210594"/>
                  </a:lnTo>
                  <a:lnTo>
                    <a:pt x="188865" y="259340"/>
                  </a:lnTo>
                  <a:lnTo>
                    <a:pt x="217622" y="306370"/>
                  </a:lnTo>
                  <a:lnTo>
                    <a:pt x="203949" y="306860"/>
                  </a:lnTo>
                  <a:lnTo>
                    <a:pt x="174517" y="281659"/>
                  </a:lnTo>
                  <a:lnTo>
                    <a:pt x="159556" y="283683"/>
                  </a:lnTo>
                  <a:lnTo>
                    <a:pt x="159556" y="283683"/>
                  </a:lnTo>
                  <a:lnTo>
                    <a:pt x="147661" y="276018"/>
                  </a:lnTo>
                  <a:lnTo>
                    <a:pt x="155877" y="270622"/>
                  </a:lnTo>
                  <a:lnTo>
                    <a:pt x="155509" y="259585"/>
                  </a:lnTo>
                  <a:lnTo>
                    <a:pt x="153056" y="238064"/>
                  </a:lnTo>
                  <a:lnTo>
                    <a:pt x="144718" y="230215"/>
                  </a:lnTo>
                  <a:lnTo>
                    <a:pt x="147415" y="191770"/>
                  </a:lnTo>
                  <a:lnTo>
                    <a:pt x="139506" y="154490"/>
                  </a:lnTo>
                  <a:lnTo>
                    <a:pt x="109951" y="148236"/>
                  </a:lnTo>
                  <a:lnTo>
                    <a:pt x="97688" y="178219"/>
                  </a:lnTo>
                  <a:lnTo>
                    <a:pt x="89717" y="172333"/>
                  </a:lnTo>
                  <a:lnTo>
                    <a:pt x="86406" y="156881"/>
                  </a:lnTo>
                  <a:lnTo>
                    <a:pt x="96585" y="141062"/>
                  </a:lnTo>
                  <a:lnTo>
                    <a:pt x="96585" y="141062"/>
                  </a:lnTo>
                  <a:lnTo>
                    <a:pt x="105782" y="143760"/>
                  </a:lnTo>
                  <a:lnTo>
                    <a:pt x="105782" y="143760"/>
                  </a:lnTo>
                  <a:lnTo>
                    <a:pt x="110197" y="124568"/>
                  </a:lnTo>
                  <a:lnTo>
                    <a:pt x="103820" y="76619"/>
                  </a:lnTo>
                  <a:lnTo>
                    <a:pt x="103820" y="76619"/>
                  </a:lnTo>
                  <a:lnTo>
                    <a:pt x="93519" y="55710"/>
                  </a:lnTo>
                  <a:lnTo>
                    <a:pt x="87448" y="56691"/>
                  </a:lnTo>
                  <a:lnTo>
                    <a:pt x="87448" y="56691"/>
                  </a:lnTo>
                  <a:lnTo>
                    <a:pt x="81010" y="63375"/>
                  </a:lnTo>
                  <a:lnTo>
                    <a:pt x="60531" y="65398"/>
                  </a:lnTo>
                  <a:lnTo>
                    <a:pt x="60531" y="65398"/>
                  </a:lnTo>
                  <a:lnTo>
                    <a:pt x="48881" y="54177"/>
                  </a:lnTo>
                  <a:lnTo>
                    <a:pt x="29689" y="56200"/>
                  </a:lnTo>
                  <a:lnTo>
                    <a:pt x="36740" y="27444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รูปแบบอิสระ: รูปร่าง 69">
              <a:extLst>
                <a:ext uri="{FF2B5EF4-FFF2-40B4-BE49-F238E27FC236}">
                  <a16:creationId xmlns:a16="http://schemas.microsoft.com/office/drawing/2014/main" id="{0AA4CA89-A0C6-A2D4-1D92-5E6B437DED40}"/>
                </a:ext>
              </a:extLst>
            </p:cNvPr>
            <p:cNvSpPr/>
            <p:nvPr/>
          </p:nvSpPr>
          <p:spPr>
            <a:xfrm>
              <a:off x="5142476" y="5943993"/>
              <a:ext cx="429211" cy="299344"/>
            </a:xfrm>
            <a:custGeom>
              <a:avLst/>
              <a:gdLst>
                <a:gd name="connsiteX0" fmla="*/ 39636 w 429211"/>
                <a:gd name="connsiteY0" fmla="*/ 227757 h 299344"/>
                <a:gd name="connsiteX1" fmla="*/ 59931 w 429211"/>
                <a:gd name="connsiteY1" fmla="*/ 238426 h 299344"/>
                <a:gd name="connsiteX2" fmla="*/ 54781 w 429211"/>
                <a:gd name="connsiteY2" fmla="*/ 255963 h 299344"/>
                <a:gd name="connsiteX3" fmla="*/ 42701 w 429211"/>
                <a:gd name="connsiteY3" fmla="*/ 256331 h 299344"/>
                <a:gd name="connsiteX4" fmla="*/ 39636 w 429211"/>
                <a:gd name="connsiteY4" fmla="*/ 227757 h 299344"/>
                <a:gd name="connsiteX5" fmla="*/ 27556 w 429211"/>
                <a:gd name="connsiteY5" fmla="*/ 225489 h 299344"/>
                <a:gd name="connsiteX6" fmla="*/ 31787 w 429211"/>
                <a:gd name="connsiteY6" fmla="*/ 236587 h 299344"/>
                <a:gd name="connsiteX7" fmla="*/ 16458 w 429211"/>
                <a:gd name="connsiteY7" fmla="*/ 243883 h 299344"/>
                <a:gd name="connsiteX8" fmla="*/ 516 w 429211"/>
                <a:gd name="connsiteY8" fmla="*/ 240450 h 299344"/>
                <a:gd name="connsiteX9" fmla="*/ 5973 w 429211"/>
                <a:gd name="connsiteY9" fmla="*/ 228677 h 299344"/>
                <a:gd name="connsiteX10" fmla="*/ 27556 w 429211"/>
                <a:gd name="connsiteY10" fmla="*/ 225489 h 299344"/>
                <a:gd name="connsiteX11" fmla="*/ 198137 w 429211"/>
                <a:gd name="connsiteY11" fmla="*/ 169201 h 299344"/>
                <a:gd name="connsiteX12" fmla="*/ 207948 w 429211"/>
                <a:gd name="connsiteY12" fmla="*/ 183610 h 299344"/>
                <a:gd name="connsiteX13" fmla="*/ 205679 w 429211"/>
                <a:gd name="connsiteY13" fmla="*/ 207891 h 299344"/>
                <a:gd name="connsiteX14" fmla="*/ 214018 w 429211"/>
                <a:gd name="connsiteY14" fmla="*/ 240388 h 299344"/>
                <a:gd name="connsiteX15" fmla="*/ 211749 w 429211"/>
                <a:gd name="connsiteY15" fmla="*/ 248175 h 299344"/>
                <a:gd name="connsiteX16" fmla="*/ 204759 w 429211"/>
                <a:gd name="connsiteY16" fmla="*/ 243515 h 299344"/>
                <a:gd name="connsiteX17" fmla="*/ 203533 w 429211"/>
                <a:gd name="connsiteY17" fmla="*/ 254981 h 299344"/>
                <a:gd name="connsiteX18" fmla="*/ 196604 w 429211"/>
                <a:gd name="connsiteY18" fmla="*/ 258722 h 299344"/>
                <a:gd name="connsiteX19" fmla="*/ 171342 w 429211"/>
                <a:gd name="connsiteY19" fmla="*/ 218376 h 299344"/>
                <a:gd name="connsiteX20" fmla="*/ 178148 w 429211"/>
                <a:gd name="connsiteY20" fmla="*/ 211938 h 299344"/>
                <a:gd name="connsiteX21" fmla="*/ 179007 w 429211"/>
                <a:gd name="connsiteY21" fmla="*/ 193788 h 299344"/>
                <a:gd name="connsiteX22" fmla="*/ 189860 w 429211"/>
                <a:gd name="connsiteY22" fmla="*/ 185940 h 299344"/>
                <a:gd name="connsiteX23" fmla="*/ 190779 w 429211"/>
                <a:gd name="connsiteY23" fmla="*/ 161597 h 299344"/>
                <a:gd name="connsiteX24" fmla="*/ 198137 w 429211"/>
                <a:gd name="connsiteY24" fmla="*/ 169201 h 299344"/>
                <a:gd name="connsiteX25" fmla="*/ 242039 w 429211"/>
                <a:gd name="connsiteY25" fmla="*/ 1256 h 299344"/>
                <a:gd name="connsiteX26" fmla="*/ 242039 w 429211"/>
                <a:gd name="connsiteY26" fmla="*/ 1256 h 299344"/>
                <a:gd name="connsiteX27" fmla="*/ 250869 w 429211"/>
                <a:gd name="connsiteY27" fmla="*/ 643 h 299344"/>
                <a:gd name="connsiteX28" fmla="*/ 281282 w 429211"/>
                <a:gd name="connsiteY28" fmla="*/ 24740 h 299344"/>
                <a:gd name="connsiteX29" fmla="*/ 297101 w 429211"/>
                <a:gd name="connsiteY29" fmla="*/ 13336 h 299344"/>
                <a:gd name="connsiteX30" fmla="*/ 324019 w 429211"/>
                <a:gd name="connsiteY30" fmla="*/ 12539 h 299344"/>
                <a:gd name="connsiteX31" fmla="*/ 337815 w 429211"/>
                <a:gd name="connsiteY31" fmla="*/ 6223 h 299344"/>
                <a:gd name="connsiteX32" fmla="*/ 337815 w 429211"/>
                <a:gd name="connsiteY32" fmla="*/ 6223 h 299344"/>
                <a:gd name="connsiteX33" fmla="*/ 350201 w 429211"/>
                <a:gd name="connsiteY33" fmla="*/ 15849 h 299344"/>
                <a:gd name="connsiteX34" fmla="*/ 354677 w 429211"/>
                <a:gd name="connsiteY34" fmla="*/ 8063 h 299344"/>
                <a:gd name="connsiteX35" fmla="*/ 361912 w 429211"/>
                <a:gd name="connsiteY35" fmla="*/ 8737 h 299344"/>
                <a:gd name="connsiteX36" fmla="*/ 361912 w 429211"/>
                <a:gd name="connsiteY36" fmla="*/ 8737 h 299344"/>
                <a:gd name="connsiteX37" fmla="*/ 364978 w 429211"/>
                <a:gd name="connsiteY37" fmla="*/ 29768 h 299344"/>
                <a:gd name="connsiteX38" fmla="*/ 371232 w 429211"/>
                <a:gd name="connsiteY38" fmla="*/ 36329 h 299344"/>
                <a:gd name="connsiteX39" fmla="*/ 364549 w 429211"/>
                <a:gd name="connsiteY39" fmla="*/ 45097 h 299344"/>
                <a:gd name="connsiteX40" fmla="*/ 372826 w 429211"/>
                <a:gd name="connsiteY40" fmla="*/ 54050 h 299344"/>
                <a:gd name="connsiteX41" fmla="*/ 371355 w 429211"/>
                <a:gd name="connsiteY41" fmla="*/ 63186 h 299344"/>
                <a:gd name="connsiteX42" fmla="*/ 389075 w 429211"/>
                <a:gd name="connsiteY42" fmla="*/ 84707 h 299344"/>
                <a:gd name="connsiteX43" fmla="*/ 415012 w 429211"/>
                <a:gd name="connsiteY43" fmla="*/ 89429 h 299344"/>
                <a:gd name="connsiteX44" fmla="*/ 429727 w 429211"/>
                <a:gd name="connsiteY44" fmla="*/ 105984 h 299344"/>
                <a:gd name="connsiteX45" fmla="*/ 417464 w 429211"/>
                <a:gd name="connsiteY45" fmla="*/ 132288 h 299344"/>
                <a:gd name="connsiteX46" fmla="*/ 426968 w 429211"/>
                <a:gd name="connsiteY46" fmla="*/ 152155 h 299344"/>
                <a:gd name="connsiteX47" fmla="*/ 423289 w 429211"/>
                <a:gd name="connsiteY47" fmla="*/ 166503 h 299344"/>
                <a:gd name="connsiteX48" fmla="*/ 423289 w 429211"/>
                <a:gd name="connsiteY48" fmla="*/ 166503 h 299344"/>
                <a:gd name="connsiteX49" fmla="*/ 409616 w 429211"/>
                <a:gd name="connsiteY49" fmla="*/ 179747 h 299344"/>
                <a:gd name="connsiteX50" fmla="*/ 413417 w 429211"/>
                <a:gd name="connsiteY50" fmla="*/ 196057 h 299344"/>
                <a:gd name="connsiteX51" fmla="*/ 407531 w 429211"/>
                <a:gd name="connsiteY51" fmla="*/ 209179 h 299344"/>
                <a:gd name="connsiteX52" fmla="*/ 414766 w 429211"/>
                <a:gd name="connsiteY52" fmla="*/ 227941 h 299344"/>
                <a:gd name="connsiteX53" fmla="*/ 403361 w 429211"/>
                <a:gd name="connsiteY53" fmla="*/ 227941 h 299344"/>
                <a:gd name="connsiteX54" fmla="*/ 406182 w 429211"/>
                <a:gd name="connsiteY54" fmla="*/ 260684 h 299344"/>
                <a:gd name="connsiteX55" fmla="*/ 390056 w 429211"/>
                <a:gd name="connsiteY55" fmla="*/ 299129 h 299344"/>
                <a:gd name="connsiteX56" fmla="*/ 380613 w 429211"/>
                <a:gd name="connsiteY56" fmla="*/ 261420 h 299344"/>
                <a:gd name="connsiteX57" fmla="*/ 373623 w 429211"/>
                <a:gd name="connsiteY57" fmla="*/ 261972 h 299344"/>
                <a:gd name="connsiteX58" fmla="*/ 378774 w 429211"/>
                <a:gd name="connsiteY58" fmla="*/ 238917 h 299344"/>
                <a:gd name="connsiteX59" fmla="*/ 370987 w 429211"/>
                <a:gd name="connsiteY59" fmla="*/ 236342 h 299344"/>
                <a:gd name="connsiteX60" fmla="*/ 365039 w 429211"/>
                <a:gd name="connsiteY60" fmla="*/ 253571 h 299344"/>
                <a:gd name="connsiteX61" fmla="*/ 347564 w 429211"/>
                <a:gd name="connsiteY61" fmla="*/ 241492 h 299344"/>
                <a:gd name="connsiteX62" fmla="*/ 333461 w 429211"/>
                <a:gd name="connsiteY62" fmla="*/ 215249 h 299344"/>
                <a:gd name="connsiteX63" fmla="*/ 318194 w 429211"/>
                <a:gd name="connsiteY63" fmla="*/ 224998 h 299344"/>
                <a:gd name="connsiteX64" fmla="*/ 317642 w 429211"/>
                <a:gd name="connsiteY64" fmla="*/ 211447 h 299344"/>
                <a:gd name="connsiteX65" fmla="*/ 328311 w 429211"/>
                <a:gd name="connsiteY65" fmla="*/ 206297 h 299344"/>
                <a:gd name="connsiteX66" fmla="*/ 318868 w 429211"/>
                <a:gd name="connsiteY66" fmla="*/ 186185 h 299344"/>
                <a:gd name="connsiteX67" fmla="*/ 312185 w 429211"/>
                <a:gd name="connsiteY67" fmla="*/ 195383 h 299344"/>
                <a:gd name="connsiteX68" fmla="*/ 307034 w 429211"/>
                <a:gd name="connsiteY68" fmla="*/ 182077 h 299344"/>
                <a:gd name="connsiteX69" fmla="*/ 300167 w 429211"/>
                <a:gd name="connsiteY69" fmla="*/ 181402 h 299344"/>
                <a:gd name="connsiteX70" fmla="*/ 304398 w 429211"/>
                <a:gd name="connsiteY70" fmla="*/ 165522 h 299344"/>
                <a:gd name="connsiteX71" fmla="*/ 299860 w 429211"/>
                <a:gd name="connsiteY71" fmla="*/ 160432 h 299344"/>
                <a:gd name="connsiteX72" fmla="*/ 298573 w 429211"/>
                <a:gd name="connsiteY72" fmla="*/ 168649 h 299344"/>
                <a:gd name="connsiteX73" fmla="*/ 288149 w 429211"/>
                <a:gd name="connsiteY73" fmla="*/ 168955 h 299344"/>
                <a:gd name="connsiteX74" fmla="*/ 271900 w 429211"/>
                <a:gd name="connsiteY74" fmla="*/ 140198 h 299344"/>
                <a:gd name="connsiteX75" fmla="*/ 269448 w 429211"/>
                <a:gd name="connsiteY75" fmla="*/ 146391 h 299344"/>
                <a:gd name="connsiteX76" fmla="*/ 258043 w 429211"/>
                <a:gd name="connsiteY76" fmla="*/ 145594 h 299344"/>
                <a:gd name="connsiteX77" fmla="*/ 247129 w 429211"/>
                <a:gd name="connsiteY77" fmla="*/ 120271 h 299344"/>
                <a:gd name="connsiteX78" fmla="*/ 236644 w 429211"/>
                <a:gd name="connsiteY78" fmla="*/ 122478 h 299344"/>
                <a:gd name="connsiteX79" fmla="*/ 223951 w 429211"/>
                <a:gd name="connsiteY79" fmla="*/ 110031 h 299344"/>
                <a:gd name="connsiteX80" fmla="*/ 213466 w 429211"/>
                <a:gd name="connsiteY80" fmla="*/ 112606 h 299344"/>
                <a:gd name="connsiteX81" fmla="*/ 205434 w 429211"/>
                <a:gd name="connsiteY81" fmla="*/ 94579 h 299344"/>
                <a:gd name="connsiteX82" fmla="*/ 209665 w 429211"/>
                <a:gd name="connsiteY82" fmla="*/ 91697 h 299344"/>
                <a:gd name="connsiteX83" fmla="*/ 207457 w 429211"/>
                <a:gd name="connsiteY83" fmla="*/ 75387 h 299344"/>
                <a:gd name="connsiteX84" fmla="*/ 217329 w 429211"/>
                <a:gd name="connsiteY84" fmla="*/ 71340 h 299344"/>
                <a:gd name="connsiteX85" fmla="*/ 215060 w 429211"/>
                <a:gd name="connsiteY85" fmla="*/ 65393 h 299344"/>
                <a:gd name="connsiteX86" fmla="*/ 207396 w 429211"/>
                <a:gd name="connsiteY86" fmla="*/ 69869 h 299344"/>
                <a:gd name="connsiteX87" fmla="*/ 202368 w 429211"/>
                <a:gd name="connsiteY87" fmla="*/ 52026 h 299344"/>
                <a:gd name="connsiteX88" fmla="*/ 208622 w 429211"/>
                <a:gd name="connsiteY88" fmla="*/ 46875 h 299344"/>
                <a:gd name="connsiteX89" fmla="*/ 202368 w 429211"/>
                <a:gd name="connsiteY89" fmla="*/ 36697 h 299344"/>
                <a:gd name="connsiteX90" fmla="*/ 213282 w 429211"/>
                <a:gd name="connsiteY90" fmla="*/ 21491 h 299344"/>
                <a:gd name="connsiteX91" fmla="*/ 215612 w 429211"/>
                <a:gd name="connsiteY91" fmla="*/ 25967 h 299344"/>
                <a:gd name="connsiteX92" fmla="*/ 230573 w 429211"/>
                <a:gd name="connsiteY92" fmla="*/ -215 h 299344"/>
                <a:gd name="connsiteX93" fmla="*/ 242039 w 429211"/>
                <a:gd name="connsiteY93" fmla="*/ 1256 h 2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429211" h="299344">
                  <a:moveTo>
                    <a:pt x="39636" y="227757"/>
                  </a:moveTo>
                  <a:lnTo>
                    <a:pt x="59931" y="238426"/>
                  </a:lnTo>
                  <a:lnTo>
                    <a:pt x="54781" y="255963"/>
                  </a:lnTo>
                  <a:lnTo>
                    <a:pt x="42701" y="256331"/>
                  </a:lnTo>
                  <a:lnTo>
                    <a:pt x="39636" y="227757"/>
                  </a:lnTo>
                  <a:close/>
                  <a:moveTo>
                    <a:pt x="27556" y="225489"/>
                  </a:moveTo>
                  <a:lnTo>
                    <a:pt x="31787" y="236587"/>
                  </a:lnTo>
                  <a:lnTo>
                    <a:pt x="16458" y="243883"/>
                  </a:lnTo>
                  <a:lnTo>
                    <a:pt x="516" y="240450"/>
                  </a:lnTo>
                  <a:lnTo>
                    <a:pt x="5973" y="228677"/>
                  </a:lnTo>
                  <a:lnTo>
                    <a:pt x="27556" y="225489"/>
                  </a:lnTo>
                  <a:close/>
                  <a:moveTo>
                    <a:pt x="198137" y="169201"/>
                  </a:moveTo>
                  <a:lnTo>
                    <a:pt x="207948" y="183610"/>
                  </a:lnTo>
                  <a:lnTo>
                    <a:pt x="205679" y="207891"/>
                  </a:lnTo>
                  <a:lnTo>
                    <a:pt x="214018" y="240388"/>
                  </a:lnTo>
                  <a:lnTo>
                    <a:pt x="211749" y="248175"/>
                  </a:lnTo>
                  <a:lnTo>
                    <a:pt x="204759" y="243515"/>
                  </a:lnTo>
                  <a:lnTo>
                    <a:pt x="203533" y="254981"/>
                  </a:lnTo>
                  <a:lnTo>
                    <a:pt x="196604" y="258722"/>
                  </a:lnTo>
                  <a:lnTo>
                    <a:pt x="171342" y="218376"/>
                  </a:lnTo>
                  <a:lnTo>
                    <a:pt x="178148" y="211938"/>
                  </a:lnTo>
                  <a:lnTo>
                    <a:pt x="179007" y="193788"/>
                  </a:lnTo>
                  <a:lnTo>
                    <a:pt x="189860" y="185940"/>
                  </a:lnTo>
                  <a:lnTo>
                    <a:pt x="190779" y="161597"/>
                  </a:lnTo>
                  <a:lnTo>
                    <a:pt x="198137" y="169201"/>
                  </a:lnTo>
                  <a:close/>
                  <a:moveTo>
                    <a:pt x="242039" y="1256"/>
                  </a:moveTo>
                  <a:lnTo>
                    <a:pt x="242039" y="1256"/>
                  </a:lnTo>
                  <a:lnTo>
                    <a:pt x="250869" y="643"/>
                  </a:lnTo>
                  <a:lnTo>
                    <a:pt x="281282" y="24740"/>
                  </a:lnTo>
                  <a:lnTo>
                    <a:pt x="297101" y="13336"/>
                  </a:lnTo>
                  <a:lnTo>
                    <a:pt x="324019" y="12539"/>
                  </a:lnTo>
                  <a:lnTo>
                    <a:pt x="337815" y="6223"/>
                  </a:lnTo>
                  <a:lnTo>
                    <a:pt x="337815" y="6223"/>
                  </a:lnTo>
                  <a:lnTo>
                    <a:pt x="350201" y="15849"/>
                  </a:lnTo>
                  <a:lnTo>
                    <a:pt x="354677" y="8063"/>
                  </a:lnTo>
                  <a:lnTo>
                    <a:pt x="361912" y="8737"/>
                  </a:lnTo>
                  <a:lnTo>
                    <a:pt x="361912" y="8737"/>
                  </a:lnTo>
                  <a:lnTo>
                    <a:pt x="364978" y="29768"/>
                  </a:lnTo>
                  <a:lnTo>
                    <a:pt x="371232" y="36329"/>
                  </a:lnTo>
                  <a:lnTo>
                    <a:pt x="364549" y="45097"/>
                  </a:lnTo>
                  <a:lnTo>
                    <a:pt x="372826" y="54050"/>
                  </a:lnTo>
                  <a:lnTo>
                    <a:pt x="371355" y="63186"/>
                  </a:lnTo>
                  <a:lnTo>
                    <a:pt x="389075" y="84707"/>
                  </a:lnTo>
                  <a:lnTo>
                    <a:pt x="415012" y="89429"/>
                  </a:lnTo>
                  <a:lnTo>
                    <a:pt x="429727" y="105984"/>
                  </a:lnTo>
                  <a:lnTo>
                    <a:pt x="417464" y="132288"/>
                  </a:lnTo>
                  <a:lnTo>
                    <a:pt x="426968" y="152155"/>
                  </a:lnTo>
                  <a:lnTo>
                    <a:pt x="423289" y="166503"/>
                  </a:lnTo>
                  <a:lnTo>
                    <a:pt x="423289" y="166503"/>
                  </a:lnTo>
                  <a:lnTo>
                    <a:pt x="409616" y="179747"/>
                  </a:lnTo>
                  <a:lnTo>
                    <a:pt x="413417" y="196057"/>
                  </a:lnTo>
                  <a:lnTo>
                    <a:pt x="407531" y="209179"/>
                  </a:lnTo>
                  <a:lnTo>
                    <a:pt x="414766" y="227941"/>
                  </a:lnTo>
                  <a:lnTo>
                    <a:pt x="403361" y="227941"/>
                  </a:lnTo>
                  <a:lnTo>
                    <a:pt x="406182" y="260684"/>
                  </a:lnTo>
                  <a:lnTo>
                    <a:pt x="390056" y="299129"/>
                  </a:lnTo>
                  <a:lnTo>
                    <a:pt x="380613" y="261420"/>
                  </a:lnTo>
                  <a:lnTo>
                    <a:pt x="373623" y="261972"/>
                  </a:lnTo>
                  <a:lnTo>
                    <a:pt x="378774" y="238917"/>
                  </a:lnTo>
                  <a:lnTo>
                    <a:pt x="370987" y="236342"/>
                  </a:lnTo>
                  <a:lnTo>
                    <a:pt x="365039" y="253571"/>
                  </a:lnTo>
                  <a:lnTo>
                    <a:pt x="347564" y="241492"/>
                  </a:lnTo>
                  <a:lnTo>
                    <a:pt x="333461" y="215249"/>
                  </a:lnTo>
                  <a:lnTo>
                    <a:pt x="318194" y="224998"/>
                  </a:lnTo>
                  <a:lnTo>
                    <a:pt x="317642" y="211447"/>
                  </a:lnTo>
                  <a:lnTo>
                    <a:pt x="328311" y="206297"/>
                  </a:lnTo>
                  <a:lnTo>
                    <a:pt x="318868" y="186185"/>
                  </a:lnTo>
                  <a:lnTo>
                    <a:pt x="312185" y="195383"/>
                  </a:lnTo>
                  <a:lnTo>
                    <a:pt x="307034" y="182077"/>
                  </a:lnTo>
                  <a:lnTo>
                    <a:pt x="300167" y="181402"/>
                  </a:lnTo>
                  <a:lnTo>
                    <a:pt x="304398" y="165522"/>
                  </a:lnTo>
                  <a:lnTo>
                    <a:pt x="299860" y="160432"/>
                  </a:lnTo>
                  <a:lnTo>
                    <a:pt x="298573" y="168649"/>
                  </a:lnTo>
                  <a:lnTo>
                    <a:pt x="288149" y="168955"/>
                  </a:lnTo>
                  <a:lnTo>
                    <a:pt x="271900" y="140198"/>
                  </a:lnTo>
                  <a:lnTo>
                    <a:pt x="269448" y="146391"/>
                  </a:lnTo>
                  <a:lnTo>
                    <a:pt x="258043" y="145594"/>
                  </a:lnTo>
                  <a:lnTo>
                    <a:pt x="247129" y="120271"/>
                  </a:lnTo>
                  <a:lnTo>
                    <a:pt x="236644" y="122478"/>
                  </a:lnTo>
                  <a:lnTo>
                    <a:pt x="223951" y="110031"/>
                  </a:lnTo>
                  <a:lnTo>
                    <a:pt x="213466" y="112606"/>
                  </a:lnTo>
                  <a:lnTo>
                    <a:pt x="205434" y="94579"/>
                  </a:lnTo>
                  <a:lnTo>
                    <a:pt x="209665" y="91697"/>
                  </a:lnTo>
                  <a:lnTo>
                    <a:pt x="207457" y="75387"/>
                  </a:lnTo>
                  <a:lnTo>
                    <a:pt x="217329" y="71340"/>
                  </a:lnTo>
                  <a:lnTo>
                    <a:pt x="215060" y="65393"/>
                  </a:lnTo>
                  <a:lnTo>
                    <a:pt x="207396" y="69869"/>
                  </a:lnTo>
                  <a:lnTo>
                    <a:pt x="202368" y="52026"/>
                  </a:lnTo>
                  <a:lnTo>
                    <a:pt x="208622" y="46875"/>
                  </a:lnTo>
                  <a:lnTo>
                    <a:pt x="202368" y="36697"/>
                  </a:lnTo>
                  <a:lnTo>
                    <a:pt x="213282" y="21491"/>
                  </a:lnTo>
                  <a:lnTo>
                    <a:pt x="215612" y="25967"/>
                  </a:lnTo>
                  <a:lnTo>
                    <a:pt x="230573" y="-215"/>
                  </a:lnTo>
                  <a:lnTo>
                    <a:pt x="242039" y="125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รูปแบบอิสระ: รูปร่าง 70">
              <a:extLst>
                <a:ext uri="{FF2B5EF4-FFF2-40B4-BE49-F238E27FC236}">
                  <a16:creationId xmlns:a16="http://schemas.microsoft.com/office/drawing/2014/main" id="{AD2D5C96-4EC7-318B-A5B8-0956634B4EB6}"/>
                </a:ext>
              </a:extLst>
            </p:cNvPr>
            <p:cNvSpPr/>
            <p:nvPr/>
          </p:nvSpPr>
          <p:spPr>
            <a:xfrm>
              <a:off x="5172030" y="5577753"/>
              <a:ext cx="307499" cy="391133"/>
            </a:xfrm>
            <a:custGeom>
              <a:avLst/>
              <a:gdLst>
                <a:gd name="connsiteX0" fmla="*/ 130078 w 307499"/>
                <a:gd name="connsiteY0" fmla="*/ 371677 h 391133"/>
                <a:gd name="connsiteX1" fmla="*/ 150128 w 307499"/>
                <a:gd name="connsiteY1" fmla="*/ 385903 h 391133"/>
                <a:gd name="connsiteX2" fmla="*/ 129281 w 307499"/>
                <a:gd name="connsiteY2" fmla="*/ 380875 h 391133"/>
                <a:gd name="connsiteX3" fmla="*/ 124682 w 307499"/>
                <a:gd name="connsiteY3" fmla="*/ 367385 h 391133"/>
                <a:gd name="connsiteX4" fmla="*/ 130078 w 307499"/>
                <a:gd name="connsiteY4" fmla="*/ 371677 h 391133"/>
                <a:gd name="connsiteX5" fmla="*/ 60116 w 307499"/>
                <a:gd name="connsiteY5" fmla="*/ 308890 h 391133"/>
                <a:gd name="connsiteX6" fmla="*/ 81822 w 307499"/>
                <a:gd name="connsiteY6" fmla="*/ 313979 h 391133"/>
                <a:gd name="connsiteX7" fmla="*/ 66125 w 307499"/>
                <a:gd name="connsiteY7" fmla="*/ 319007 h 391133"/>
                <a:gd name="connsiteX8" fmla="*/ 54107 w 307499"/>
                <a:gd name="connsiteY8" fmla="*/ 334336 h 391133"/>
                <a:gd name="connsiteX9" fmla="*/ 46320 w 307499"/>
                <a:gd name="connsiteY9" fmla="*/ 326733 h 391133"/>
                <a:gd name="connsiteX10" fmla="*/ 47792 w 307499"/>
                <a:gd name="connsiteY10" fmla="*/ 309258 h 391133"/>
                <a:gd name="connsiteX11" fmla="*/ 54782 w 307499"/>
                <a:gd name="connsiteY11" fmla="*/ 302942 h 391133"/>
                <a:gd name="connsiteX12" fmla="*/ 60116 w 307499"/>
                <a:gd name="connsiteY12" fmla="*/ 308890 h 391133"/>
                <a:gd name="connsiteX13" fmla="*/ 59810 w 307499"/>
                <a:gd name="connsiteY13" fmla="*/ 23526 h 391133"/>
                <a:gd name="connsiteX14" fmla="*/ 69314 w 307499"/>
                <a:gd name="connsiteY14" fmla="*/ 24446 h 391133"/>
                <a:gd name="connsiteX15" fmla="*/ 71398 w 307499"/>
                <a:gd name="connsiteY15" fmla="*/ 56759 h 391133"/>
                <a:gd name="connsiteX16" fmla="*/ 90713 w 307499"/>
                <a:gd name="connsiteY16" fmla="*/ 44925 h 391133"/>
                <a:gd name="connsiteX17" fmla="*/ 94453 w 307499"/>
                <a:gd name="connsiteY17" fmla="*/ 54858 h 391133"/>
                <a:gd name="connsiteX18" fmla="*/ 108372 w 307499"/>
                <a:gd name="connsiteY18" fmla="*/ 57065 h 391133"/>
                <a:gd name="connsiteX19" fmla="*/ 118305 w 307499"/>
                <a:gd name="connsiteY19" fmla="*/ 54245 h 391133"/>
                <a:gd name="connsiteX20" fmla="*/ 121371 w 307499"/>
                <a:gd name="connsiteY20" fmla="*/ 39652 h 391133"/>
                <a:gd name="connsiteX21" fmla="*/ 141973 w 307499"/>
                <a:gd name="connsiteY21" fmla="*/ 23035 h 391133"/>
                <a:gd name="connsiteX22" fmla="*/ 144426 w 307499"/>
                <a:gd name="connsiteY22" fmla="*/ 11692 h 391133"/>
                <a:gd name="connsiteX23" fmla="*/ 156382 w 307499"/>
                <a:gd name="connsiteY23" fmla="*/ 1207 h 391133"/>
                <a:gd name="connsiteX24" fmla="*/ 167112 w 307499"/>
                <a:gd name="connsiteY24" fmla="*/ -203 h 391133"/>
                <a:gd name="connsiteX25" fmla="*/ 186427 w 307499"/>
                <a:gd name="connsiteY25" fmla="*/ 9362 h 391133"/>
                <a:gd name="connsiteX26" fmla="*/ 197096 w 307499"/>
                <a:gd name="connsiteY26" fmla="*/ 6357 h 391133"/>
                <a:gd name="connsiteX27" fmla="*/ 208562 w 307499"/>
                <a:gd name="connsiteY27" fmla="*/ 21748 h 391133"/>
                <a:gd name="connsiteX28" fmla="*/ 198690 w 307499"/>
                <a:gd name="connsiteY28" fmla="*/ 28677 h 391133"/>
                <a:gd name="connsiteX29" fmla="*/ 202982 w 307499"/>
                <a:gd name="connsiteY29" fmla="*/ 43637 h 391133"/>
                <a:gd name="connsiteX30" fmla="*/ 199855 w 307499"/>
                <a:gd name="connsiteY30" fmla="*/ 65098 h 391133"/>
                <a:gd name="connsiteX31" fmla="*/ 199855 w 307499"/>
                <a:gd name="connsiteY31" fmla="*/ 65098 h 391133"/>
                <a:gd name="connsiteX32" fmla="*/ 214142 w 307499"/>
                <a:gd name="connsiteY32" fmla="*/ 92997 h 391133"/>
                <a:gd name="connsiteX33" fmla="*/ 212548 w 307499"/>
                <a:gd name="connsiteY33" fmla="*/ 101091 h 391133"/>
                <a:gd name="connsiteX34" fmla="*/ 219354 w 307499"/>
                <a:gd name="connsiteY34" fmla="*/ 105015 h 391133"/>
                <a:gd name="connsiteX35" fmla="*/ 221254 w 307499"/>
                <a:gd name="connsiteY35" fmla="*/ 129419 h 391133"/>
                <a:gd name="connsiteX36" fmla="*/ 233395 w 307499"/>
                <a:gd name="connsiteY36" fmla="*/ 138125 h 391133"/>
                <a:gd name="connsiteX37" fmla="*/ 231617 w 307499"/>
                <a:gd name="connsiteY37" fmla="*/ 150572 h 391133"/>
                <a:gd name="connsiteX38" fmla="*/ 220028 w 307499"/>
                <a:gd name="connsiteY38" fmla="*/ 152718 h 391133"/>
                <a:gd name="connsiteX39" fmla="*/ 230145 w 307499"/>
                <a:gd name="connsiteY39" fmla="*/ 161977 h 391133"/>
                <a:gd name="connsiteX40" fmla="*/ 225730 w 307499"/>
                <a:gd name="connsiteY40" fmla="*/ 177490 h 391133"/>
                <a:gd name="connsiteX41" fmla="*/ 240937 w 307499"/>
                <a:gd name="connsiteY41" fmla="*/ 193064 h 391133"/>
                <a:gd name="connsiteX42" fmla="*/ 234560 w 307499"/>
                <a:gd name="connsiteY42" fmla="*/ 207351 h 391133"/>
                <a:gd name="connsiteX43" fmla="*/ 247191 w 307499"/>
                <a:gd name="connsiteY43" fmla="*/ 218572 h 391133"/>
                <a:gd name="connsiteX44" fmla="*/ 246333 w 307499"/>
                <a:gd name="connsiteY44" fmla="*/ 227278 h 391133"/>
                <a:gd name="connsiteX45" fmla="*/ 268038 w 307499"/>
                <a:gd name="connsiteY45" fmla="*/ 258795 h 391133"/>
                <a:gd name="connsiteX46" fmla="*/ 269510 w 307499"/>
                <a:gd name="connsiteY46" fmla="*/ 283505 h 391133"/>
                <a:gd name="connsiteX47" fmla="*/ 283429 w 307499"/>
                <a:gd name="connsiteY47" fmla="*/ 288165 h 391133"/>
                <a:gd name="connsiteX48" fmla="*/ 286556 w 307499"/>
                <a:gd name="connsiteY48" fmla="*/ 309381 h 391133"/>
                <a:gd name="connsiteX49" fmla="*/ 281099 w 307499"/>
                <a:gd name="connsiteY49" fmla="*/ 319682 h 391133"/>
                <a:gd name="connsiteX50" fmla="*/ 308016 w 307499"/>
                <a:gd name="connsiteY50" fmla="*/ 372413 h 391133"/>
                <a:gd name="connsiteX51" fmla="*/ 308016 w 307499"/>
                <a:gd name="connsiteY51" fmla="*/ 372413 h 391133"/>
                <a:gd name="connsiteX52" fmla="*/ 294220 w 307499"/>
                <a:gd name="connsiteY52" fmla="*/ 378729 h 391133"/>
                <a:gd name="connsiteX53" fmla="*/ 267303 w 307499"/>
                <a:gd name="connsiteY53" fmla="*/ 379526 h 391133"/>
                <a:gd name="connsiteX54" fmla="*/ 251483 w 307499"/>
                <a:gd name="connsiteY54" fmla="*/ 390931 h 391133"/>
                <a:gd name="connsiteX55" fmla="*/ 221070 w 307499"/>
                <a:gd name="connsiteY55" fmla="*/ 366833 h 391133"/>
                <a:gd name="connsiteX56" fmla="*/ 212241 w 307499"/>
                <a:gd name="connsiteY56" fmla="*/ 367447 h 391133"/>
                <a:gd name="connsiteX57" fmla="*/ 212241 w 307499"/>
                <a:gd name="connsiteY57" fmla="*/ 367447 h 391133"/>
                <a:gd name="connsiteX58" fmla="*/ 186059 w 307499"/>
                <a:gd name="connsiteY58" fmla="*/ 364197 h 391133"/>
                <a:gd name="connsiteX59" fmla="*/ 171466 w 307499"/>
                <a:gd name="connsiteY59" fmla="*/ 372413 h 391133"/>
                <a:gd name="connsiteX60" fmla="*/ 167787 w 307499"/>
                <a:gd name="connsiteY60" fmla="*/ 347029 h 391133"/>
                <a:gd name="connsiteX61" fmla="*/ 146449 w 307499"/>
                <a:gd name="connsiteY61" fmla="*/ 362909 h 391133"/>
                <a:gd name="connsiteX62" fmla="*/ 137374 w 307499"/>
                <a:gd name="connsiteY62" fmla="*/ 358433 h 391133"/>
                <a:gd name="connsiteX63" fmla="*/ 110886 w 307499"/>
                <a:gd name="connsiteY63" fmla="*/ 312814 h 391133"/>
                <a:gd name="connsiteX64" fmla="*/ 115485 w 307499"/>
                <a:gd name="connsiteY64" fmla="*/ 302390 h 391133"/>
                <a:gd name="connsiteX65" fmla="*/ 126705 w 307499"/>
                <a:gd name="connsiteY65" fmla="*/ 299815 h 391133"/>
                <a:gd name="connsiteX66" fmla="*/ 137252 w 307499"/>
                <a:gd name="connsiteY66" fmla="*/ 272530 h 391133"/>
                <a:gd name="connsiteX67" fmla="*/ 142709 w 307499"/>
                <a:gd name="connsiteY67" fmla="*/ 275718 h 391133"/>
                <a:gd name="connsiteX68" fmla="*/ 136209 w 307499"/>
                <a:gd name="connsiteY68" fmla="*/ 264252 h 391133"/>
                <a:gd name="connsiteX69" fmla="*/ 127380 w 307499"/>
                <a:gd name="connsiteY69" fmla="*/ 286816 h 391133"/>
                <a:gd name="connsiteX70" fmla="*/ 113890 w 307499"/>
                <a:gd name="connsiteY70" fmla="*/ 296382 h 391133"/>
                <a:gd name="connsiteX71" fmla="*/ 105551 w 307499"/>
                <a:gd name="connsiteY71" fmla="*/ 291967 h 391133"/>
                <a:gd name="connsiteX72" fmla="*/ 107575 w 307499"/>
                <a:gd name="connsiteY72" fmla="*/ 240891 h 391133"/>
                <a:gd name="connsiteX73" fmla="*/ 95250 w 307499"/>
                <a:gd name="connsiteY73" fmla="*/ 262964 h 391133"/>
                <a:gd name="connsiteX74" fmla="*/ 95495 w 307499"/>
                <a:gd name="connsiteY74" fmla="*/ 298405 h 391133"/>
                <a:gd name="connsiteX75" fmla="*/ 89364 w 307499"/>
                <a:gd name="connsiteY75" fmla="*/ 302084 h 391133"/>
                <a:gd name="connsiteX76" fmla="*/ 58645 w 307499"/>
                <a:gd name="connsiteY76" fmla="*/ 292028 h 391133"/>
                <a:gd name="connsiteX77" fmla="*/ 35161 w 307499"/>
                <a:gd name="connsiteY77" fmla="*/ 262903 h 391133"/>
                <a:gd name="connsiteX78" fmla="*/ 39575 w 307499"/>
                <a:gd name="connsiteY78" fmla="*/ 252908 h 391133"/>
                <a:gd name="connsiteX79" fmla="*/ 30746 w 307499"/>
                <a:gd name="connsiteY79" fmla="*/ 214893 h 391133"/>
                <a:gd name="connsiteX80" fmla="*/ 23879 w 307499"/>
                <a:gd name="connsiteY80" fmla="*/ 209129 h 391133"/>
                <a:gd name="connsiteX81" fmla="*/ 17808 w 307499"/>
                <a:gd name="connsiteY81" fmla="*/ 213544 h 391133"/>
                <a:gd name="connsiteX82" fmla="*/ 12842 w 307499"/>
                <a:gd name="connsiteY82" fmla="*/ 205879 h 391133"/>
                <a:gd name="connsiteX83" fmla="*/ 21487 w 307499"/>
                <a:gd name="connsiteY83" fmla="*/ 204714 h 391133"/>
                <a:gd name="connsiteX84" fmla="*/ 23940 w 307499"/>
                <a:gd name="connsiteY84" fmla="*/ 195333 h 391133"/>
                <a:gd name="connsiteX85" fmla="*/ 10389 w 307499"/>
                <a:gd name="connsiteY85" fmla="*/ 170868 h 391133"/>
                <a:gd name="connsiteX86" fmla="*/ 9837 w 307499"/>
                <a:gd name="connsiteY86" fmla="*/ 159157 h 391133"/>
                <a:gd name="connsiteX87" fmla="*/ 3951 w 307499"/>
                <a:gd name="connsiteY87" fmla="*/ 164246 h 391133"/>
                <a:gd name="connsiteX88" fmla="*/ 517 w 307499"/>
                <a:gd name="connsiteY88" fmla="*/ 159034 h 391133"/>
                <a:gd name="connsiteX89" fmla="*/ 2663 w 307499"/>
                <a:gd name="connsiteY89" fmla="*/ 146096 h 391133"/>
                <a:gd name="connsiteX90" fmla="*/ 2663 w 307499"/>
                <a:gd name="connsiteY90" fmla="*/ 146096 h 391133"/>
                <a:gd name="connsiteX91" fmla="*/ 23695 w 307499"/>
                <a:gd name="connsiteY91" fmla="*/ 125556 h 391133"/>
                <a:gd name="connsiteX92" fmla="*/ 22284 w 307499"/>
                <a:gd name="connsiteY92" fmla="*/ 106977 h 391133"/>
                <a:gd name="connsiteX93" fmla="*/ 14865 w 307499"/>
                <a:gd name="connsiteY93" fmla="*/ 99435 h 391133"/>
                <a:gd name="connsiteX94" fmla="*/ 21242 w 307499"/>
                <a:gd name="connsiteY94" fmla="*/ 84964 h 391133"/>
                <a:gd name="connsiteX95" fmla="*/ 14926 w 307499"/>
                <a:gd name="connsiteY95" fmla="*/ 84351 h 391133"/>
                <a:gd name="connsiteX96" fmla="*/ 17379 w 307499"/>
                <a:gd name="connsiteY96" fmla="*/ 78158 h 391133"/>
                <a:gd name="connsiteX97" fmla="*/ 10880 w 307499"/>
                <a:gd name="connsiteY97" fmla="*/ 66263 h 391133"/>
                <a:gd name="connsiteX98" fmla="*/ 26699 w 307499"/>
                <a:gd name="connsiteY98" fmla="*/ 52957 h 391133"/>
                <a:gd name="connsiteX99" fmla="*/ 21181 w 307499"/>
                <a:gd name="connsiteY99" fmla="*/ 48972 h 391133"/>
                <a:gd name="connsiteX100" fmla="*/ 24798 w 307499"/>
                <a:gd name="connsiteY100" fmla="*/ 41185 h 391133"/>
                <a:gd name="connsiteX101" fmla="*/ 51287 w 307499"/>
                <a:gd name="connsiteY101" fmla="*/ 28922 h 391133"/>
                <a:gd name="connsiteX102" fmla="*/ 51287 w 307499"/>
                <a:gd name="connsiteY102" fmla="*/ 28922 h 391133"/>
                <a:gd name="connsiteX103" fmla="*/ 56560 w 307499"/>
                <a:gd name="connsiteY103" fmla="*/ 26653 h 391133"/>
                <a:gd name="connsiteX104" fmla="*/ 56560 w 307499"/>
                <a:gd name="connsiteY104" fmla="*/ 26653 h 391133"/>
                <a:gd name="connsiteX105" fmla="*/ 59810 w 307499"/>
                <a:gd name="connsiteY105" fmla="*/ 23526 h 391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307499" h="391133">
                  <a:moveTo>
                    <a:pt x="130078" y="371677"/>
                  </a:moveTo>
                  <a:lnTo>
                    <a:pt x="150128" y="385903"/>
                  </a:lnTo>
                  <a:lnTo>
                    <a:pt x="129281" y="380875"/>
                  </a:lnTo>
                  <a:lnTo>
                    <a:pt x="124682" y="367385"/>
                  </a:lnTo>
                  <a:lnTo>
                    <a:pt x="130078" y="371677"/>
                  </a:lnTo>
                  <a:close/>
                  <a:moveTo>
                    <a:pt x="60116" y="308890"/>
                  </a:moveTo>
                  <a:lnTo>
                    <a:pt x="81822" y="313979"/>
                  </a:lnTo>
                  <a:lnTo>
                    <a:pt x="66125" y="319007"/>
                  </a:lnTo>
                  <a:lnTo>
                    <a:pt x="54107" y="334336"/>
                  </a:lnTo>
                  <a:lnTo>
                    <a:pt x="46320" y="326733"/>
                  </a:lnTo>
                  <a:lnTo>
                    <a:pt x="47792" y="309258"/>
                  </a:lnTo>
                  <a:lnTo>
                    <a:pt x="54782" y="302942"/>
                  </a:lnTo>
                  <a:lnTo>
                    <a:pt x="60116" y="308890"/>
                  </a:lnTo>
                  <a:close/>
                  <a:moveTo>
                    <a:pt x="59810" y="23526"/>
                  </a:moveTo>
                  <a:lnTo>
                    <a:pt x="69314" y="24446"/>
                  </a:lnTo>
                  <a:lnTo>
                    <a:pt x="71398" y="56759"/>
                  </a:lnTo>
                  <a:lnTo>
                    <a:pt x="90713" y="44925"/>
                  </a:lnTo>
                  <a:lnTo>
                    <a:pt x="94453" y="54858"/>
                  </a:lnTo>
                  <a:lnTo>
                    <a:pt x="108372" y="57065"/>
                  </a:lnTo>
                  <a:lnTo>
                    <a:pt x="118305" y="54245"/>
                  </a:lnTo>
                  <a:lnTo>
                    <a:pt x="121371" y="39652"/>
                  </a:lnTo>
                  <a:lnTo>
                    <a:pt x="141973" y="23035"/>
                  </a:lnTo>
                  <a:lnTo>
                    <a:pt x="144426" y="11692"/>
                  </a:lnTo>
                  <a:lnTo>
                    <a:pt x="156382" y="1207"/>
                  </a:lnTo>
                  <a:lnTo>
                    <a:pt x="167112" y="-203"/>
                  </a:lnTo>
                  <a:lnTo>
                    <a:pt x="186427" y="9362"/>
                  </a:lnTo>
                  <a:lnTo>
                    <a:pt x="197096" y="6357"/>
                  </a:lnTo>
                  <a:lnTo>
                    <a:pt x="208562" y="21748"/>
                  </a:lnTo>
                  <a:lnTo>
                    <a:pt x="198690" y="28677"/>
                  </a:lnTo>
                  <a:lnTo>
                    <a:pt x="202982" y="43637"/>
                  </a:lnTo>
                  <a:lnTo>
                    <a:pt x="199855" y="65098"/>
                  </a:lnTo>
                  <a:lnTo>
                    <a:pt x="199855" y="65098"/>
                  </a:lnTo>
                  <a:lnTo>
                    <a:pt x="214142" y="92997"/>
                  </a:lnTo>
                  <a:lnTo>
                    <a:pt x="212548" y="101091"/>
                  </a:lnTo>
                  <a:lnTo>
                    <a:pt x="219354" y="105015"/>
                  </a:lnTo>
                  <a:lnTo>
                    <a:pt x="221254" y="129419"/>
                  </a:lnTo>
                  <a:lnTo>
                    <a:pt x="233395" y="138125"/>
                  </a:lnTo>
                  <a:lnTo>
                    <a:pt x="231617" y="150572"/>
                  </a:lnTo>
                  <a:lnTo>
                    <a:pt x="220028" y="152718"/>
                  </a:lnTo>
                  <a:lnTo>
                    <a:pt x="230145" y="161977"/>
                  </a:lnTo>
                  <a:lnTo>
                    <a:pt x="225730" y="177490"/>
                  </a:lnTo>
                  <a:lnTo>
                    <a:pt x="240937" y="193064"/>
                  </a:lnTo>
                  <a:lnTo>
                    <a:pt x="234560" y="207351"/>
                  </a:lnTo>
                  <a:lnTo>
                    <a:pt x="247191" y="218572"/>
                  </a:lnTo>
                  <a:lnTo>
                    <a:pt x="246333" y="227278"/>
                  </a:lnTo>
                  <a:lnTo>
                    <a:pt x="268038" y="258795"/>
                  </a:lnTo>
                  <a:lnTo>
                    <a:pt x="269510" y="283505"/>
                  </a:lnTo>
                  <a:lnTo>
                    <a:pt x="283429" y="288165"/>
                  </a:lnTo>
                  <a:lnTo>
                    <a:pt x="286556" y="309381"/>
                  </a:lnTo>
                  <a:lnTo>
                    <a:pt x="281099" y="319682"/>
                  </a:lnTo>
                  <a:lnTo>
                    <a:pt x="308016" y="372413"/>
                  </a:lnTo>
                  <a:lnTo>
                    <a:pt x="308016" y="372413"/>
                  </a:lnTo>
                  <a:lnTo>
                    <a:pt x="294220" y="378729"/>
                  </a:lnTo>
                  <a:lnTo>
                    <a:pt x="267303" y="379526"/>
                  </a:lnTo>
                  <a:lnTo>
                    <a:pt x="251483" y="390931"/>
                  </a:lnTo>
                  <a:lnTo>
                    <a:pt x="221070" y="366833"/>
                  </a:lnTo>
                  <a:lnTo>
                    <a:pt x="212241" y="367447"/>
                  </a:lnTo>
                  <a:lnTo>
                    <a:pt x="212241" y="367447"/>
                  </a:lnTo>
                  <a:lnTo>
                    <a:pt x="186059" y="364197"/>
                  </a:lnTo>
                  <a:lnTo>
                    <a:pt x="171466" y="372413"/>
                  </a:lnTo>
                  <a:lnTo>
                    <a:pt x="167787" y="347029"/>
                  </a:lnTo>
                  <a:lnTo>
                    <a:pt x="146449" y="362909"/>
                  </a:lnTo>
                  <a:lnTo>
                    <a:pt x="137374" y="358433"/>
                  </a:lnTo>
                  <a:lnTo>
                    <a:pt x="110886" y="312814"/>
                  </a:lnTo>
                  <a:lnTo>
                    <a:pt x="115485" y="302390"/>
                  </a:lnTo>
                  <a:lnTo>
                    <a:pt x="126705" y="299815"/>
                  </a:lnTo>
                  <a:lnTo>
                    <a:pt x="137252" y="272530"/>
                  </a:lnTo>
                  <a:lnTo>
                    <a:pt x="142709" y="275718"/>
                  </a:lnTo>
                  <a:lnTo>
                    <a:pt x="136209" y="264252"/>
                  </a:lnTo>
                  <a:lnTo>
                    <a:pt x="127380" y="286816"/>
                  </a:lnTo>
                  <a:lnTo>
                    <a:pt x="113890" y="296382"/>
                  </a:lnTo>
                  <a:lnTo>
                    <a:pt x="105551" y="291967"/>
                  </a:lnTo>
                  <a:lnTo>
                    <a:pt x="107575" y="240891"/>
                  </a:lnTo>
                  <a:lnTo>
                    <a:pt x="95250" y="262964"/>
                  </a:lnTo>
                  <a:lnTo>
                    <a:pt x="95495" y="298405"/>
                  </a:lnTo>
                  <a:lnTo>
                    <a:pt x="89364" y="302084"/>
                  </a:lnTo>
                  <a:lnTo>
                    <a:pt x="58645" y="292028"/>
                  </a:lnTo>
                  <a:lnTo>
                    <a:pt x="35161" y="262903"/>
                  </a:lnTo>
                  <a:lnTo>
                    <a:pt x="39575" y="252908"/>
                  </a:lnTo>
                  <a:lnTo>
                    <a:pt x="30746" y="214893"/>
                  </a:lnTo>
                  <a:lnTo>
                    <a:pt x="23879" y="209129"/>
                  </a:lnTo>
                  <a:lnTo>
                    <a:pt x="17808" y="213544"/>
                  </a:lnTo>
                  <a:lnTo>
                    <a:pt x="12842" y="205879"/>
                  </a:lnTo>
                  <a:lnTo>
                    <a:pt x="21487" y="204714"/>
                  </a:lnTo>
                  <a:lnTo>
                    <a:pt x="23940" y="195333"/>
                  </a:lnTo>
                  <a:lnTo>
                    <a:pt x="10389" y="170868"/>
                  </a:lnTo>
                  <a:lnTo>
                    <a:pt x="9837" y="159157"/>
                  </a:lnTo>
                  <a:lnTo>
                    <a:pt x="3951" y="164246"/>
                  </a:lnTo>
                  <a:lnTo>
                    <a:pt x="517" y="159034"/>
                  </a:lnTo>
                  <a:lnTo>
                    <a:pt x="2663" y="146096"/>
                  </a:lnTo>
                  <a:lnTo>
                    <a:pt x="2663" y="146096"/>
                  </a:lnTo>
                  <a:lnTo>
                    <a:pt x="23695" y="125556"/>
                  </a:lnTo>
                  <a:lnTo>
                    <a:pt x="22284" y="106977"/>
                  </a:lnTo>
                  <a:lnTo>
                    <a:pt x="14865" y="99435"/>
                  </a:lnTo>
                  <a:lnTo>
                    <a:pt x="21242" y="84964"/>
                  </a:lnTo>
                  <a:lnTo>
                    <a:pt x="14926" y="84351"/>
                  </a:lnTo>
                  <a:lnTo>
                    <a:pt x="17379" y="78158"/>
                  </a:lnTo>
                  <a:lnTo>
                    <a:pt x="10880" y="66263"/>
                  </a:lnTo>
                  <a:lnTo>
                    <a:pt x="26699" y="52957"/>
                  </a:lnTo>
                  <a:lnTo>
                    <a:pt x="21181" y="48972"/>
                  </a:lnTo>
                  <a:lnTo>
                    <a:pt x="24798" y="41185"/>
                  </a:lnTo>
                  <a:lnTo>
                    <a:pt x="51287" y="28922"/>
                  </a:lnTo>
                  <a:lnTo>
                    <a:pt x="51287" y="28922"/>
                  </a:lnTo>
                  <a:lnTo>
                    <a:pt x="56560" y="26653"/>
                  </a:lnTo>
                  <a:lnTo>
                    <a:pt x="56560" y="26653"/>
                  </a:lnTo>
                  <a:lnTo>
                    <a:pt x="59810" y="2352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รูปแบบอิสระ: รูปร่าง 71">
              <a:extLst>
                <a:ext uri="{FF2B5EF4-FFF2-40B4-BE49-F238E27FC236}">
                  <a16:creationId xmlns:a16="http://schemas.microsoft.com/office/drawing/2014/main" id="{C073E050-EC83-B58F-10B1-BDCE1D378E9D}"/>
                </a:ext>
              </a:extLst>
            </p:cNvPr>
            <p:cNvSpPr/>
            <p:nvPr/>
          </p:nvSpPr>
          <p:spPr>
            <a:xfrm>
              <a:off x="5371491" y="5627419"/>
              <a:ext cx="284996" cy="332577"/>
            </a:xfrm>
            <a:custGeom>
              <a:avLst/>
              <a:gdLst>
                <a:gd name="connsiteX0" fmla="*/ 268154 w 284996"/>
                <a:gd name="connsiteY0" fmla="*/ 202690 h 332577"/>
                <a:gd name="connsiteX1" fmla="*/ 270975 w 284996"/>
                <a:gd name="connsiteY1" fmla="*/ 202935 h 332577"/>
                <a:gd name="connsiteX2" fmla="*/ 270975 w 284996"/>
                <a:gd name="connsiteY2" fmla="*/ 202935 h 332577"/>
                <a:gd name="connsiteX3" fmla="*/ 272630 w 284996"/>
                <a:gd name="connsiteY3" fmla="*/ 231509 h 332577"/>
                <a:gd name="connsiteX4" fmla="*/ 285506 w 284996"/>
                <a:gd name="connsiteY4" fmla="*/ 242178 h 332577"/>
                <a:gd name="connsiteX5" fmla="*/ 284587 w 284996"/>
                <a:gd name="connsiteY5" fmla="*/ 251069 h 332577"/>
                <a:gd name="connsiteX6" fmla="*/ 275205 w 284996"/>
                <a:gd name="connsiteY6" fmla="*/ 255728 h 332577"/>
                <a:gd name="connsiteX7" fmla="*/ 269564 w 284996"/>
                <a:gd name="connsiteY7" fmla="*/ 252785 h 332577"/>
                <a:gd name="connsiteX8" fmla="*/ 267786 w 284996"/>
                <a:gd name="connsiteY8" fmla="*/ 232858 h 332577"/>
                <a:gd name="connsiteX9" fmla="*/ 254910 w 284996"/>
                <a:gd name="connsiteY9" fmla="*/ 223231 h 332577"/>
                <a:gd name="connsiteX10" fmla="*/ 267296 w 284996"/>
                <a:gd name="connsiteY10" fmla="*/ 202506 h 332577"/>
                <a:gd name="connsiteX11" fmla="*/ 267296 w 284996"/>
                <a:gd name="connsiteY11" fmla="*/ 202506 h 332577"/>
                <a:gd name="connsiteX12" fmla="*/ 268154 w 284996"/>
                <a:gd name="connsiteY12" fmla="*/ 202690 h 332577"/>
                <a:gd name="connsiteX13" fmla="*/ 247920 w 284996"/>
                <a:gd name="connsiteY13" fmla="*/ 192573 h 332577"/>
                <a:gd name="connsiteX14" fmla="*/ 248349 w 284996"/>
                <a:gd name="connsiteY14" fmla="*/ 169150 h 332577"/>
                <a:gd name="connsiteX15" fmla="*/ 267357 w 284996"/>
                <a:gd name="connsiteY15" fmla="*/ 161793 h 332577"/>
                <a:gd name="connsiteX16" fmla="*/ 254235 w 284996"/>
                <a:gd name="connsiteY16" fmla="*/ 172830 h 332577"/>
                <a:gd name="connsiteX17" fmla="*/ 262084 w 284996"/>
                <a:gd name="connsiteY17" fmla="*/ 188710 h 332577"/>
                <a:gd name="connsiteX18" fmla="*/ 259141 w 284996"/>
                <a:gd name="connsiteY18" fmla="*/ 201709 h 332577"/>
                <a:gd name="connsiteX19" fmla="*/ 252825 w 284996"/>
                <a:gd name="connsiteY19" fmla="*/ 204591 h 332577"/>
                <a:gd name="connsiteX20" fmla="*/ 253806 w 284996"/>
                <a:gd name="connsiteY20" fmla="*/ 223109 h 332577"/>
                <a:gd name="connsiteX21" fmla="*/ 243505 w 284996"/>
                <a:gd name="connsiteY21" fmla="*/ 222066 h 332577"/>
                <a:gd name="connsiteX22" fmla="*/ 242156 w 284996"/>
                <a:gd name="connsiteY22" fmla="*/ 216732 h 332577"/>
                <a:gd name="connsiteX23" fmla="*/ 245774 w 284996"/>
                <a:gd name="connsiteY23" fmla="*/ 196068 h 332577"/>
                <a:gd name="connsiteX24" fmla="*/ 252886 w 284996"/>
                <a:gd name="connsiteY24" fmla="*/ 193861 h 332577"/>
                <a:gd name="connsiteX25" fmla="*/ 247920 w 284996"/>
                <a:gd name="connsiteY25" fmla="*/ 192573 h 332577"/>
                <a:gd name="connsiteX26" fmla="*/ 247920 w 284996"/>
                <a:gd name="connsiteY26" fmla="*/ 192573 h 332577"/>
                <a:gd name="connsiteX27" fmla="*/ 247920 w 284996"/>
                <a:gd name="connsiteY27" fmla="*/ 192573 h 332577"/>
                <a:gd name="connsiteX28" fmla="*/ 510 w 284996"/>
                <a:gd name="connsiteY28" fmla="*/ 15431 h 332577"/>
                <a:gd name="connsiteX29" fmla="*/ 19763 w 284996"/>
                <a:gd name="connsiteY29" fmla="*/ 14941 h 332577"/>
                <a:gd name="connsiteX30" fmla="*/ 29390 w 284996"/>
                <a:gd name="connsiteY30" fmla="*/ 1084 h 332577"/>
                <a:gd name="connsiteX31" fmla="*/ 62930 w 284996"/>
                <a:gd name="connsiteY31" fmla="*/ -204 h 332577"/>
                <a:gd name="connsiteX32" fmla="*/ 76787 w 284996"/>
                <a:gd name="connsiteY32" fmla="*/ 4456 h 332577"/>
                <a:gd name="connsiteX33" fmla="*/ 92423 w 284996"/>
                <a:gd name="connsiteY33" fmla="*/ 1697 h 332577"/>
                <a:gd name="connsiteX34" fmla="*/ 104379 w 284996"/>
                <a:gd name="connsiteY34" fmla="*/ 13592 h 332577"/>
                <a:gd name="connsiteX35" fmla="*/ 129212 w 284996"/>
                <a:gd name="connsiteY35" fmla="*/ 23403 h 332577"/>
                <a:gd name="connsiteX36" fmla="*/ 169006 w 284996"/>
                <a:gd name="connsiteY36" fmla="*/ 9607 h 332577"/>
                <a:gd name="connsiteX37" fmla="*/ 169006 w 284996"/>
                <a:gd name="connsiteY37" fmla="*/ 9607 h 332577"/>
                <a:gd name="connsiteX38" fmla="*/ 162016 w 284996"/>
                <a:gd name="connsiteY38" fmla="*/ 38548 h 332577"/>
                <a:gd name="connsiteX39" fmla="*/ 181208 w 284996"/>
                <a:gd name="connsiteY39" fmla="*/ 36524 h 332577"/>
                <a:gd name="connsiteX40" fmla="*/ 192858 w 284996"/>
                <a:gd name="connsiteY40" fmla="*/ 47745 h 332577"/>
                <a:gd name="connsiteX41" fmla="*/ 192858 w 284996"/>
                <a:gd name="connsiteY41" fmla="*/ 47745 h 332577"/>
                <a:gd name="connsiteX42" fmla="*/ 170110 w 284996"/>
                <a:gd name="connsiteY42" fmla="*/ 68225 h 332577"/>
                <a:gd name="connsiteX43" fmla="*/ 182189 w 284996"/>
                <a:gd name="connsiteY43" fmla="*/ 154557 h 332577"/>
                <a:gd name="connsiteX44" fmla="*/ 193901 w 284996"/>
                <a:gd name="connsiteY44" fmla="*/ 166391 h 332577"/>
                <a:gd name="connsiteX45" fmla="*/ 203159 w 284996"/>
                <a:gd name="connsiteY45" fmla="*/ 163326 h 332577"/>
                <a:gd name="connsiteX46" fmla="*/ 202239 w 284996"/>
                <a:gd name="connsiteY46" fmla="*/ 175895 h 332577"/>
                <a:gd name="connsiteX47" fmla="*/ 215361 w 284996"/>
                <a:gd name="connsiteY47" fmla="*/ 208331 h 332577"/>
                <a:gd name="connsiteX48" fmla="*/ 232959 w 284996"/>
                <a:gd name="connsiteY48" fmla="*/ 223415 h 332577"/>
                <a:gd name="connsiteX49" fmla="*/ 233204 w 284996"/>
                <a:gd name="connsiteY49" fmla="*/ 229547 h 332577"/>
                <a:gd name="connsiteX50" fmla="*/ 243873 w 284996"/>
                <a:gd name="connsiteY50" fmla="*/ 223109 h 332577"/>
                <a:gd name="connsiteX51" fmla="*/ 256136 w 284996"/>
                <a:gd name="connsiteY51" fmla="*/ 227033 h 332577"/>
                <a:gd name="connsiteX52" fmla="*/ 264904 w 284996"/>
                <a:gd name="connsiteY52" fmla="*/ 238560 h 332577"/>
                <a:gd name="connsiteX53" fmla="*/ 264904 w 284996"/>
                <a:gd name="connsiteY53" fmla="*/ 238560 h 332577"/>
                <a:gd name="connsiteX54" fmla="*/ 265272 w 284996"/>
                <a:gd name="connsiteY54" fmla="*/ 239725 h 332577"/>
                <a:gd name="connsiteX55" fmla="*/ 265272 w 284996"/>
                <a:gd name="connsiteY55" fmla="*/ 239725 h 332577"/>
                <a:gd name="connsiteX56" fmla="*/ 235350 w 284996"/>
                <a:gd name="connsiteY56" fmla="*/ 283014 h 332577"/>
                <a:gd name="connsiteX57" fmla="*/ 181637 w 284996"/>
                <a:gd name="connsiteY57" fmla="*/ 297239 h 332577"/>
                <a:gd name="connsiteX58" fmla="*/ 173973 w 284996"/>
                <a:gd name="connsiteY58" fmla="*/ 308154 h 332577"/>
                <a:gd name="connsiteX59" fmla="*/ 155456 w 284996"/>
                <a:gd name="connsiteY59" fmla="*/ 301286 h 332577"/>
                <a:gd name="connsiteX60" fmla="*/ 135466 w 284996"/>
                <a:gd name="connsiteY60" fmla="*/ 312875 h 332577"/>
                <a:gd name="connsiteX61" fmla="*/ 132769 w 284996"/>
                <a:gd name="connsiteY61" fmla="*/ 325261 h 332577"/>
                <a:gd name="connsiteX62" fmla="*/ 132769 w 284996"/>
                <a:gd name="connsiteY62" fmla="*/ 325261 h 332577"/>
                <a:gd name="connsiteX63" fmla="*/ 125533 w 284996"/>
                <a:gd name="connsiteY63" fmla="*/ 324586 h 332577"/>
                <a:gd name="connsiteX64" fmla="*/ 121057 w 284996"/>
                <a:gd name="connsiteY64" fmla="*/ 332373 h 332577"/>
                <a:gd name="connsiteX65" fmla="*/ 108671 w 284996"/>
                <a:gd name="connsiteY65" fmla="*/ 322747 h 332577"/>
                <a:gd name="connsiteX66" fmla="*/ 108671 w 284996"/>
                <a:gd name="connsiteY66" fmla="*/ 322747 h 332577"/>
                <a:gd name="connsiteX67" fmla="*/ 81754 w 284996"/>
                <a:gd name="connsiteY67" fmla="*/ 270015 h 332577"/>
                <a:gd name="connsiteX68" fmla="*/ 87211 w 284996"/>
                <a:gd name="connsiteY68" fmla="*/ 259714 h 332577"/>
                <a:gd name="connsiteX69" fmla="*/ 84084 w 284996"/>
                <a:gd name="connsiteY69" fmla="*/ 238499 h 332577"/>
                <a:gd name="connsiteX70" fmla="*/ 70165 w 284996"/>
                <a:gd name="connsiteY70" fmla="*/ 233839 h 332577"/>
                <a:gd name="connsiteX71" fmla="*/ 68693 w 284996"/>
                <a:gd name="connsiteY71" fmla="*/ 209128 h 332577"/>
                <a:gd name="connsiteX72" fmla="*/ 46988 w 284996"/>
                <a:gd name="connsiteY72" fmla="*/ 177612 h 332577"/>
                <a:gd name="connsiteX73" fmla="*/ 47846 w 284996"/>
                <a:gd name="connsiteY73" fmla="*/ 168905 h 332577"/>
                <a:gd name="connsiteX74" fmla="*/ 35215 w 284996"/>
                <a:gd name="connsiteY74" fmla="*/ 157684 h 332577"/>
                <a:gd name="connsiteX75" fmla="*/ 41592 w 284996"/>
                <a:gd name="connsiteY75" fmla="*/ 143398 h 332577"/>
                <a:gd name="connsiteX76" fmla="*/ 26386 w 284996"/>
                <a:gd name="connsiteY76" fmla="*/ 127823 h 332577"/>
                <a:gd name="connsiteX77" fmla="*/ 30800 w 284996"/>
                <a:gd name="connsiteY77" fmla="*/ 112311 h 332577"/>
                <a:gd name="connsiteX78" fmla="*/ 20683 w 284996"/>
                <a:gd name="connsiteY78" fmla="*/ 103052 h 332577"/>
                <a:gd name="connsiteX79" fmla="*/ 32272 w 284996"/>
                <a:gd name="connsiteY79" fmla="*/ 100906 h 332577"/>
                <a:gd name="connsiteX80" fmla="*/ 34050 w 284996"/>
                <a:gd name="connsiteY80" fmla="*/ 88459 h 332577"/>
                <a:gd name="connsiteX81" fmla="*/ 21909 w 284996"/>
                <a:gd name="connsiteY81" fmla="*/ 79752 h 332577"/>
                <a:gd name="connsiteX82" fmla="*/ 20009 w 284996"/>
                <a:gd name="connsiteY82" fmla="*/ 55348 h 332577"/>
                <a:gd name="connsiteX83" fmla="*/ 13203 w 284996"/>
                <a:gd name="connsiteY83" fmla="*/ 51424 h 332577"/>
                <a:gd name="connsiteX84" fmla="*/ 14797 w 284996"/>
                <a:gd name="connsiteY84" fmla="*/ 43330 h 332577"/>
                <a:gd name="connsiteX85" fmla="*/ 510 w 284996"/>
                <a:gd name="connsiteY85" fmla="*/ 15431 h 33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84996" h="332577">
                  <a:moveTo>
                    <a:pt x="268154" y="202690"/>
                  </a:moveTo>
                  <a:lnTo>
                    <a:pt x="270975" y="202935"/>
                  </a:lnTo>
                  <a:lnTo>
                    <a:pt x="270975" y="202935"/>
                  </a:lnTo>
                  <a:lnTo>
                    <a:pt x="272630" y="231509"/>
                  </a:lnTo>
                  <a:lnTo>
                    <a:pt x="285506" y="242178"/>
                  </a:lnTo>
                  <a:lnTo>
                    <a:pt x="284587" y="251069"/>
                  </a:lnTo>
                  <a:lnTo>
                    <a:pt x="275205" y="255728"/>
                  </a:lnTo>
                  <a:lnTo>
                    <a:pt x="269564" y="252785"/>
                  </a:lnTo>
                  <a:lnTo>
                    <a:pt x="267786" y="232858"/>
                  </a:lnTo>
                  <a:lnTo>
                    <a:pt x="254910" y="223231"/>
                  </a:lnTo>
                  <a:lnTo>
                    <a:pt x="267296" y="202506"/>
                  </a:lnTo>
                  <a:lnTo>
                    <a:pt x="267296" y="202506"/>
                  </a:lnTo>
                  <a:lnTo>
                    <a:pt x="268154" y="202690"/>
                  </a:lnTo>
                  <a:close/>
                  <a:moveTo>
                    <a:pt x="247920" y="192573"/>
                  </a:moveTo>
                  <a:lnTo>
                    <a:pt x="248349" y="169150"/>
                  </a:lnTo>
                  <a:lnTo>
                    <a:pt x="267357" y="161793"/>
                  </a:lnTo>
                  <a:lnTo>
                    <a:pt x="254235" y="172830"/>
                  </a:lnTo>
                  <a:lnTo>
                    <a:pt x="262084" y="188710"/>
                  </a:lnTo>
                  <a:lnTo>
                    <a:pt x="259141" y="201709"/>
                  </a:lnTo>
                  <a:lnTo>
                    <a:pt x="252825" y="204591"/>
                  </a:lnTo>
                  <a:lnTo>
                    <a:pt x="253806" y="223109"/>
                  </a:lnTo>
                  <a:lnTo>
                    <a:pt x="243505" y="222066"/>
                  </a:lnTo>
                  <a:lnTo>
                    <a:pt x="242156" y="216732"/>
                  </a:lnTo>
                  <a:lnTo>
                    <a:pt x="245774" y="196068"/>
                  </a:lnTo>
                  <a:lnTo>
                    <a:pt x="252886" y="193861"/>
                  </a:lnTo>
                  <a:lnTo>
                    <a:pt x="247920" y="192573"/>
                  </a:lnTo>
                  <a:lnTo>
                    <a:pt x="247920" y="192573"/>
                  </a:lnTo>
                  <a:lnTo>
                    <a:pt x="247920" y="192573"/>
                  </a:lnTo>
                  <a:close/>
                  <a:moveTo>
                    <a:pt x="510" y="15431"/>
                  </a:moveTo>
                  <a:lnTo>
                    <a:pt x="19763" y="14941"/>
                  </a:lnTo>
                  <a:lnTo>
                    <a:pt x="29390" y="1084"/>
                  </a:lnTo>
                  <a:lnTo>
                    <a:pt x="62930" y="-204"/>
                  </a:lnTo>
                  <a:lnTo>
                    <a:pt x="76787" y="4456"/>
                  </a:lnTo>
                  <a:lnTo>
                    <a:pt x="92423" y="1697"/>
                  </a:lnTo>
                  <a:lnTo>
                    <a:pt x="104379" y="13592"/>
                  </a:lnTo>
                  <a:lnTo>
                    <a:pt x="129212" y="23403"/>
                  </a:lnTo>
                  <a:lnTo>
                    <a:pt x="169006" y="9607"/>
                  </a:lnTo>
                  <a:lnTo>
                    <a:pt x="169006" y="9607"/>
                  </a:lnTo>
                  <a:lnTo>
                    <a:pt x="162016" y="38548"/>
                  </a:lnTo>
                  <a:lnTo>
                    <a:pt x="181208" y="36524"/>
                  </a:lnTo>
                  <a:lnTo>
                    <a:pt x="192858" y="47745"/>
                  </a:lnTo>
                  <a:lnTo>
                    <a:pt x="192858" y="47745"/>
                  </a:lnTo>
                  <a:lnTo>
                    <a:pt x="170110" y="68225"/>
                  </a:lnTo>
                  <a:lnTo>
                    <a:pt x="182189" y="154557"/>
                  </a:lnTo>
                  <a:lnTo>
                    <a:pt x="193901" y="166391"/>
                  </a:lnTo>
                  <a:lnTo>
                    <a:pt x="203159" y="163326"/>
                  </a:lnTo>
                  <a:lnTo>
                    <a:pt x="202239" y="175895"/>
                  </a:lnTo>
                  <a:lnTo>
                    <a:pt x="215361" y="208331"/>
                  </a:lnTo>
                  <a:lnTo>
                    <a:pt x="232959" y="223415"/>
                  </a:lnTo>
                  <a:lnTo>
                    <a:pt x="233204" y="229547"/>
                  </a:lnTo>
                  <a:lnTo>
                    <a:pt x="243873" y="223109"/>
                  </a:lnTo>
                  <a:lnTo>
                    <a:pt x="256136" y="227033"/>
                  </a:lnTo>
                  <a:lnTo>
                    <a:pt x="264904" y="238560"/>
                  </a:lnTo>
                  <a:lnTo>
                    <a:pt x="264904" y="238560"/>
                  </a:lnTo>
                  <a:lnTo>
                    <a:pt x="265272" y="239725"/>
                  </a:lnTo>
                  <a:lnTo>
                    <a:pt x="265272" y="239725"/>
                  </a:lnTo>
                  <a:lnTo>
                    <a:pt x="235350" y="283014"/>
                  </a:lnTo>
                  <a:lnTo>
                    <a:pt x="181637" y="297239"/>
                  </a:lnTo>
                  <a:lnTo>
                    <a:pt x="173973" y="308154"/>
                  </a:lnTo>
                  <a:lnTo>
                    <a:pt x="155456" y="301286"/>
                  </a:lnTo>
                  <a:lnTo>
                    <a:pt x="135466" y="312875"/>
                  </a:lnTo>
                  <a:lnTo>
                    <a:pt x="132769" y="325261"/>
                  </a:lnTo>
                  <a:lnTo>
                    <a:pt x="132769" y="325261"/>
                  </a:lnTo>
                  <a:lnTo>
                    <a:pt x="125533" y="324586"/>
                  </a:lnTo>
                  <a:lnTo>
                    <a:pt x="121057" y="332373"/>
                  </a:lnTo>
                  <a:lnTo>
                    <a:pt x="108671" y="322747"/>
                  </a:lnTo>
                  <a:lnTo>
                    <a:pt x="108671" y="322747"/>
                  </a:lnTo>
                  <a:lnTo>
                    <a:pt x="81754" y="270015"/>
                  </a:lnTo>
                  <a:lnTo>
                    <a:pt x="87211" y="259714"/>
                  </a:lnTo>
                  <a:lnTo>
                    <a:pt x="84084" y="238499"/>
                  </a:lnTo>
                  <a:lnTo>
                    <a:pt x="70165" y="233839"/>
                  </a:lnTo>
                  <a:lnTo>
                    <a:pt x="68693" y="209128"/>
                  </a:lnTo>
                  <a:lnTo>
                    <a:pt x="46988" y="177612"/>
                  </a:lnTo>
                  <a:lnTo>
                    <a:pt x="47846" y="168905"/>
                  </a:lnTo>
                  <a:lnTo>
                    <a:pt x="35215" y="157684"/>
                  </a:lnTo>
                  <a:lnTo>
                    <a:pt x="41592" y="143398"/>
                  </a:lnTo>
                  <a:lnTo>
                    <a:pt x="26386" y="127823"/>
                  </a:lnTo>
                  <a:lnTo>
                    <a:pt x="30800" y="112311"/>
                  </a:lnTo>
                  <a:lnTo>
                    <a:pt x="20683" y="103052"/>
                  </a:lnTo>
                  <a:lnTo>
                    <a:pt x="32272" y="100906"/>
                  </a:lnTo>
                  <a:lnTo>
                    <a:pt x="34050" y="88459"/>
                  </a:lnTo>
                  <a:lnTo>
                    <a:pt x="21909" y="79752"/>
                  </a:lnTo>
                  <a:lnTo>
                    <a:pt x="20009" y="55348"/>
                  </a:lnTo>
                  <a:lnTo>
                    <a:pt x="13203" y="51424"/>
                  </a:lnTo>
                  <a:lnTo>
                    <a:pt x="14797" y="43330"/>
                  </a:lnTo>
                  <a:lnTo>
                    <a:pt x="510" y="1543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รูปแบบอิสระ: รูปร่าง 72">
              <a:extLst>
                <a:ext uri="{FF2B5EF4-FFF2-40B4-BE49-F238E27FC236}">
                  <a16:creationId xmlns:a16="http://schemas.microsoft.com/office/drawing/2014/main" id="{D1676ACF-7688-E848-8F9F-4D0521BB79A7}"/>
                </a:ext>
              </a:extLst>
            </p:cNvPr>
            <p:cNvSpPr/>
            <p:nvPr/>
          </p:nvSpPr>
          <p:spPr>
            <a:xfrm>
              <a:off x="5901506" y="6017388"/>
              <a:ext cx="291986" cy="166227"/>
            </a:xfrm>
            <a:custGeom>
              <a:avLst/>
              <a:gdLst>
                <a:gd name="connsiteX0" fmla="*/ 110184 w 291986"/>
                <a:gd name="connsiteY0" fmla="*/ -216 h 166227"/>
                <a:gd name="connsiteX1" fmla="*/ 142069 w 291986"/>
                <a:gd name="connsiteY1" fmla="*/ 20141 h 166227"/>
                <a:gd name="connsiteX2" fmla="*/ 210252 w 291986"/>
                <a:gd name="connsiteY2" fmla="*/ 35716 h 166227"/>
                <a:gd name="connsiteX3" fmla="*/ 223067 w 291986"/>
                <a:gd name="connsiteY3" fmla="*/ 43441 h 166227"/>
                <a:gd name="connsiteX4" fmla="*/ 292477 w 291986"/>
                <a:gd name="connsiteY4" fmla="*/ 154852 h 166227"/>
                <a:gd name="connsiteX5" fmla="*/ 292477 w 291986"/>
                <a:gd name="connsiteY5" fmla="*/ 154852 h 166227"/>
                <a:gd name="connsiteX6" fmla="*/ 269729 w 291986"/>
                <a:gd name="connsiteY6" fmla="*/ 156140 h 166227"/>
                <a:gd name="connsiteX7" fmla="*/ 263720 w 291986"/>
                <a:gd name="connsiteY7" fmla="*/ 135047 h 166227"/>
                <a:gd name="connsiteX8" fmla="*/ 255381 w 291986"/>
                <a:gd name="connsiteY8" fmla="*/ 136580 h 166227"/>
                <a:gd name="connsiteX9" fmla="*/ 253664 w 291986"/>
                <a:gd name="connsiteY9" fmla="*/ 130571 h 166227"/>
                <a:gd name="connsiteX10" fmla="*/ 252131 w 291986"/>
                <a:gd name="connsiteY10" fmla="*/ 135170 h 166227"/>
                <a:gd name="connsiteX11" fmla="*/ 246122 w 291986"/>
                <a:gd name="connsiteY11" fmla="*/ 131614 h 166227"/>
                <a:gd name="connsiteX12" fmla="*/ 231406 w 291986"/>
                <a:gd name="connsiteY12" fmla="*/ 137868 h 166227"/>
                <a:gd name="connsiteX13" fmla="*/ 237844 w 291986"/>
                <a:gd name="connsiteY13" fmla="*/ 159512 h 166227"/>
                <a:gd name="connsiteX14" fmla="*/ 237844 w 291986"/>
                <a:gd name="connsiteY14" fmla="*/ 159512 h 166227"/>
                <a:gd name="connsiteX15" fmla="*/ 226440 w 291986"/>
                <a:gd name="connsiteY15" fmla="*/ 166012 h 166227"/>
                <a:gd name="connsiteX16" fmla="*/ 214115 w 291986"/>
                <a:gd name="connsiteY16" fmla="*/ 163375 h 166227"/>
                <a:gd name="connsiteX17" fmla="*/ 201177 w 291986"/>
                <a:gd name="connsiteY17" fmla="*/ 143263 h 166227"/>
                <a:gd name="connsiteX18" fmla="*/ 182169 w 291986"/>
                <a:gd name="connsiteY18" fmla="*/ 146207 h 166227"/>
                <a:gd name="connsiteX19" fmla="*/ 178920 w 291986"/>
                <a:gd name="connsiteY19" fmla="*/ 154852 h 166227"/>
                <a:gd name="connsiteX20" fmla="*/ 169048 w 291986"/>
                <a:gd name="connsiteY20" fmla="*/ 147249 h 166227"/>
                <a:gd name="connsiteX21" fmla="*/ 133362 w 291986"/>
                <a:gd name="connsiteY21" fmla="*/ 164111 h 166227"/>
                <a:gd name="connsiteX22" fmla="*/ 119014 w 291986"/>
                <a:gd name="connsiteY22" fmla="*/ 158470 h 166227"/>
                <a:gd name="connsiteX23" fmla="*/ 112637 w 291986"/>
                <a:gd name="connsiteY23" fmla="*/ 110950 h 166227"/>
                <a:gd name="connsiteX24" fmla="*/ 81550 w 291986"/>
                <a:gd name="connsiteY24" fmla="*/ 146943 h 166227"/>
                <a:gd name="connsiteX25" fmla="*/ 47888 w 291986"/>
                <a:gd name="connsiteY25" fmla="*/ 141424 h 166227"/>
                <a:gd name="connsiteX26" fmla="*/ 37341 w 291986"/>
                <a:gd name="connsiteY26" fmla="*/ 133330 h 166227"/>
                <a:gd name="connsiteX27" fmla="*/ 37341 w 291986"/>
                <a:gd name="connsiteY27" fmla="*/ 133330 h 166227"/>
                <a:gd name="connsiteX28" fmla="*/ 16923 w 291986"/>
                <a:gd name="connsiteY28" fmla="*/ 115855 h 166227"/>
                <a:gd name="connsiteX29" fmla="*/ 15881 w 291986"/>
                <a:gd name="connsiteY29" fmla="*/ 96725 h 166227"/>
                <a:gd name="connsiteX30" fmla="*/ 490 w 291986"/>
                <a:gd name="connsiteY30" fmla="*/ 93291 h 166227"/>
                <a:gd name="connsiteX31" fmla="*/ 6070 w 291986"/>
                <a:gd name="connsiteY31" fmla="*/ 85933 h 166227"/>
                <a:gd name="connsiteX32" fmla="*/ 4783 w 291986"/>
                <a:gd name="connsiteY32" fmla="*/ 71217 h 166227"/>
                <a:gd name="connsiteX33" fmla="*/ 23239 w 291986"/>
                <a:gd name="connsiteY33" fmla="*/ 50983 h 166227"/>
                <a:gd name="connsiteX34" fmla="*/ 10608 w 291986"/>
                <a:gd name="connsiteY34" fmla="*/ 46201 h 166227"/>
                <a:gd name="connsiteX35" fmla="*/ 18763 w 291986"/>
                <a:gd name="connsiteY35" fmla="*/ 39026 h 166227"/>
                <a:gd name="connsiteX36" fmla="*/ 18763 w 291986"/>
                <a:gd name="connsiteY36" fmla="*/ 39026 h 166227"/>
                <a:gd name="connsiteX37" fmla="*/ 69716 w 291986"/>
                <a:gd name="connsiteY37" fmla="*/ 35470 h 166227"/>
                <a:gd name="connsiteX38" fmla="*/ 99025 w 291986"/>
                <a:gd name="connsiteY38" fmla="*/ 20080 h 166227"/>
                <a:gd name="connsiteX39" fmla="*/ 111901 w 291986"/>
                <a:gd name="connsiteY39" fmla="*/ 30258 h 166227"/>
                <a:gd name="connsiteX40" fmla="*/ 120363 w 291986"/>
                <a:gd name="connsiteY40" fmla="*/ 26641 h 166227"/>
                <a:gd name="connsiteX41" fmla="*/ 130235 w 291986"/>
                <a:gd name="connsiteY41" fmla="*/ 31546 h 166227"/>
                <a:gd name="connsiteX42" fmla="*/ 136489 w 291986"/>
                <a:gd name="connsiteY42" fmla="*/ 25721 h 166227"/>
                <a:gd name="connsiteX43" fmla="*/ 125575 w 291986"/>
                <a:gd name="connsiteY43" fmla="*/ 11557 h 166227"/>
                <a:gd name="connsiteX44" fmla="*/ 117420 w 291986"/>
                <a:gd name="connsiteY44" fmla="*/ 9656 h 166227"/>
                <a:gd name="connsiteX45" fmla="*/ 110184 w 291986"/>
                <a:gd name="connsiteY45" fmla="*/ 1195 h 166227"/>
                <a:gd name="connsiteX46" fmla="*/ 92648 w 291986"/>
                <a:gd name="connsiteY46" fmla="*/ 6468 h 166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91986" h="166227">
                  <a:moveTo>
                    <a:pt x="110184" y="-216"/>
                  </a:moveTo>
                  <a:lnTo>
                    <a:pt x="142069" y="20141"/>
                  </a:lnTo>
                  <a:lnTo>
                    <a:pt x="210252" y="35716"/>
                  </a:lnTo>
                  <a:lnTo>
                    <a:pt x="223067" y="43441"/>
                  </a:lnTo>
                  <a:lnTo>
                    <a:pt x="292477" y="154852"/>
                  </a:lnTo>
                  <a:lnTo>
                    <a:pt x="292477" y="154852"/>
                  </a:lnTo>
                  <a:lnTo>
                    <a:pt x="269729" y="156140"/>
                  </a:lnTo>
                  <a:lnTo>
                    <a:pt x="263720" y="135047"/>
                  </a:lnTo>
                  <a:lnTo>
                    <a:pt x="255381" y="136580"/>
                  </a:lnTo>
                  <a:lnTo>
                    <a:pt x="253664" y="130571"/>
                  </a:lnTo>
                  <a:lnTo>
                    <a:pt x="252131" y="135170"/>
                  </a:lnTo>
                  <a:lnTo>
                    <a:pt x="246122" y="131614"/>
                  </a:lnTo>
                  <a:lnTo>
                    <a:pt x="231406" y="137868"/>
                  </a:lnTo>
                  <a:lnTo>
                    <a:pt x="237844" y="159512"/>
                  </a:lnTo>
                  <a:lnTo>
                    <a:pt x="237844" y="159512"/>
                  </a:lnTo>
                  <a:lnTo>
                    <a:pt x="226440" y="166012"/>
                  </a:lnTo>
                  <a:lnTo>
                    <a:pt x="214115" y="163375"/>
                  </a:lnTo>
                  <a:lnTo>
                    <a:pt x="201177" y="143263"/>
                  </a:lnTo>
                  <a:lnTo>
                    <a:pt x="182169" y="146207"/>
                  </a:lnTo>
                  <a:lnTo>
                    <a:pt x="178920" y="154852"/>
                  </a:lnTo>
                  <a:lnTo>
                    <a:pt x="169048" y="147249"/>
                  </a:lnTo>
                  <a:lnTo>
                    <a:pt x="133362" y="164111"/>
                  </a:lnTo>
                  <a:lnTo>
                    <a:pt x="119014" y="158470"/>
                  </a:lnTo>
                  <a:lnTo>
                    <a:pt x="112637" y="110950"/>
                  </a:lnTo>
                  <a:lnTo>
                    <a:pt x="81550" y="146943"/>
                  </a:lnTo>
                  <a:lnTo>
                    <a:pt x="47888" y="141424"/>
                  </a:lnTo>
                  <a:lnTo>
                    <a:pt x="37341" y="133330"/>
                  </a:lnTo>
                  <a:lnTo>
                    <a:pt x="37341" y="133330"/>
                  </a:lnTo>
                  <a:lnTo>
                    <a:pt x="16923" y="115855"/>
                  </a:lnTo>
                  <a:lnTo>
                    <a:pt x="15881" y="96725"/>
                  </a:lnTo>
                  <a:lnTo>
                    <a:pt x="490" y="93291"/>
                  </a:lnTo>
                  <a:lnTo>
                    <a:pt x="6070" y="85933"/>
                  </a:lnTo>
                  <a:lnTo>
                    <a:pt x="4783" y="71217"/>
                  </a:lnTo>
                  <a:lnTo>
                    <a:pt x="23239" y="50983"/>
                  </a:lnTo>
                  <a:lnTo>
                    <a:pt x="10608" y="46201"/>
                  </a:lnTo>
                  <a:lnTo>
                    <a:pt x="18763" y="39026"/>
                  </a:lnTo>
                  <a:lnTo>
                    <a:pt x="18763" y="39026"/>
                  </a:lnTo>
                  <a:lnTo>
                    <a:pt x="69716" y="35470"/>
                  </a:lnTo>
                  <a:lnTo>
                    <a:pt x="99025" y="20080"/>
                  </a:lnTo>
                  <a:lnTo>
                    <a:pt x="111901" y="30258"/>
                  </a:lnTo>
                  <a:lnTo>
                    <a:pt x="120363" y="26641"/>
                  </a:lnTo>
                  <a:lnTo>
                    <a:pt x="130235" y="31546"/>
                  </a:lnTo>
                  <a:lnTo>
                    <a:pt x="136489" y="25721"/>
                  </a:lnTo>
                  <a:lnTo>
                    <a:pt x="125575" y="11557"/>
                  </a:lnTo>
                  <a:lnTo>
                    <a:pt x="117420" y="9656"/>
                  </a:lnTo>
                  <a:lnTo>
                    <a:pt x="110184" y="1195"/>
                  </a:lnTo>
                  <a:lnTo>
                    <a:pt x="92648" y="6468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รูปแบบอิสระ: รูปร่าง 73">
              <a:extLst>
                <a:ext uri="{FF2B5EF4-FFF2-40B4-BE49-F238E27FC236}">
                  <a16:creationId xmlns:a16="http://schemas.microsoft.com/office/drawing/2014/main" id="{92C64425-A715-13DA-599B-7ADC91667AC1}"/>
                </a:ext>
              </a:extLst>
            </p:cNvPr>
            <p:cNvSpPr/>
            <p:nvPr/>
          </p:nvSpPr>
          <p:spPr>
            <a:xfrm>
              <a:off x="5825719" y="6128554"/>
              <a:ext cx="319701" cy="440554"/>
            </a:xfrm>
            <a:custGeom>
              <a:avLst/>
              <a:gdLst>
                <a:gd name="connsiteX0" fmla="*/ 113130 w 319701"/>
                <a:gd name="connsiteY0" fmla="*/ 22155 h 440554"/>
                <a:gd name="connsiteX1" fmla="*/ 123676 w 319701"/>
                <a:gd name="connsiteY1" fmla="*/ 30249 h 440554"/>
                <a:gd name="connsiteX2" fmla="*/ 157339 w 319701"/>
                <a:gd name="connsiteY2" fmla="*/ 35768 h 440554"/>
                <a:gd name="connsiteX3" fmla="*/ 188426 w 319701"/>
                <a:gd name="connsiteY3" fmla="*/ -225 h 440554"/>
                <a:gd name="connsiteX4" fmla="*/ 194803 w 319701"/>
                <a:gd name="connsiteY4" fmla="*/ 47295 h 440554"/>
                <a:gd name="connsiteX5" fmla="*/ 209151 w 319701"/>
                <a:gd name="connsiteY5" fmla="*/ 52936 h 440554"/>
                <a:gd name="connsiteX6" fmla="*/ 244837 w 319701"/>
                <a:gd name="connsiteY6" fmla="*/ 36074 h 440554"/>
                <a:gd name="connsiteX7" fmla="*/ 254708 w 319701"/>
                <a:gd name="connsiteY7" fmla="*/ 43677 h 440554"/>
                <a:gd name="connsiteX8" fmla="*/ 257958 w 319701"/>
                <a:gd name="connsiteY8" fmla="*/ 35032 h 440554"/>
                <a:gd name="connsiteX9" fmla="*/ 276966 w 319701"/>
                <a:gd name="connsiteY9" fmla="*/ 32088 h 440554"/>
                <a:gd name="connsiteX10" fmla="*/ 289904 w 319701"/>
                <a:gd name="connsiteY10" fmla="*/ 52200 h 440554"/>
                <a:gd name="connsiteX11" fmla="*/ 302228 w 319701"/>
                <a:gd name="connsiteY11" fmla="*/ 54837 h 440554"/>
                <a:gd name="connsiteX12" fmla="*/ 313633 w 319701"/>
                <a:gd name="connsiteY12" fmla="*/ 48337 h 440554"/>
                <a:gd name="connsiteX13" fmla="*/ 313633 w 319701"/>
                <a:gd name="connsiteY13" fmla="*/ 48337 h 440554"/>
                <a:gd name="connsiteX14" fmla="*/ 320194 w 319701"/>
                <a:gd name="connsiteY14" fmla="*/ 57841 h 440554"/>
                <a:gd name="connsiteX15" fmla="*/ 288923 w 319701"/>
                <a:gd name="connsiteY15" fmla="*/ 88744 h 440554"/>
                <a:gd name="connsiteX16" fmla="*/ 295790 w 319701"/>
                <a:gd name="connsiteY16" fmla="*/ 98003 h 440554"/>
                <a:gd name="connsiteX17" fmla="*/ 260288 w 319701"/>
                <a:gd name="connsiteY17" fmla="*/ 89603 h 440554"/>
                <a:gd name="connsiteX18" fmla="*/ 262557 w 319701"/>
                <a:gd name="connsiteY18" fmla="*/ 106220 h 440554"/>
                <a:gd name="connsiteX19" fmla="*/ 243917 w 319701"/>
                <a:gd name="connsiteY19" fmla="*/ 107752 h 440554"/>
                <a:gd name="connsiteX20" fmla="*/ 241035 w 319701"/>
                <a:gd name="connsiteY20" fmla="*/ 128232 h 440554"/>
                <a:gd name="connsiteX21" fmla="*/ 228894 w 319701"/>
                <a:gd name="connsiteY21" fmla="*/ 142886 h 440554"/>
                <a:gd name="connsiteX22" fmla="*/ 235333 w 319701"/>
                <a:gd name="connsiteY22" fmla="*/ 183110 h 440554"/>
                <a:gd name="connsiteX23" fmla="*/ 222088 w 319701"/>
                <a:gd name="connsiteY23" fmla="*/ 196109 h 440554"/>
                <a:gd name="connsiteX24" fmla="*/ 229078 w 319701"/>
                <a:gd name="connsiteY24" fmla="*/ 213400 h 440554"/>
                <a:gd name="connsiteX25" fmla="*/ 248454 w 319701"/>
                <a:gd name="connsiteY25" fmla="*/ 228606 h 440554"/>
                <a:gd name="connsiteX26" fmla="*/ 253237 w 319701"/>
                <a:gd name="connsiteY26" fmla="*/ 248043 h 440554"/>
                <a:gd name="connsiteX27" fmla="*/ 265009 w 319701"/>
                <a:gd name="connsiteY27" fmla="*/ 254665 h 440554"/>
                <a:gd name="connsiteX28" fmla="*/ 264090 w 319701"/>
                <a:gd name="connsiteY28" fmla="*/ 286611 h 440554"/>
                <a:gd name="connsiteX29" fmla="*/ 274084 w 319701"/>
                <a:gd name="connsiteY29" fmla="*/ 303166 h 440554"/>
                <a:gd name="connsiteX30" fmla="*/ 271141 w 319701"/>
                <a:gd name="connsiteY30" fmla="*/ 322481 h 440554"/>
                <a:gd name="connsiteX31" fmla="*/ 275433 w 319701"/>
                <a:gd name="connsiteY31" fmla="*/ 326160 h 440554"/>
                <a:gd name="connsiteX32" fmla="*/ 275433 w 319701"/>
                <a:gd name="connsiteY32" fmla="*/ 326160 h 440554"/>
                <a:gd name="connsiteX33" fmla="*/ 263231 w 319701"/>
                <a:gd name="connsiteY33" fmla="*/ 333824 h 440554"/>
                <a:gd name="connsiteX34" fmla="*/ 231408 w 319701"/>
                <a:gd name="connsiteY34" fmla="*/ 333763 h 440554"/>
                <a:gd name="connsiteX35" fmla="*/ 221107 w 319701"/>
                <a:gd name="connsiteY35" fmla="*/ 349766 h 440554"/>
                <a:gd name="connsiteX36" fmla="*/ 199095 w 319701"/>
                <a:gd name="connsiteY36" fmla="*/ 361110 h 440554"/>
                <a:gd name="connsiteX37" fmla="*/ 187751 w 319701"/>
                <a:gd name="connsiteY37" fmla="*/ 355468 h 440554"/>
                <a:gd name="connsiteX38" fmla="*/ 182233 w 319701"/>
                <a:gd name="connsiteY38" fmla="*/ 358902 h 440554"/>
                <a:gd name="connsiteX39" fmla="*/ 171809 w 319701"/>
                <a:gd name="connsiteY39" fmla="*/ 380118 h 440554"/>
                <a:gd name="connsiteX40" fmla="*/ 174814 w 319701"/>
                <a:gd name="connsiteY40" fmla="*/ 399494 h 440554"/>
                <a:gd name="connsiteX41" fmla="*/ 124106 w 319701"/>
                <a:gd name="connsiteY41" fmla="*/ 440330 h 440554"/>
                <a:gd name="connsiteX42" fmla="*/ 115521 w 319701"/>
                <a:gd name="connsiteY42" fmla="*/ 414884 h 440554"/>
                <a:gd name="connsiteX43" fmla="*/ 95164 w 319701"/>
                <a:gd name="connsiteY43" fmla="*/ 388702 h 440554"/>
                <a:gd name="connsiteX44" fmla="*/ 81000 w 319701"/>
                <a:gd name="connsiteY44" fmla="*/ 386004 h 440554"/>
                <a:gd name="connsiteX45" fmla="*/ 62790 w 319701"/>
                <a:gd name="connsiteY45" fmla="*/ 361723 h 440554"/>
                <a:gd name="connsiteX46" fmla="*/ 74930 w 319701"/>
                <a:gd name="connsiteY46" fmla="*/ 349827 h 440554"/>
                <a:gd name="connsiteX47" fmla="*/ 71067 w 319701"/>
                <a:gd name="connsiteY47" fmla="*/ 343573 h 440554"/>
                <a:gd name="connsiteX48" fmla="*/ 79100 w 319701"/>
                <a:gd name="connsiteY48" fmla="*/ 317882 h 440554"/>
                <a:gd name="connsiteX49" fmla="*/ 103933 w 319701"/>
                <a:gd name="connsiteY49" fmla="*/ 318679 h 440554"/>
                <a:gd name="connsiteX50" fmla="*/ 121040 w 319701"/>
                <a:gd name="connsiteY50" fmla="*/ 290842 h 440554"/>
                <a:gd name="connsiteX51" fmla="*/ 112517 w 319701"/>
                <a:gd name="connsiteY51" fmla="*/ 282257 h 440554"/>
                <a:gd name="connsiteX52" fmla="*/ 115337 w 319701"/>
                <a:gd name="connsiteY52" fmla="*/ 267358 h 440554"/>
                <a:gd name="connsiteX53" fmla="*/ 110984 w 319701"/>
                <a:gd name="connsiteY53" fmla="*/ 259203 h 440554"/>
                <a:gd name="connsiteX54" fmla="*/ 123125 w 319701"/>
                <a:gd name="connsiteY54" fmla="*/ 239704 h 440554"/>
                <a:gd name="connsiteX55" fmla="*/ 92773 w 319701"/>
                <a:gd name="connsiteY55" fmla="*/ 222904 h 440554"/>
                <a:gd name="connsiteX56" fmla="*/ 103994 w 319701"/>
                <a:gd name="connsiteY56" fmla="*/ 208127 h 440554"/>
                <a:gd name="connsiteX57" fmla="*/ 120733 w 319701"/>
                <a:gd name="connsiteY57" fmla="*/ 201321 h 440554"/>
                <a:gd name="connsiteX58" fmla="*/ 112026 w 319701"/>
                <a:gd name="connsiteY58" fmla="*/ 183662 h 440554"/>
                <a:gd name="connsiteX59" fmla="*/ 114724 w 319701"/>
                <a:gd name="connsiteY59" fmla="*/ 179124 h 440554"/>
                <a:gd name="connsiteX60" fmla="*/ 107428 w 319701"/>
                <a:gd name="connsiteY60" fmla="*/ 174035 h 440554"/>
                <a:gd name="connsiteX61" fmla="*/ 76524 w 319701"/>
                <a:gd name="connsiteY61" fmla="*/ 177101 h 440554"/>
                <a:gd name="connsiteX62" fmla="*/ 59356 w 319701"/>
                <a:gd name="connsiteY62" fmla="*/ 162262 h 440554"/>
                <a:gd name="connsiteX63" fmla="*/ 43782 w 319701"/>
                <a:gd name="connsiteY63" fmla="*/ 178695 h 440554"/>
                <a:gd name="connsiteX64" fmla="*/ 29311 w 319701"/>
                <a:gd name="connsiteY64" fmla="*/ 180596 h 440554"/>
                <a:gd name="connsiteX65" fmla="*/ 18642 w 319701"/>
                <a:gd name="connsiteY65" fmla="*/ 173667 h 440554"/>
                <a:gd name="connsiteX66" fmla="*/ 10916 w 319701"/>
                <a:gd name="connsiteY66" fmla="*/ 182742 h 440554"/>
                <a:gd name="connsiteX67" fmla="*/ 493 w 319701"/>
                <a:gd name="connsiteY67" fmla="*/ 163060 h 440554"/>
                <a:gd name="connsiteX68" fmla="*/ 3620 w 319701"/>
                <a:gd name="connsiteY68" fmla="*/ 155150 h 440554"/>
                <a:gd name="connsiteX69" fmla="*/ 3620 w 319701"/>
                <a:gd name="connsiteY69" fmla="*/ 155150 h 440554"/>
                <a:gd name="connsiteX70" fmla="*/ 6134 w 319701"/>
                <a:gd name="connsiteY70" fmla="*/ 162630 h 440554"/>
                <a:gd name="connsiteX71" fmla="*/ 39122 w 319701"/>
                <a:gd name="connsiteY71" fmla="*/ 149386 h 440554"/>
                <a:gd name="connsiteX72" fmla="*/ 34216 w 319701"/>
                <a:gd name="connsiteY72" fmla="*/ 117747 h 440554"/>
                <a:gd name="connsiteX73" fmla="*/ 38570 w 319701"/>
                <a:gd name="connsiteY73" fmla="*/ 101560 h 440554"/>
                <a:gd name="connsiteX74" fmla="*/ 52305 w 319701"/>
                <a:gd name="connsiteY74" fmla="*/ 95489 h 440554"/>
                <a:gd name="connsiteX75" fmla="*/ 59111 w 319701"/>
                <a:gd name="connsiteY75" fmla="*/ 81019 h 440554"/>
                <a:gd name="connsiteX76" fmla="*/ 68676 w 319701"/>
                <a:gd name="connsiteY76" fmla="*/ 82735 h 440554"/>
                <a:gd name="connsiteX77" fmla="*/ 78364 w 319701"/>
                <a:gd name="connsiteY77" fmla="*/ 75807 h 440554"/>
                <a:gd name="connsiteX78" fmla="*/ 85722 w 319701"/>
                <a:gd name="connsiteY78" fmla="*/ 58332 h 440554"/>
                <a:gd name="connsiteX79" fmla="*/ 97372 w 319701"/>
                <a:gd name="connsiteY79" fmla="*/ 56738 h 440554"/>
                <a:gd name="connsiteX80" fmla="*/ 114786 w 319701"/>
                <a:gd name="connsiteY80" fmla="*/ 39446 h 440554"/>
                <a:gd name="connsiteX81" fmla="*/ 105098 w 319701"/>
                <a:gd name="connsiteY81" fmla="*/ 28593 h 44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19701" h="440554">
                  <a:moveTo>
                    <a:pt x="113130" y="22155"/>
                  </a:moveTo>
                  <a:lnTo>
                    <a:pt x="123676" y="30249"/>
                  </a:lnTo>
                  <a:lnTo>
                    <a:pt x="157339" y="35768"/>
                  </a:lnTo>
                  <a:lnTo>
                    <a:pt x="188426" y="-225"/>
                  </a:lnTo>
                  <a:lnTo>
                    <a:pt x="194803" y="47295"/>
                  </a:lnTo>
                  <a:lnTo>
                    <a:pt x="209151" y="52936"/>
                  </a:lnTo>
                  <a:lnTo>
                    <a:pt x="244837" y="36074"/>
                  </a:lnTo>
                  <a:lnTo>
                    <a:pt x="254708" y="43677"/>
                  </a:lnTo>
                  <a:lnTo>
                    <a:pt x="257958" y="35032"/>
                  </a:lnTo>
                  <a:lnTo>
                    <a:pt x="276966" y="32088"/>
                  </a:lnTo>
                  <a:lnTo>
                    <a:pt x="289904" y="52200"/>
                  </a:lnTo>
                  <a:lnTo>
                    <a:pt x="302228" y="54837"/>
                  </a:lnTo>
                  <a:lnTo>
                    <a:pt x="313633" y="48337"/>
                  </a:lnTo>
                  <a:lnTo>
                    <a:pt x="313633" y="48337"/>
                  </a:lnTo>
                  <a:lnTo>
                    <a:pt x="320194" y="57841"/>
                  </a:lnTo>
                  <a:lnTo>
                    <a:pt x="288923" y="88744"/>
                  </a:lnTo>
                  <a:lnTo>
                    <a:pt x="295790" y="98003"/>
                  </a:lnTo>
                  <a:lnTo>
                    <a:pt x="260288" y="89603"/>
                  </a:lnTo>
                  <a:lnTo>
                    <a:pt x="262557" y="106220"/>
                  </a:lnTo>
                  <a:lnTo>
                    <a:pt x="243917" y="107752"/>
                  </a:lnTo>
                  <a:lnTo>
                    <a:pt x="241035" y="128232"/>
                  </a:lnTo>
                  <a:lnTo>
                    <a:pt x="228894" y="142886"/>
                  </a:lnTo>
                  <a:lnTo>
                    <a:pt x="235333" y="183110"/>
                  </a:lnTo>
                  <a:lnTo>
                    <a:pt x="222088" y="196109"/>
                  </a:lnTo>
                  <a:lnTo>
                    <a:pt x="229078" y="213400"/>
                  </a:lnTo>
                  <a:lnTo>
                    <a:pt x="248454" y="228606"/>
                  </a:lnTo>
                  <a:lnTo>
                    <a:pt x="253237" y="248043"/>
                  </a:lnTo>
                  <a:lnTo>
                    <a:pt x="265009" y="254665"/>
                  </a:lnTo>
                  <a:lnTo>
                    <a:pt x="264090" y="286611"/>
                  </a:lnTo>
                  <a:lnTo>
                    <a:pt x="274084" y="303166"/>
                  </a:lnTo>
                  <a:lnTo>
                    <a:pt x="271141" y="322481"/>
                  </a:lnTo>
                  <a:lnTo>
                    <a:pt x="275433" y="326160"/>
                  </a:lnTo>
                  <a:lnTo>
                    <a:pt x="275433" y="326160"/>
                  </a:lnTo>
                  <a:lnTo>
                    <a:pt x="263231" y="333824"/>
                  </a:lnTo>
                  <a:lnTo>
                    <a:pt x="231408" y="333763"/>
                  </a:lnTo>
                  <a:lnTo>
                    <a:pt x="221107" y="349766"/>
                  </a:lnTo>
                  <a:lnTo>
                    <a:pt x="199095" y="361110"/>
                  </a:lnTo>
                  <a:lnTo>
                    <a:pt x="187751" y="355468"/>
                  </a:lnTo>
                  <a:lnTo>
                    <a:pt x="182233" y="358902"/>
                  </a:lnTo>
                  <a:lnTo>
                    <a:pt x="171809" y="380118"/>
                  </a:lnTo>
                  <a:lnTo>
                    <a:pt x="174814" y="399494"/>
                  </a:lnTo>
                  <a:lnTo>
                    <a:pt x="124106" y="440330"/>
                  </a:lnTo>
                  <a:lnTo>
                    <a:pt x="115521" y="414884"/>
                  </a:lnTo>
                  <a:lnTo>
                    <a:pt x="95164" y="388702"/>
                  </a:lnTo>
                  <a:lnTo>
                    <a:pt x="81000" y="386004"/>
                  </a:lnTo>
                  <a:lnTo>
                    <a:pt x="62790" y="361723"/>
                  </a:lnTo>
                  <a:lnTo>
                    <a:pt x="74930" y="349827"/>
                  </a:lnTo>
                  <a:lnTo>
                    <a:pt x="71067" y="343573"/>
                  </a:lnTo>
                  <a:lnTo>
                    <a:pt x="79100" y="317882"/>
                  </a:lnTo>
                  <a:lnTo>
                    <a:pt x="103933" y="318679"/>
                  </a:lnTo>
                  <a:lnTo>
                    <a:pt x="121040" y="290842"/>
                  </a:lnTo>
                  <a:lnTo>
                    <a:pt x="112517" y="282257"/>
                  </a:lnTo>
                  <a:lnTo>
                    <a:pt x="115337" y="267358"/>
                  </a:lnTo>
                  <a:lnTo>
                    <a:pt x="110984" y="259203"/>
                  </a:lnTo>
                  <a:lnTo>
                    <a:pt x="123125" y="239704"/>
                  </a:lnTo>
                  <a:lnTo>
                    <a:pt x="92773" y="222904"/>
                  </a:lnTo>
                  <a:lnTo>
                    <a:pt x="103994" y="208127"/>
                  </a:lnTo>
                  <a:lnTo>
                    <a:pt x="120733" y="201321"/>
                  </a:lnTo>
                  <a:lnTo>
                    <a:pt x="112026" y="183662"/>
                  </a:lnTo>
                  <a:lnTo>
                    <a:pt x="114724" y="179124"/>
                  </a:lnTo>
                  <a:lnTo>
                    <a:pt x="107428" y="174035"/>
                  </a:lnTo>
                  <a:lnTo>
                    <a:pt x="76524" y="177101"/>
                  </a:lnTo>
                  <a:lnTo>
                    <a:pt x="59356" y="162262"/>
                  </a:lnTo>
                  <a:lnTo>
                    <a:pt x="43782" y="178695"/>
                  </a:lnTo>
                  <a:lnTo>
                    <a:pt x="29311" y="180596"/>
                  </a:lnTo>
                  <a:lnTo>
                    <a:pt x="18642" y="173667"/>
                  </a:lnTo>
                  <a:lnTo>
                    <a:pt x="10916" y="182742"/>
                  </a:lnTo>
                  <a:lnTo>
                    <a:pt x="493" y="163060"/>
                  </a:lnTo>
                  <a:lnTo>
                    <a:pt x="3620" y="155150"/>
                  </a:lnTo>
                  <a:lnTo>
                    <a:pt x="3620" y="155150"/>
                  </a:lnTo>
                  <a:lnTo>
                    <a:pt x="6134" y="162630"/>
                  </a:lnTo>
                  <a:lnTo>
                    <a:pt x="39122" y="149386"/>
                  </a:lnTo>
                  <a:lnTo>
                    <a:pt x="34216" y="117747"/>
                  </a:lnTo>
                  <a:lnTo>
                    <a:pt x="38570" y="101560"/>
                  </a:lnTo>
                  <a:lnTo>
                    <a:pt x="52305" y="95489"/>
                  </a:lnTo>
                  <a:lnTo>
                    <a:pt x="59111" y="81019"/>
                  </a:lnTo>
                  <a:lnTo>
                    <a:pt x="68676" y="82735"/>
                  </a:lnTo>
                  <a:lnTo>
                    <a:pt x="78364" y="75807"/>
                  </a:lnTo>
                  <a:lnTo>
                    <a:pt x="85722" y="58332"/>
                  </a:lnTo>
                  <a:lnTo>
                    <a:pt x="97372" y="56738"/>
                  </a:lnTo>
                  <a:lnTo>
                    <a:pt x="114786" y="39446"/>
                  </a:lnTo>
                  <a:lnTo>
                    <a:pt x="105098" y="2859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รูปแบบอิสระ: รูปร่าง 74">
              <a:extLst>
                <a:ext uri="{FF2B5EF4-FFF2-40B4-BE49-F238E27FC236}">
                  <a16:creationId xmlns:a16="http://schemas.microsoft.com/office/drawing/2014/main" id="{186321B1-905E-F79D-06F9-C0510FEC04E4}"/>
                </a:ext>
              </a:extLst>
            </p:cNvPr>
            <p:cNvSpPr/>
            <p:nvPr/>
          </p:nvSpPr>
          <p:spPr>
            <a:xfrm>
              <a:off x="6047315" y="6148175"/>
              <a:ext cx="298117" cy="370532"/>
            </a:xfrm>
            <a:custGeom>
              <a:avLst/>
              <a:gdLst>
                <a:gd name="connsiteX0" fmla="*/ 92030 w 298117"/>
                <a:gd name="connsiteY0" fmla="*/ 28717 h 370532"/>
                <a:gd name="connsiteX1" fmla="*/ 85591 w 298117"/>
                <a:gd name="connsiteY1" fmla="*/ 7072 h 370532"/>
                <a:gd name="connsiteX2" fmla="*/ 100307 w 298117"/>
                <a:gd name="connsiteY2" fmla="*/ 818 h 370532"/>
                <a:gd name="connsiteX3" fmla="*/ 106316 w 298117"/>
                <a:gd name="connsiteY3" fmla="*/ 4375 h 370532"/>
                <a:gd name="connsiteX4" fmla="*/ 107849 w 298117"/>
                <a:gd name="connsiteY4" fmla="*/ -224 h 370532"/>
                <a:gd name="connsiteX5" fmla="*/ 109566 w 298117"/>
                <a:gd name="connsiteY5" fmla="*/ 5785 h 370532"/>
                <a:gd name="connsiteX6" fmla="*/ 117905 w 298117"/>
                <a:gd name="connsiteY6" fmla="*/ 4252 h 370532"/>
                <a:gd name="connsiteX7" fmla="*/ 123914 w 298117"/>
                <a:gd name="connsiteY7" fmla="*/ 25345 h 370532"/>
                <a:gd name="connsiteX8" fmla="*/ 146662 w 298117"/>
                <a:gd name="connsiteY8" fmla="*/ 24057 h 370532"/>
                <a:gd name="connsiteX9" fmla="*/ 146662 w 298117"/>
                <a:gd name="connsiteY9" fmla="*/ 24057 h 370532"/>
                <a:gd name="connsiteX10" fmla="*/ 185291 w 298117"/>
                <a:gd name="connsiteY10" fmla="*/ 76176 h 370532"/>
                <a:gd name="connsiteX11" fmla="*/ 208468 w 298117"/>
                <a:gd name="connsiteY11" fmla="*/ 86967 h 370532"/>
                <a:gd name="connsiteX12" fmla="*/ 240659 w 298117"/>
                <a:gd name="connsiteY12" fmla="*/ 122347 h 370532"/>
                <a:gd name="connsiteX13" fmla="*/ 295905 w 298117"/>
                <a:gd name="connsiteY13" fmla="*/ 160485 h 370532"/>
                <a:gd name="connsiteX14" fmla="*/ 292287 w 298117"/>
                <a:gd name="connsiteY14" fmla="*/ 180535 h 370532"/>
                <a:gd name="connsiteX15" fmla="*/ 298603 w 298117"/>
                <a:gd name="connsiteY15" fmla="*/ 201689 h 370532"/>
                <a:gd name="connsiteX16" fmla="*/ 282415 w 298117"/>
                <a:gd name="connsiteY16" fmla="*/ 229159 h 370532"/>
                <a:gd name="connsiteX17" fmla="*/ 256417 w 298117"/>
                <a:gd name="connsiteY17" fmla="*/ 245714 h 370532"/>
                <a:gd name="connsiteX18" fmla="*/ 237716 w 298117"/>
                <a:gd name="connsiteY18" fmla="*/ 267788 h 370532"/>
                <a:gd name="connsiteX19" fmla="*/ 227660 w 298117"/>
                <a:gd name="connsiteY19" fmla="*/ 296422 h 370532"/>
                <a:gd name="connsiteX20" fmla="*/ 236858 w 298117"/>
                <a:gd name="connsiteY20" fmla="*/ 315185 h 370532"/>
                <a:gd name="connsiteX21" fmla="*/ 226005 w 298117"/>
                <a:gd name="connsiteY21" fmla="*/ 327019 h 370532"/>
                <a:gd name="connsiteX22" fmla="*/ 212209 w 298117"/>
                <a:gd name="connsiteY22" fmla="*/ 329472 h 370532"/>
                <a:gd name="connsiteX23" fmla="*/ 210737 w 298117"/>
                <a:gd name="connsiteY23" fmla="*/ 340079 h 370532"/>
                <a:gd name="connsiteX24" fmla="*/ 190196 w 298117"/>
                <a:gd name="connsiteY24" fmla="*/ 349951 h 370532"/>
                <a:gd name="connsiteX25" fmla="*/ 187069 w 298117"/>
                <a:gd name="connsiteY25" fmla="*/ 370308 h 370532"/>
                <a:gd name="connsiteX26" fmla="*/ 173764 w 298117"/>
                <a:gd name="connsiteY26" fmla="*/ 363318 h 370532"/>
                <a:gd name="connsiteX27" fmla="*/ 160274 w 298117"/>
                <a:gd name="connsiteY27" fmla="*/ 345291 h 370532"/>
                <a:gd name="connsiteX28" fmla="*/ 143535 w 298117"/>
                <a:gd name="connsiteY28" fmla="*/ 349951 h 370532"/>
                <a:gd name="connsiteX29" fmla="*/ 137281 w 298117"/>
                <a:gd name="connsiteY29" fmla="*/ 361356 h 370532"/>
                <a:gd name="connsiteX30" fmla="*/ 121461 w 298117"/>
                <a:gd name="connsiteY30" fmla="*/ 338485 h 370532"/>
                <a:gd name="connsiteX31" fmla="*/ 120787 w 298117"/>
                <a:gd name="connsiteY31" fmla="*/ 315001 h 370532"/>
                <a:gd name="connsiteX32" fmla="*/ 109811 w 298117"/>
                <a:gd name="connsiteY32" fmla="*/ 311935 h 370532"/>
                <a:gd name="connsiteX33" fmla="*/ 87553 w 298117"/>
                <a:gd name="connsiteY33" fmla="*/ 289432 h 370532"/>
                <a:gd name="connsiteX34" fmla="*/ 53830 w 298117"/>
                <a:gd name="connsiteY34" fmla="*/ 306539 h 370532"/>
                <a:gd name="connsiteX35" fmla="*/ 53830 w 298117"/>
                <a:gd name="connsiteY35" fmla="*/ 306539 h 370532"/>
                <a:gd name="connsiteX36" fmla="*/ 49538 w 298117"/>
                <a:gd name="connsiteY36" fmla="*/ 302861 h 370532"/>
                <a:gd name="connsiteX37" fmla="*/ 52481 w 298117"/>
                <a:gd name="connsiteY37" fmla="*/ 283546 h 370532"/>
                <a:gd name="connsiteX38" fmla="*/ 42486 w 298117"/>
                <a:gd name="connsiteY38" fmla="*/ 266991 h 370532"/>
                <a:gd name="connsiteX39" fmla="*/ 43406 w 298117"/>
                <a:gd name="connsiteY39" fmla="*/ 235045 h 370532"/>
                <a:gd name="connsiteX40" fmla="*/ 31633 w 298117"/>
                <a:gd name="connsiteY40" fmla="*/ 228423 h 370532"/>
                <a:gd name="connsiteX41" fmla="*/ 26851 w 298117"/>
                <a:gd name="connsiteY41" fmla="*/ 208986 h 370532"/>
                <a:gd name="connsiteX42" fmla="*/ 7475 w 298117"/>
                <a:gd name="connsiteY42" fmla="*/ 193779 h 370532"/>
                <a:gd name="connsiteX43" fmla="*/ 485 w 298117"/>
                <a:gd name="connsiteY43" fmla="*/ 176488 h 370532"/>
                <a:gd name="connsiteX44" fmla="*/ 13729 w 298117"/>
                <a:gd name="connsiteY44" fmla="*/ 163489 h 370532"/>
                <a:gd name="connsiteX45" fmla="*/ 7291 w 298117"/>
                <a:gd name="connsiteY45" fmla="*/ 123266 h 370532"/>
                <a:gd name="connsiteX46" fmla="*/ 19432 w 298117"/>
                <a:gd name="connsiteY46" fmla="*/ 108612 h 370532"/>
                <a:gd name="connsiteX47" fmla="*/ 22313 w 298117"/>
                <a:gd name="connsiteY47" fmla="*/ 88132 h 370532"/>
                <a:gd name="connsiteX48" fmla="*/ 40953 w 298117"/>
                <a:gd name="connsiteY48" fmla="*/ 86599 h 370532"/>
                <a:gd name="connsiteX49" fmla="*/ 38685 w 298117"/>
                <a:gd name="connsiteY49" fmla="*/ 69983 h 370532"/>
                <a:gd name="connsiteX50" fmla="*/ 74187 w 298117"/>
                <a:gd name="connsiteY50" fmla="*/ 78383 h 370532"/>
                <a:gd name="connsiteX51" fmla="*/ 67319 w 298117"/>
                <a:gd name="connsiteY51" fmla="*/ 69124 h 370532"/>
                <a:gd name="connsiteX52" fmla="*/ 98590 w 298117"/>
                <a:gd name="connsiteY52" fmla="*/ 38221 h 370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98117" h="370532">
                  <a:moveTo>
                    <a:pt x="92030" y="28717"/>
                  </a:moveTo>
                  <a:lnTo>
                    <a:pt x="85591" y="7072"/>
                  </a:lnTo>
                  <a:lnTo>
                    <a:pt x="100307" y="818"/>
                  </a:lnTo>
                  <a:lnTo>
                    <a:pt x="106316" y="4375"/>
                  </a:lnTo>
                  <a:lnTo>
                    <a:pt x="107849" y="-224"/>
                  </a:lnTo>
                  <a:lnTo>
                    <a:pt x="109566" y="5785"/>
                  </a:lnTo>
                  <a:lnTo>
                    <a:pt x="117905" y="4252"/>
                  </a:lnTo>
                  <a:lnTo>
                    <a:pt x="123914" y="25345"/>
                  </a:lnTo>
                  <a:lnTo>
                    <a:pt x="146662" y="24057"/>
                  </a:lnTo>
                  <a:lnTo>
                    <a:pt x="146662" y="24057"/>
                  </a:lnTo>
                  <a:lnTo>
                    <a:pt x="185291" y="76176"/>
                  </a:lnTo>
                  <a:lnTo>
                    <a:pt x="208468" y="86967"/>
                  </a:lnTo>
                  <a:lnTo>
                    <a:pt x="240659" y="122347"/>
                  </a:lnTo>
                  <a:lnTo>
                    <a:pt x="295905" y="160485"/>
                  </a:lnTo>
                  <a:lnTo>
                    <a:pt x="292287" y="180535"/>
                  </a:lnTo>
                  <a:lnTo>
                    <a:pt x="298603" y="201689"/>
                  </a:lnTo>
                  <a:lnTo>
                    <a:pt x="282415" y="229159"/>
                  </a:lnTo>
                  <a:lnTo>
                    <a:pt x="256417" y="245714"/>
                  </a:lnTo>
                  <a:lnTo>
                    <a:pt x="237716" y="267788"/>
                  </a:lnTo>
                  <a:lnTo>
                    <a:pt x="227660" y="296422"/>
                  </a:lnTo>
                  <a:lnTo>
                    <a:pt x="236858" y="315185"/>
                  </a:lnTo>
                  <a:lnTo>
                    <a:pt x="226005" y="327019"/>
                  </a:lnTo>
                  <a:lnTo>
                    <a:pt x="212209" y="329472"/>
                  </a:lnTo>
                  <a:lnTo>
                    <a:pt x="210737" y="340079"/>
                  </a:lnTo>
                  <a:lnTo>
                    <a:pt x="190196" y="349951"/>
                  </a:lnTo>
                  <a:lnTo>
                    <a:pt x="187069" y="370308"/>
                  </a:lnTo>
                  <a:lnTo>
                    <a:pt x="173764" y="363318"/>
                  </a:lnTo>
                  <a:lnTo>
                    <a:pt x="160274" y="345291"/>
                  </a:lnTo>
                  <a:lnTo>
                    <a:pt x="143535" y="349951"/>
                  </a:lnTo>
                  <a:lnTo>
                    <a:pt x="137281" y="361356"/>
                  </a:lnTo>
                  <a:lnTo>
                    <a:pt x="121461" y="338485"/>
                  </a:lnTo>
                  <a:lnTo>
                    <a:pt x="120787" y="315001"/>
                  </a:lnTo>
                  <a:lnTo>
                    <a:pt x="109811" y="311935"/>
                  </a:lnTo>
                  <a:lnTo>
                    <a:pt x="87553" y="289432"/>
                  </a:lnTo>
                  <a:lnTo>
                    <a:pt x="53830" y="306539"/>
                  </a:lnTo>
                  <a:lnTo>
                    <a:pt x="53830" y="306539"/>
                  </a:lnTo>
                  <a:lnTo>
                    <a:pt x="49538" y="302861"/>
                  </a:lnTo>
                  <a:lnTo>
                    <a:pt x="52481" y="283546"/>
                  </a:lnTo>
                  <a:lnTo>
                    <a:pt x="42486" y="266991"/>
                  </a:lnTo>
                  <a:lnTo>
                    <a:pt x="43406" y="235045"/>
                  </a:lnTo>
                  <a:lnTo>
                    <a:pt x="31633" y="228423"/>
                  </a:lnTo>
                  <a:lnTo>
                    <a:pt x="26851" y="208986"/>
                  </a:lnTo>
                  <a:lnTo>
                    <a:pt x="7475" y="193779"/>
                  </a:lnTo>
                  <a:lnTo>
                    <a:pt x="485" y="176488"/>
                  </a:lnTo>
                  <a:lnTo>
                    <a:pt x="13729" y="163489"/>
                  </a:lnTo>
                  <a:lnTo>
                    <a:pt x="7291" y="123266"/>
                  </a:lnTo>
                  <a:lnTo>
                    <a:pt x="19432" y="108612"/>
                  </a:lnTo>
                  <a:lnTo>
                    <a:pt x="22313" y="88132"/>
                  </a:lnTo>
                  <a:lnTo>
                    <a:pt x="40953" y="86599"/>
                  </a:lnTo>
                  <a:lnTo>
                    <a:pt x="38685" y="69983"/>
                  </a:lnTo>
                  <a:lnTo>
                    <a:pt x="74187" y="78383"/>
                  </a:lnTo>
                  <a:lnTo>
                    <a:pt x="67319" y="69124"/>
                  </a:lnTo>
                  <a:lnTo>
                    <a:pt x="98590" y="38221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รูปแบบอิสระ: รูปร่าง 75">
              <a:extLst>
                <a:ext uri="{FF2B5EF4-FFF2-40B4-BE49-F238E27FC236}">
                  <a16:creationId xmlns:a16="http://schemas.microsoft.com/office/drawing/2014/main" id="{9A42EF73-1B26-46E3-E18B-13FA82CF41DE}"/>
                </a:ext>
              </a:extLst>
            </p:cNvPr>
            <p:cNvSpPr/>
            <p:nvPr/>
          </p:nvSpPr>
          <p:spPr>
            <a:xfrm>
              <a:off x="5541152" y="5665190"/>
              <a:ext cx="121650" cy="232571"/>
            </a:xfrm>
            <a:custGeom>
              <a:avLst/>
              <a:gdLst>
                <a:gd name="connsiteX0" fmla="*/ 23133 w 121650"/>
                <a:gd name="connsiteY0" fmla="*/ 10036 h 232571"/>
                <a:gd name="connsiteX1" fmla="*/ 43612 w 121650"/>
                <a:gd name="connsiteY1" fmla="*/ 8012 h 232571"/>
                <a:gd name="connsiteX2" fmla="*/ 50050 w 121650"/>
                <a:gd name="connsiteY2" fmla="*/ 1329 h 232571"/>
                <a:gd name="connsiteX3" fmla="*/ 50050 w 121650"/>
                <a:gd name="connsiteY3" fmla="*/ 1329 h 232571"/>
                <a:gd name="connsiteX4" fmla="*/ 55507 w 121650"/>
                <a:gd name="connsiteY4" fmla="*/ -204 h 232571"/>
                <a:gd name="connsiteX5" fmla="*/ 66422 w 121650"/>
                <a:gd name="connsiteY5" fmla="*/ 21257 h 232571"/>
                <a:gd name="connsiteX6" fmla="*/ 66422 w 121650"/>
                <a:gd name="connsiteY6" fmla="*/ 21257 h 232571"/>
                <a:gd name="connsiteX7" fmla="*/ 72798 w 121650"/>
                <a:gd name="connsiteY7" fmla="*/ 69206 h 232571"/>
                <a:gd name="connsiteX8" fmla="*/ 68384 w 121650"/>
                <a:gd name="connsiteY8" fmla="*/ 88398 h 232571"/>
                <a:gd name="connsiteX9" fmla="*/ 68384 w 121650"/>
                <a:gd name="connsiteY9" fmla="*/ 88398 h 232571"/>
                <a:gd name="connsiteX10" fmla="*/ 59186 w 121650"/>
                <a:gd name="connsiteY10" fmla="*/ 85700 h 232571"/>
                <a:gd name="connsiteX11" fmla="*/ 59186 w 121650"/>
                <a:gd name="connsiteY11" fmla="*/ 85700 h 232571"/>
                <a:gd name="connsiteX12" fmla="*/ 49008 w 121650"/>
                <a:gd name="connsiteY12" fmla="*/ 101519 h 232571"/>
                <a:gd name="connsiteX13" fmla="*/ 52319 w 121650"/>
                <a:gd name="connsiteY13" fmla="*/ 116971 h 232571"/>
                <a:gd name="connsiteX14" fmla="*/ 60290 w 121650"/>
                <a:gd name="connsiteY14" fmla="*/ 122857 h 232571"/>
                <a:gd name="connsiteX15" fmla="*/ 72553 w 121650"/>
                <a:gd name="connsiteY15" fmla="*/ 92874 h 232571"/>
                <a:gd name="connsiteX16" fmla="*/ 102107 w 121650"/>
                <a:gd name="connsiteY16" fmla="*/ 99128 h 232571"/>
                <a:gd name="connsiteX17" fmla="*/ 110017 w 121650"/>
                <a:gd name="connsiteY17" fmla="*/ 136408 h 232571"/>
                <a:gd name="connsiteX18" fmla="*/ 107319 w 121650"/>
                <a:gd name="connsiteY18" fmla="*/ 174853 h 232571"/>
                <a:gd name="connsiteX19" fmla="*/ 115658 w 121650"/>
                <a:gd name="connsiteY19" fmla="*/ 182701 h 232571"/>
                <a:gd name="connsiteX20" fmla="*/ 118111 w 121650"/>
                <a:gd name="connsiteY20" fmla="*/ 204223 h 232571"/>
                <a:gd name="connsiteX21" fmla="*/ 118479 w 121650"/>
                <a:gd name="connsiteY21" fmla="*/ 215260 h 232571"/>
                <a:gd name="connsiteX22" fmla="*/ 110262 w 121650"/>
                <a:gd name="connsiteY22" fmla="*/ 220656 h 232571"/>
                <a:gd name="connsiteX23" fmla="*/ 122158 w 121650"/>
                <a:gd name="connsiteY23" fmla="*/ 228320 h 232571"/>
                <a:gd name="connsiteX24" fmla="*/ 122158 w 121650"/>
                <a:gd name="connsiteY24" fmla="*/ 228320 h 232571"/>
                <a:gd name="connsiteX25" fmla="*/ 113635 w 121650"/>
                <a:gd name="connsiteY25" fmla="*/ 232367 h 232571"/>
                <a:gd name="connsiteX26" fmla="*/ 113635 w 121650"/>
                <a:gd name="connsiteY26" fmla="*/ 232367 h 232571"/>
                <a:gd name="connsiteX27" fmla="*/ 120257 w 121650"/>
                <a:gd name="connsiteY27" fmla="*/ 229240 h 232571"/>
                <a:gd name="connsiteX28" fmla="*/ 99164 w 121650"/>
                <a:gd name="connsiteY28" fmla="*/ 218204 h 232571"/>
                <a:gd name="connsiteX29" fmla="*/ 95853 w 121650"/>
                <a:gd name="connsiteY29" fmla="*/ 206860 h 232571"/>
                <a:gd name="connsiteX30" fmla="*/ 95853 w 121650"/>
                <a:gd name="connsiteY30" fmla="*/ 206860 h 232571"/>
                <a:gd name="connsiteX31" fmla="*/ 95792 w 121650"/>
                <a:gd name="connsiteY31" fmla="*/ 205695 h 232571"/>
                <a:gd name="connsiteX32" fmla="*/ 95792 w 121650"/>
                <a:gd name="connsiteY32" fmla="*/ 205695 h 232571"/>
                <a:gd name="connsiteX33" fmla="*/ 95853 w 121650"/>
                <a:gd name="connsiteY33" fmla="*/ 202690 h 232571"/>
                <a:gd name="connsiteX34" fmla="*/ 95853 w 121650"/>
                <a:gd name="connsiteY34" fmla="*/ 202690 h 232571"/>
                <a:gd name="connsiteX35" fmla="*/ 95301 w 121650"/>
                <a:gd name="connsiteY35" fmla="*/ 200974 h 232571"/>
                <a:gd name="connsiteX36" fmla="*/ 95301 w 121650"/>
                <a:gd name="connsiteY36" fmla="*/ 200974 h 232571"/>
                <a:gd name="connsiteX37" fmla="*/ 86533 w 121650"/>
                <a:gd name="connsiteY37" fmla="*/ 189446 h 232571"/>
                <a:gd name="connsiteX38" fmla="*/ 74270 w 121650"/>
                <a:gd name="connsiteY38" fmla="*/ 185522 h 232571"/>
                <a:gd name="connsiteX39" fmla="*/ 63601 w 121650"/>
                <a:gd name="connsiteY39" fmla="*/ 191960 h 232571"/>
                <a:gd name="connsiteX40" fmla="*/ 63356 w 121650"/>
                <a:gd name="connsiteY40" fmla="*/ 185829 h 232571"/>
                <a:gd name="connsiteX41" fmla="*/ 45758 w 121650"/>
                <a:gd name="connsiteY41" fmla="*/ 170745 h 232571"/>
                <a:gd name="connsiteX42" fmla="*/ 32637 w 121650"/>
                <a:gd name="connsiteY42" fmla="*/ 138309 h 232571"/>
                <a:gd name="connsiteX43" fmla="*/ 33556 w 121650"/>
                <a:gd name="connsiteY43" fmla="*/ 125739 h 232571"/>
                <a:gd name="connsiteX44" fmla="*/ 24298 w 121650"/>
                <a:gd name="connsiteY44" fmla="*/ 128805 h 232571"/>
                <a:gd name="connsiteX45" fmla="*/ 12586 w 121650"/>
                <a:gd name="connsiteY45" fmla="*/ 116971 h 232571"/>
                <a:gd name="connsiteX46" fmla="*/ 507 w 121650"/>
                <a:gd name="connsiteY46" fmla="*/ 30638 h 232571"/>
                <a:gd name="connsiteX47" fmla="*/ 23133 w 121650"/>
                <a:gd name="connsiteY47" fmla="*/ 10036 h 232571"/>
                <a:gd name="connsiteX48" fmla="*/ 78623 w 121650"/>
                <a:gd name="connsiteY48" fmla="*/ 131380 h 232571"/>
                <a:gd name="connsiteX49" fmla="*/ 78194 w 121650"/>
                <a:gd name="connsiteY49" fmla="*/ 154803 h 232571"/>
                <a:gd name="connsiteX50" fmla="*/ 83161 w 121650"/>
                <a:gd name="connsiteY50" fmla="*/ 156152 h 232571"/>
                <a:gd name="connsiteX51" fmla="*/ 76048 w 121650"/>
                <a:gd name="connsiteY51" fmla="*/ 158359 h 232571"/>
                <a:gd name="connsiteX52" fmla="*/ 73779 w 121650"/>
                <a:gd name="connsiteY52" fmla="*/ 184357 h 232571"/>
                <a:gd name="connsiteX53" fmla="*/ 84081 w 121650"/>
                <a:gd name="connsiteY53" fmla="*/ 185399 h 232571"/>
                <a:gd name="connsiteX54" fmla="*/ 83099 w 121650"/>
                <a:gd name="connsiteY54" fmla="*/ 166882 h 232571"/>
                <a:gd name="connsiteX55" fmla="*/ 89415 w 121650"/>
                <a:gd name="connsiteY55" fmla="*/ 164000 h 232571"/>
                <a:gd name="connsiteX56" fmla="*/ 92358 w 121650"/>
                <a:gd name="connsiteY56" fmla="*/ 151001 h 232571"/>
                <a:gd name="connsiteX57" fmla="*/ 84510 w 121650"/>
                <a:gd name="connsiteY57" fmla="*/ 135121 h 232571"/>
                <a:gd name="connsiteX58" fmla="*/ 97631 w 121650"/>
                <a:gd name="connsiteY58" fmla="*/ 124083 h 232571"/>
                <a:gd name="connsiteX59" fmla="*/ 90887 w 121650"/>
                <a:gd name="connsiteY59" fmla="*/ 128866 h 232571"/>
                <a:gd name="connsiteX60" fmla="*/ 78623 w 121650"/>
                <a:gd name="connsiteY60" fmla="*/ 131380 h 232571"/>
                <a:gd name="connsiteX61" fmla="*/ 97693 w 121650"/>
                <a:gd name="connsiteY61" fmla="*/ 164674 h 232571"/>
                <a:gd name="connsiteX62" fmla="*/ 97693 w 121650"/>
                <a:gd name="connsiteY62" fmla="*/ 164674 h 232571"/>
                <a:gd name="connsiteX63" fmla="*/ 85307 w 121650"/>
                <a:gd name="connsiteY63" fmla="*/ 185399 h 232571"/>
                <a:gd name="connsiteX64" fmla="*/ 98183 w 121650"/>
                <a:gd name="connsiteY64" fmla="*/ 195026 h 232571"/>
                <a:gd name="connsiteX65" fmla="*/ 99961 w 121650"/>
                <a:gd name="connsiteY65" fmla="*/ 214954 h 232571"/>
                <a:gd name="connsiteX66" fmla="*/ 105602 w 121650"/>
                <a:gd name="connsiteY66" fmla="*/ 217897 h 232571"/>
                <a:gd name="connsiteX67" fmla="*/ 114984 w 121650"/>
                <a:gd name="connsiteY67" fmla="*/ 213237 h 232571"/>
                <a:gd name="connsiteX68" fmla="*/ 115903 w 121650"/>
                <a:gd name="connsiteY68" fmla="*/ 204346 h 232571"/>
                <a:gd name="connsiteX69" fmla="*/ 103027 w 121650"/>
                <a:gd name="connsiteY69" fmla="*/ 193677 h 232571"/>
                <a:gd name="connsiteX70" fmla="*/ 101372 w 121650"/>
                <a:gd name="connsiteY70" fmla="*/ 165104 h 232571"/>
                <a:gd name="connsiteX71" fmla="*/ 97693 w 121650"/>
                <a:gd name="connsiteY71" fmla="*/ 164674 h 23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1650" h="232571">
                  <a:moveTo>
                    <a:pt x="23133" y="10036"/>
                  </a:moveTo>
                  <a:lnTo>
                    <a:pt x="43612" y="8012"/>
                  </a:lnTo>
                  <a:lnTo>
                    <a:pt x="50050" y="1329"/>
                  </a:lnTo>
                  <a:lnTo>
                    <a:pt x="50050" y="1329"/>
                  </a:lnTo>
                  <a:lnTo>
                    <a:pt x="55507" y="-204"/>
                  </a:lnTo>
                  <a:lnTo>
                    <a:pt x="66422" y="21257"/>
                  </a:lnTo>
                  <a:lnTo>
                    <a:pt x="66422" y="21257"/>
                  </a:lnTo>
                  <a:lnTo>
                    <a:pt x="72798" y="69206"/>
                  </a:lnTo>
                  <a:lnTo>
                    <a:pt x="68384" y="88398"/>
                  </a:lnTo>
                  <a:lnTo>
                    <a:pt x="68384" y="88398"/>
                  </a:lnTo>
                  <a:lnTo>
                    <a:pt x="59186" y="85700"/>
                  </a:lnTo>
                  <a:lnTo>
                    <a:pt x="59186" y="85700"/>
                  </a:lnTo>
                  <a:lnTo>
                    <a:pt x="49008" y="101519"/>
                  </a:lnTo>
                  <a:lnTo>
                    <a:pt x="52319" y="116971"/>
                  </a:lnTo>
                  <a:lnTo>
                    <a:pt x="60290" y="122857"/>
                  </a:lnTo>
                  <a:lnTo>
                    <a:pt x="72553" y="92874"/>
                  </a:lnTo>
                  <a:lnTo>
                    <a:pt x="102107" y="99128"/>
                  </a:lnTo>
                  <a:lnTo>
                    <a:pt x="110017" y="136408"/>
                  </a:lnTo>
                  <a:lnTo>
                    <a:pt x="107319" y="174853"/>
                  </a:lnTo>
                  <a:lnTo>
                    <a:pt x="115658" y="182701"/>
                  </a:lnTo>
                  <a:lnTo>
                    <a:pt x="118111" y="204223"/>
                  </a:lnTo>
                  <a:lnTo>
                    <a:pt x="118479" y="215260"/>
                  </a:lnTo>
                  <a:lnTo>
                    <a:pt x="110262" y="220656"/>
                  </a:lnTo>
                  <a:lnTo>
                    <a:pt x="122158" y="228320"/>
                  </a:lnTo>
                  <a:lnTo>
                    <a:pt x="122158" y="228320"/>
                  </a:lnTo>
                  <a:lnTo>
                    <a:pt x="113635" y="232367"/>
                  </a:lnTo>
                  <a:lnTo>
                    <a:pt x="113635" y="232367"/>
                  </a:lnTo>
                  <a:lnTo>
                    <a:pt x="120257" y="229240"/>
                  </a:lnTo>
                  <a:lnTo>
                    <a:pt x="99164" y="218204"/>
                  </a:lnTo>
                  <a:lnTo>
                    <a:pt x="95853" y="206860"/>
                  </a:lnTo>
                  <a:lnTo>
                    <a:pt x="95853" y="206860"/>
                  </a:lnTo>
                  <a:lnTo>
                    <a:pt x="95792" y="205695"/>
                  </a:lnTo>
                  <a:lnTo>
                    <a:pt x="95792" y="205695"/>
                  </a:lnTo>
                  <a:lnTo>
                    <a:pt x="95853" y="202690"/>
                  </a:lnTo>
                  <a:lnTo>
                    <a:pt x="95853" y="202690"/>
                  </a:lnTo>
                  <a:lnTo>
                    <a:pt x="95301" y="200974"/>
                  </a:lnTo>
                  <a:lnTo>
                    <a:pt x="95301" y="200974"/>
                  </a:lnTo>
                  <a:lnTo>
                    <a:pt x="86533" y="189446"/>
                  </a:lnTo>
                  <a:lnTo>
                    <a:pt x="74270" y="185522"/>
                  </a:lnTo>
                  <a:lnTo>
                    <a:pt x="63601" y="191960"/>
                  </a:lnTo>
                  <a:lnTo>
                    <a:pt x="63356" y="185829"/>
                  </a:lnTo>
                  <a:lnTo>
                    <a:pt x="45758" y="170745"/>
                  </a:lnTo>
                  <a:lnTo>
                    <a:pt x="32637" y="138309"/>
                  </a:lnTo>
                  <a:lnTo>
                    <a:pt x="33556" y="125739"/>
                  </a:lnTo>
                  <a:lnTo>
                    <a:pt x="24298" y="128805"/>
                  </a:lnTo>
                  <a:lnTo>
                    <a:pt x="12586" y="116971"/>
                  </a:lnTo>
                  <a:lnTo>
                    <a:pt x="507" y="30638"/>
                  </a:lnTo>
                  <a:lnTo>
                    <a:pt x="23133" y="10036"/>
                  </a:lnTo>
                  <a:close/>
                  <a:moveTo>
                    <a:pt x="78623" y="131380"/>
                  </a:moveTo>
                  <a:lnTo>
                    <a:pt x="78194" y="154803"/>
                  </a:lnTo>
                  <a:lnTo>
                    <a:pt x="83161" y="156152"/>
                  </a:lnTo>
                  <a:lnTo>
                    <a:pt x="76048" y="158359"/>
                  </a:lnTo>
                  <a:lnTo>
                    <a:pt x="73779" y="184357"/>
                  </a:lnTo>
                  <a:lnTo>
                    <a:pt x="84081" y="185399"/>
                  </a:lnTo>
                  <a:lnTo>
                    <a:pt x="83099" y="166882"/>
                  </a:lnTo>
                  <a:lnTo>
                    <a:pt x="89415" y="164000"/>
                  </a:lnTo>
                  <a:lnTo>
                    <a:pt x="92358" y="151001"/>
                  </a:lnTo>
                  <a:lnTo>
                    <a:pt x="84510" y="135121"/>
                  </a:lnTo>
                  <a:lnTo>
                    <a:pt x="97631" y="124083"/>
                  </a:lnTo>
                  <a:lnTo>
                    <a:pt x="90887" y="128866"/>
                  </a:lnTo>
                  <a:lnTo>
                    <a:pt x="78623" y="131380"/>
                  </a:lnTo>
                  <a:close/>
                  <a:moveTo>
                    <a:pt x="97693" y="164674"/>
                  </a:moveTo>
                  <a:lnTo>
                    <a:pt x="97693" y="164674"/>
                  </a:lnTo>
                  <a:lnTo>
                    <a:pt x="85307" y="185399"/>
                  </a:lnTo>
                  <a:lnTo>
                    <a:pt x="98183" y="195026"/>
                  </a:lnTo>
                  <a:lnTo>
                    <a:pt x="99961" y="214954"/>
                  </a:lnTo>
                  <a:lnTo>
                    <a:pt x="105602" y="217897"/>
                  </a:lnTo>
                  <a:lnTo>
                    <a:pt x="114984" y="213237"/>
                  </a:lnTo>
                  <a:lnTo>
                    <a:pt x="115903" y="204346"/>
                  </a:lnTo>
                  <a:lnTo>
                    <a:pt x="103027" y="193677"/>
                  </a:lnTo>
                  <a:lnTo>
                    <a:pt x="101372" y="165104"/>
                  </a:lnTo>
                  <a:lnTo>
                    <a:pt x="97693" y="164674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รูปแบบอิสระ: รูปร่าง 76">
              <a:extLst>
                <a:ext uri="{FF2B5EF4-FFF2-40B4-BE49-F238E27FC236}">
                  <a16:creationId xmlns:a16="http://schemas.microsoft.com/office/drawing/2014/main" id="{C49224E9-CC4D-448A-3913-D4AA260B25DB}"/>
                </a:ext>
              </a:extLst>
            </p:cNvPr>
            <p:cNvSpPr/>
            <p:nvPr/>
          </p:nvSpPr>
          <p:spPr>
            <a:xfrm>
              <a:off x="5969627" y="2304098"/>
              <a:ext cx="756454" cy="717211"/>
            </a:xfrm>
            <a:custGeom>
              <a:avLst/>
              <a:gdLst>
                <a:gd name="connsiteX0" fmla="*/ 84421 w 756454"/>
                <a:gd name="connsiteY0" fmla="*/ 203419 h 717211"/>
                <a:gd name="connsiteX1" fmla="*/ 95458 w 756454"/>
                <a:gd name="connsiteY1" fmla="*/ 209367 h 717211"/>
                <a:gd name="connsiteX2" fmla="*/ 106249 w 756454"/>
                <a:gd name="connsiteY2" fmla="*/ 185883 h 717211"/>
                <a:gd name="connsiteX3" fmla="*/ 129304 w 756454"/>
                <a:gd name="connsiteY3" fmla="*/ 192015 h 717211"/>
                <a:gd name="connsiteX4" fmla="*/ 140648 w 756454"/>
                <a:gd name="connsiteY4" fmla="*/ 184473 h 717211"/>
                <a:gd name="connsiteX5" fmla="*/ 172225 w 756454"/>
                <a:gd name="connsiteY5" fmla="*/ 182695 h 717211"/>
                <a:gd name="connsiteX6" fmla="*/ 181668 w 756454"/>
                <a:gd name="connsiteY6" fmla="*/ 189807 h 717211"/>
                <a:gd name="connsiteX7" fmla="*/ 197119 w 756454"/>
                <a:gd name="connsiteY7" fmla="*/ 173313 h 717211"/>
                <a:gd name="connsiteX8" fmla="*/ 243474 w 756454"/>
                <a:gd name="connsiteY8" fmla="*/ 181836 h 717211"/>
                <a:gd name="connsiteX9" fmla="*/ 258865 w 756454"/>
                <a:gd name="connsiteY9" fmla="*/ 162031 h 717211"/>
                <a:gd name="connsiteX10" fmla="*/ 288725 w 756454"/>
                <a:gd name="connsiteY10" fmla="*/ 179322 h 717211"/>
                <a:gd name="connsiteX11" fmla="*/ 310125 w 756454"/>
                <a:gd name="connsiteY11" fmla="*/ 151546 h 717211"/>
                <a:gd name="connsiteX12" fmla="*/ 337042 w 756454"/>
                <a:gd name="connsiteY12" fmla="*/ 146518 h 717211"/>
                <a:gd name="connsiteX13" fmla="*/ 342745 w 756454"/>
                <a:gd name="connsiteY13" fmla="*/ 150136 h 717211"/>
                <a:gd name="connsiteX14" fmla="*/ 352555 w 756454"/>
                <a:gd name="connsiteY14" fmla="*/ 142472 h 717211"/>
                <a:gd name="connsiteX15" fmla="*/ 354701 w 756454"/>
                <a:gd name="connsiteY15" fmla="*/ 111507 h 717211"/>
                <a:gd name="connsiteX16" fmla="*/ 369295 w 756454"/>
                <a:gd name="connsiteY16" fmla="*/ 78703 h 717211"/>
                <a:gd name="connsiteX17" fmla="*/ 391123 w 756454"/>
                <a:gd name="connsiteY17" fmla="*/ 66746 h 717211"/>
                <a:gd name="connsiteX18" fmla="*/ 391184 w 756454"/>
                <a:gd name="connsiteY18" fmla="*/ 58285 h 717211"/>
                <a:gd name="connsiteX19" fmla="*/ 398971 w 756454"/>
                <a:gd name="connsiteY19" fmla="*/ 52153 h 717211"/>
                <a:gd name="connsiteX20" fmla="*/ 397561 w 756454"/>
                <a:gd name="connsiteY20" fmla="*/ 42894 h 717211"/>
                <a:gd name="connsiteX21" fmla="*/ 405348 w 756454"/>
                <a:gd name="connsiteY21" fmla="*/ 34433 h 717211"/>
                <a:gd name="connsiteX22" fmla="*/ 402712 w 756454"/>
                <a:gd name="connsiteY22" fmla="*/ 27995 h 717211"/>
                <a:gd name="connsiteX23" fmla="*/ 421413 w 756454"/>
                <a:gd name="connsiteY23" fmla="*/ 29037 h 717211"/>
                <a:gd name="connsiteX24" fmla="*/ 422762 w 756454"/>
                <a:gd name="connsiteY24" fmla="*/ 21618 h 717211"/>
                <a:gd name="connsiteX25" fmla="*/ 433799 w 756454"/>
                <a:gd name="connsiteY25" fmla="*/ 27136 h 717211"/>
                <a:gd name="connsiteX26" fmla="*/ 441770 w 756454"/>
                <a:gd name="connsiteY26" fmla="*/ 24316 h 717211"/>
                <a:gd name="connsiteX27" fmla="*/ 444836 w 756454"/>
                <a:gd name="connsiteY27" fmla="*/ 11255 h 717211"/>
                <a:gd name="connsiteX28" fmla="*/ 459551 w 756454"/>
                <a:gd name="connsiteY28" fmla="*/ 9600 h 717211"/>
                <a:gd name="connsiteX29" fmla="*/ 467768 w 756454"/>
                <a:gd name="connsiteY29" fmla="*/ -88 h 717211"/>
                <a:gd name="connsiteX30" fmla="*/ 473899 w 756454"/>
                <a:gd name="connsiteY30" fmla="*/ 1874 h 717211"/>
                <a:gd name="connsiteX31" fmla="*/ 473899 w 756454"/>
                <a:gd name="connsiteY31" fmla="*/ 1874 h 717211"/>
                <a:gd name="connsiteX32" fmla="*/ 488615 w 756454"/>
                <a:gd name="connsiteY32" fmla="*/ 17203 h 717211"/>
                <a:gd name="connsiteX33" fmla="*/ 487634 w 756454"/>
                <a:gd name="connsiteY33" fmla="*/ 32716 h 717211"/>
                <a:gd name="connsiteX34" fmla="*/ 495053 w 756454"/>
                <a:gd name="connsiteY34" fmla="*/ 32225 h 717211"/>
                <a:gd name="connsiteX35" fmla="*/ 510750 w 756454"/>
                <a:gd name="connsiteY35" fmla="*/ 47677 h 717211"/>
                <a:gd name="connsiteX36" fmla="*/ 525466 w 756454"/>
                <a:gd name="connsiteY36" fmla="*/ 38725 h 717211"/>
                <a:gd name="connsiteX37" fmla="*/ 551219 w 756454"/>
                <a:gd name="connsiteY37" fmla="*/ 34494 h 717211"/>
                <a:gd name="connsiteX38" fmla="*/ 566118 w 756454"/>
                <a:gd name="connsiteY38" fmla="*/ 42894 h 717211"/>
                <a:gd name="connsiteX39" fmla="*/ 585678 w 756454"/>
                <a:gd name="connsiteY39" fmla="*/ 40503 h 717211"/>
                <a:gd name="connsiteX40" fmla="*/ 590951 w 756454"/>
                <a:gd name="connsiteY40" fmla="*/ 33697 h 717211"/>
                <a:gd name="connsiteX41" fmla="*/ 607568 w 756454"/>
                <a:gd name="connsiteY41" fmla="*/ 39522 h 717211"/>
                <a:gd name="connsiteX42" fmla="*/ 620751 w 756454"/>
                <a:gd name="connsiteY42" fmla="*/ 33636 h 717211"/>
                <a:gd name="connsiteX43" fmla="*/ 626944 w 756454"/>
                <a:gd name="connsiteY43" fmla="*/ 35598 h 717211"/>
                <a:gd name="connsiteX44" fmla="*/ 623817 w 756454"/>
                <a:gd name="connsiteY44" fmla="*/ 44673 h 717211"/>
                <a:gd name="connsiteX45" fmla="*/ 634792 w 756454"/>
                <a:gd name="connsiteY45" fmla="*/ 60492 h 717211"/>
                <a:gd name="connsiteX46" fmla="*/ 647362 w 756454"/>
                <a:gd name="connsiteY46" fmla="*/ 58653 h 717211"/>
                <a:gd name="connsiteX47" fmla="*/ 660913 w 756454"/>
                <a:gd name="connsiteY47" fmla="*/ 69260 h 717211"/>
                <a:gd name="connsiteX48" fmla="*/ 660913 w 756454"/>
                <a:gd name="connsiteY48" fmla="*/ 69260 h 717211"/>
                <a:gd name="connsiteX49" fmla="*/ 657356 w 756454"/>
                <a:gd name="connsiteY49" fmla="*/ 79071 h 717211"/>
                <a:gd name="connsiteX50" fmla="*/ 668700 w 756454"/>
                <a:gd name="connsiteY50" fmla="*/ 118742 h 717211"/>
                <a:gd name="connsiteX51" fmla="*/ 681699 w 756454"/>
                <a:gd name="connsiteY51" fmla="*/ 129043 h 717211"/>
                <a:gd name="connsiteX52" fmla="*/ 682435 w 756454"/>
                <a:gd name="connsiteY52" fmla="*/ 124690 h 717211"/>
                <a:gd name="connsiteX53" fmla="*/ 695863 w 756454"/>
                <a:gd name="connsiteY53" fmla="*/ 127939 h 717211"/>
                <a:gd name="connsiteX54" fmla="*/ 709291 w 756454"/>
                <a:gd name="connsiteY54" fmla="*/ 122421 h 717211"/>
                <a:gd name="connsiteX55" fmla="*/ 723455 w 756454"/>
                <a:gd name="connsiteY55" fmla="*/ 128246 h 717211"/>
                <a:gd name="connsiteX56" fmla="*/ 720205 w 756454"/>
                <a:gd name="connsiteY56" fmla="*/ 130515 h 717211"/>
                <a:gd name="connsiteX57" fmla="*/ 729157 w 756454"/>
                <a:gd name="connsiteY57" fmla="*/ 135788 h 717211"/>
                <a:gd name="connsiteX58" fmla="*/ 727318 w 756454"/>
                <a:gd name="connsiteY58" fmla="*/ 142226 h 717211"/>
                <a:gd name="connsiteX59" fmla="*/ 742892 w 756454"/>
                <a:gd name="connsiteY59" fmla="*/ 138976 h 717211"/>
                <a:gd name="connsiteX60" fmla="*/ 756933 w 756454"/>
                <a:gd name="connsiteY60" fmla="*/ 161909 h 717211"/>
                <a:gd name="connsiteX61" fmla="*/ 748411 w 756454"/>
                <a:gd name="connsiteY61" fmla="*/ 167795 h 717211"/>
                <a:gd name="connsiteX62" fmla="*/ 739765 w 756454"/>
                <a:gd name="connsiteY62" fmla="*/ 162890 h 717211"/>
                <a:gd name="connsiteX63" fmla="*/ 735963 w 756454"/>
                <a:gd name="connsiteY63" fmla="*/ 171535 h 717211"/>
                <a:gd name="connsiteX64" fmla="*/ 735963 w 756454"/>
                <a:gd name="connsiteY64" fmla="*/ 171535 h 717211"/>
                <a:gd name="connsiteX65" fmla="*/ 733940 w 756454"/>
                <a:gd name="connsiteY65" fmla="*/ 171719 h 717211"/>
                <a:gd name="connsiteX66" fmla="*/ 733940 w 756454"/>
                <a:gd name="connsiteY66" fmla="*/ 171719 h 717211"/>
                <a:gd name="connsiteX67" fmla="*/ 733940 w 756454"/>
                <a:gd name="connsiteY67" fmla="*/ 182020 h 717211"/>
                <a:gd name="connsiteX68" fmla="*/ 746755 w 756454"/>
                <a:gd name="connsiteY68" fmla="*/ 186435 h 717211"/>
                <a:gd name="connsiteX69" fmla="*/ 748717 w 756454"/>
                <a:gd name="connsiteY69" fmla="*/ 195939 h 717211"/>
                <a:gd name="connsiteX70" fmla="*/ 732346 w 756454"/>
                <a:gd name="connsiteY70" fmla="*/ 210164 h 717211"/>
                <a:gd name="connsiteX71" fmla="*/ 738723 w 756454"/>
                <a:gd name="connsiteY71" fmla="*/ 219607 h 717211"/>
                <a:gd name="connsiteX72" fmla="*/ 733266 w 756454"/>
                <a:gd name="connsiteY72" fmla="*/ 228620 h 717211"/>
                <a:gd name="connsiteX73" fmla="*/ 735473 w 756454"/>
                <a:gd name="connsiteY73" fmla="*/ 249958 h 717211"/>
                <a:gd name="connsiteX74" fmla="*/ 741543 w 756454"/>
                <a:gd name="connsiteY74" fmla="*/ 256212 h 717211"/>
                <a:gd name="connsiteX75" fmla="*/ 738232 w 756454"/>
                <a:gd name="connsiteY75" fmla="*/ 262344 h 717211"/>
                <a:gd name="connsiteX76" fmla="*/ 708678 w 756454"/>
                <a:gd name="connsiteY76" fmla="*/ 263877 h 717211"/>
                <a:gd name="connsiteX77" fmla="*/ 676364 w 756454"/>
                <a:gd name="connsiteY77" fmla="*/ 283621 h 717211"/>
                <a:gd name="connsiteX78" fmla="*/ 653677 w 756454"/>
                <a:gd name="connsiteY78" fmla="*/ 310845 h 717211"/>
                <a:gd name="connsiteX79" fmla="*/ 661894 w 756454"/>
                <a:gd name="connsiteY79" fmla="*/ 326971 h 717211"/>
                <a:gd name="connsiteX80" fmla="*/ 650183 w 756454"/>
                <a:gd name="connsiteY80" fmla="*/ 331876 h 717211"/>
                <a:gd name="connsiteX81" fmla="*/ 648711 w 756454"/>
                <a:gd name="connsiteY81" fmla="*/ 347205 h 717211"/>
                <a:gd name="connsiteX82" fmla="*/ 633811 w 756454"/>
                <a:gd name="connsiteY82" fmla="*/ 350884 h 717211"/>
                <a:gd name="connsiteX83" fmla="*/ 626637 w 756454"/>
                <a:gd name="connsiteY83" fmla="*/ 372161 h 717211"/>
                <a:gd name="connsiteX84" fmla="*/ 586966 w 756454"/>
                <a:gd name="connsiteY84" fmla="*/ 371241 h 717211"/>
                <a:gd name="connsiteX85" fmla="*/ 574825 w 756454"/>
                <a:gd name="connsiteY85" fmla="*/ 362044 h 717211"/>
                <a:gd name="connsiteX86" fmla="*/ 565321 w 756454"/>
                <a:gd name="connsiteY86" fmla="*/ 366091 h 717211"/>
                <a:gd name="connsiteX87" fmla="*/ 573170 w 756454"/>
                <a:gd name="connsiteY87" fmla="*/ 374981 h 717211"/>
                <a:gd name="connsiteX88" fmla="*/ 562317 w 756454"/>
                <a:gd name="connsiteY88" fmla="*/ 386815 h 717211"/>
                <a:gd name="connsiteX89" fmla="*/ 566854 w 756454"/>
                <a:gd name="connsiteY89" fmla="*/ 403248 h 717211"/>
                <a:gd name="connsiteX90" fmla="*/ 558577 w 756454"/>
                <a:gd name="connsiteY90" fmla="*/ 423544 h 717211"/>
                <a:gd name="connsiteX91" fmla="*/ 545455 w 756454"/>
                <a:gd name="connsiteY91" fmla="*/ 428142 h 717211"/>
                <a:gd name="connsiteX92" fmla="*/ 528654 w 756454"/>
                <a:gd name="connsiteY92" fmla="*/ 414285 h 717211"/>
                <a:gd name="connsiteX93" fmla="*/ 523810 w 756454"/>
                <a:gd name="connsiteY93" fmla="*/ 419865 h 717211"/>
                <a:gd name="connsiteX94" fmla="*/ 522216 w 756454"/>
                <a:gd name="connsiteY94" fmla="*/ 437585 h 717211"/>
                <a:gd name="connsiteX95" fmla="*/ 540856 w 756454"/>
                <a:gd name="connsiteY95" fmla="*/ 457083 h 717211"/>
                <a:gd name="connsiteX96" fmla="*/ 528287 w 756454"/>
                <a:gd name="connsiteY96" fmla="*/ 468611 h 717211"/>
                <a:gd name="connsiteX97" fmla="*/ 535460 w 756454"/>
                <a:gd name="connsiteY97" fmla="*/ 492585 h 717211"/>
                <a:gd name="connsiteX98" fmla="*/ 533008 w 756454"/>
                <a:gd name="connsiteY98" fmla="*/ 506810 h 717211"/>
                <a:gd name="connsiteX99" fmla="*/ 543370 w 756454"/>
                <a:gd name="connsiteY99" fmla="*/ 528762 h 717211"/>
                <a:gd name="connsiteX100" fmla="*/ 537729 w 756454"/>
                <a:gd name="connsiteY100" fmla="*/ 550897 h 717211"/>
                <a:gd name="connsiteX101" fmla="*/ 590461 w 756454"/>
                <a:gd name="connsiteY101" fmla="*/ 558990 h 717211"/>
                <a:gd name="connsiteX102" fmla="*/ 586107 w 756454"/>
                <a:gd name="connsiteY102" fmla="*/ 578918 h 717211"/>
                <a:gd name="connsiteX103" fmla="*/ 573844 w 756454"/>
                <a:gd name="connsiteY103" fmla="*/ 587380 h 717211"/>
                <a:gd name="connsiteX104" fmla="*/ 571085 w 756454"/>
                <a:gd name="connsiteY104" fmla="*/ 609208 h 717211"/>
                <a:gd name="connsiteX105" fmla="*/ 587702 w 756454"/>
                <a:gd name="connsiteY105" fmla="*/ 631650 h 717211"/>
                <a:gd name="connsiteX106" fmla="*/ 603276 w 756454"/>
                <a:gd name="connsiteY106" fmla="*/ 630301 h 717211"/>
                <a:gd name="connsiteX107" fmla="*/ 622407 w 756454"/>
                <a:gd name="connsiteY107" fmla="*/ 641951 h 717211"/>
                <a:gd name="connsiteX108" fmla="*/ 561458 w 756454"/>
                <a:gd name="connsiteY108" fmla="*/ 682787 h 717211"/>
                <a:gd name="connsiteX109" fmla="*/ 544719 w 756454"/>
                <a:gd name="connsiteY109" fmla="*/ 689041 h 717211"/>
                <a:gd name="connsiteX110" fmla="*/ 535338 w 756454"/>
                <a:gd name="connsiteY110" fmla="*/ 683707 h 717211"/>
                <a:gd name="connsiteX111" fmla="*/ 525773 w 756454"/>
                <a:gd name="connsiteY111" fmla="*/ 686405 h 717211"/>
                <a:gd name="connsiteX112" fmla="*/ 517066 w 756454"/>
                <a:gd name="connsiteY112" fmla="*/ 703880 h 717211"/>
                <a:gd name="connsiteX113" fmla="*/ 517066 w 756454"/>
                <a:gd name="connsiteY113" fmla="*/ 703880 h 717211"/>
                <a:gd name="connsiteX114" fmla="*/ 497935 w 756454"/>
                <a:gd name="connsiteY114" fmla="*/ 706884 h 717211"/>
                <a:gd name="connsiteX115" fmla="*/ 487143 w 756454"/>
                <a:gd name="connsiteY115" fmla="*/ 698545 h 717211"/>
                <a:gd name="connsiteX116" fmla="*/ 486408 w 756454"/>
                <a:gd name="connsiteY116" fmla="*/ 712525 h 717211"/>
                <a:gd name="connsiteX117" fmla="*/ 465867 w 756454"/>
                <a:gd name="connsiteY117" fmla="*/ 717124 h 717211"/>
                <a:gd name="connsiteX118" fmla="*/ 458080 w 756454"/>
                <a:gd name="connsiteY118" fmla="*/ 710992 h 717211"/>
                <a:gd name="connsiteX119" fmla="*/ 451151 w 756454"/>
                <a:gd name="connsiteY119" fmla="*/ 713629 h 717211"/>
                <a:gd name="connsiteX120" fmla="*/ 449189 w 756454"/>
                <a:gd name="connsiteY120" fmla="*/ 706087 h 717211"/>
                <a:gd name="connsiteX121" fmla="*/ 428158 w 756454"/>
                <a:gd name="connsiteY121" fmla="*/ 706884 h 717211"/>
                <a:gd name="connsiteX122" fmla="*/ 426196 w 756454"/>
                <a:gd name="connsiteY122" fmla="*/ 695418 h 717211"/>
                <a:gd name="connsiteX123" fmla="*/ 415281 w 756454"/>
                <a:gd name="connsiteY123" fmla="*/ 685301 h 717211"/>
                <a:gd name="connsiteX124" fmla="*/ 407678 w 756454"/>
                <a:gd name="connsiteY124" fmla="*/ 695418 h 717211"/>
                <a:gd name="connsiteX125" fmla="*/ 407126 w 756454"/>
                <a:gd name="connsiteY125" fmla="*/ 708478 h 717211"/>
                <a:gd name="connsiteX126" fmla="*/ 382600 w 756454"/>
                <a:gd name="connsiteY126" fmla="*/ 704432 h 717211"/>
                <a:gd name="connsiteX127" fmla="*/ 382600 w 756454"/>
                <a:gd name="connsiteY127" fmla="*/ 704432 h 717211"/>
                <a:gd name="connsiteX128" fmla="*/ 325147 w 756454"/>
                <a:gd name="connsiteY128" fmla="*/ 671934 h 717211"/>
                <a:gd name="connsiteX129" fmla="*/ 334651 w 756454"/>
                <a:gd name="connsiteY129" fmla="*/ 666354 h 717211"/>
                <a:gd name="connsiteX130" fmla="*/ 318280 w 756454"/>
                <a:gd name="connsiteY130" fmla="*/ 660959 h 717211"/>
                <a:gd name="connsiteX131" fmla="*/ 338207 w 756454"/>
                <a:gd name="connsiteY131" fmla="*/ 645752 h 717211"/>
                <a:gd name="connsiteX132" fmla="*/ 336490 w 756454"/>
                <a:gd name="connsiteY132" fmla="*/ 635574 h 717211"/>
                <a:gd name="connsiteX133" fmla="*/ 322020 w 756454"/>
                <a:gd name="connsiteY133" fmla="*/ 633121 h 717211"/>
                <a:gd name="connsiteX134" fmla="*/ 316685 w 756454"/>
                <a:gd name="connsiteY134" fmla="*/ 640356 h 717211"/>
                <a:gd name="connsiteX135" fmla="*/ 306630 w 756454"/>
                <a:gd name="connsiteY135" fmla="*/ 628155 h 717211"/>
                <a:gd name="connsiteX136" fmla="*/ 292772 w 756454"/>
                <a:gd name="connsiteY136" fmla="*/ 633183 h 717211"/>
                <a:gd name="connsiteX137" fmla="*/ 272047 w 756454"/>
                <a:gd name="connsiteY137" fmla="*/ 619080 h 717211"/>
                <a:gd name="connsiteX138" fmla="*/ 272722 w 756454"/>
                <a:gd name="connsiteY138" fmla="*/ 613316 h 717211"/>
                <a:gd name="connsiteX139" fmla="*/ 261379 w 756454"/>
                <a:gd name="connsiteY139" fmla="*/ 620858 h 717211"/>
                <a:gd name="connsiteX140" fmla="*/ 251139 w 756454"/>
                <a:gd name="connsiteY140" fmla="*/ 616075 h 717211"/>
                <a:gd name="connsiteX141" fmla="*/ 234890 w 756454"/>
                <a:gd name="connsiteY141" fmla="*/ 620674 h 717211"/>
                <a:gd name="connsiteX142" fmla="*/ 231579 w 756454"/>
                <a:gd name="connsiteY142" fmla="*/ 637965 h 717211"/>
                <a:gd name="connsiteX143" fmla="*/ 181545 w 756454"/>
                <a:gd name="connsiteY143" fmla="*/ 592223 h 717211"/>
                <a:gd name="connsiteX144" fmla="*/ 181974 w 756454"/>
                <a:gd name="connsiteY144" fmla="*/ 586889 h 717211"/>
                <a:gd name="connsiteX145" fmla="*/ 169343 w 756454"/>
                <a:gd name="connsiteY145" fmla="*/ 582474 h 717211"/>
                <a:gd name="connsiteX146" fmla="*/ 145859 w 756454"/>
                <a:gd name="connsiteY146" fmla="*/ 588422 h 717211"/>
                <a:gd name="connsiteX147" fmla="*/ 126790 w 756454"/>
                <a:gd name="connsiteY147" fmla="*/ 572480 h 717211"/>
                <a:gd name="connsiteX148" fmla="*/ 105513 w 756454"/>
                <a:gd name="connsiteY148" fmla="*/ 579470 h 717211"/>
                <a:gd name="connsiteX149" fmla="*/ 110051 w 756454"/>
                <a:gd name="connsiteY149" fmla="*/ 589709 h 717211"/>
                <a:gd name="connsiteX150" fmla="*/ 103919 w 756454"/>
                <a:gd name="connsiteY150" fmla="*/ 603199 h 717211"/>
                <a:gd name="connsiteX151" fmla="*/ 103919 w 756454"/>
                <a:gd name="connsiteY151" fmla="*/ 603199 h 717211"/>
                <a:gd name="connsiteX152" fmla="*/ 99689 w 756454"/>
                <a:gd name="connsiteY152" fmla="*/ 605529 h 717211"/>
                <a:gd name="connsiteX153" fmla="*/ 76143 w 756454"/>
                <a:gd name="connsiteY153" fmla="*/ 578182 h 717211"/>
                <a:gd name="connsiteX154" fmla="*/ 54131 w 756454"/>
                <a:gd name="connsiteY154" fmla="*/ 568249 h 717211"/>
                <a:gd name="connsiteX155" fmla="*/ 51617 w 756454"/>
                <a:gd name="connsiteY155" fmla="*/ 557335 h 717211"/>
                <a:gd name="connsiteX156" fmla="*/ 42603 w 756454"/>
                <a:gd name="connsiteY156" fmla="*/ 560707 h 717211"/>
                <a:gd name="connsiteX157" fmla="*/ 39783 w 756454"/>
                <a:gd name="connsiteY157" fmla="*/ 551203 h 717211"/>
                <a:gd name="connsiteX158" fmla="*/ 24883 w 756454"/>
                <a:gd name="connsiteY158" fmla="*/ 565061 h 717211"/>
                <a:gd name="connsiteX159" fmla="*/ 24883 w 756454"/>
                <a:gd name="connsiteY159" fmla="*/ 565061 h 717211"/>
                <a:gd name="connsiteX160" fmla="*/ 479 w 756454"/>
                <a:gd name="connsiteY160" fmla="*/ 537836 h 717211"/>
                <a:gd name="connsiteX161" fmla="*/ 14091 w 756454"/>
                <a:gd name="connsiteY161" fmla="*/ 519564 h 717211"/>
                <a:gd name="connsiteX162" fmla="*/ 3300 w 756454"/>
                <a:gd name="connsiteY162" fmla="*/ 451013 h 717211"/>
                <a:gd name="connsiteX163" fmla="*/ 13417 w 756454"/>
                <a:gd name="connsiteY163" fmla="*/ 445985 h 717211"/>
                <a:gd name="connsiteX164" fmla="*/ 20959 w 756454"/>
                <a:gd name="connsiteY164" fmla="*/ 457635 h 717211"/>
                <a:gd name="connsiteX165" fmla="*/ 41193 w 756454"/>
                <a:gd name="connsiteY165" fmla="*/ 460640 h 717211"/>
                <a:gd name="connsiteX166" fmla="*/ 42113 w 756454"/>
                <a:gd name="connsiteY166" fmla="*/ 452485 h 717211"/>
                <a:gd name="connsiteX167" fmla="*/ 48919 w 756454"/>
                <a:gd name="connsiteY167" fmla="*/ 455796 h 717211"/>
                <a:gd name="connsiteX168" fmla="*/ 52475 w 756454"/>
                <a:gd name="connsiteY168" fmla="*/ 446721 h 717211"/>
                <a:gd name="connsiteX169" fmla="*/ 63573 w 756454"/>
                <a:gd name="connsiteY169" fmla="*/ 443900 h 717211"/>
                <a:gd name="connsiteX170" fmla="*/ 64554 w 756454"/>
                <a:gd name="connsiteY170" fmla="*/ 435010 h 717211"/>
                <a:gd name="connsiteX171" fmla="*/ 112933 w 756454"/>
                <a:gd name="connsiteY171" fmla="*/ 401654 h 717211"/>
                <a:gd name="connsiteX172" fmla="*/ 95396 w 756454"/>
                <a:gd name="connsiteY172" fmla="*/ 325193 h 717211"/>
                <a:gd name="connsiteX173" fmla="*/ 95396 w 756454"/>
                <a:gd name="connsiteY173" fmla="*/ 325193 h 717211"/>
                <a:gd name="connsiteX174" fmla="*/ 88038 w 756454"/>
                <a:gd name="connsiteY174" fmla="*/ 279696 h 717211"/>
                <a:gd name="connsiteX175" fmla="*/ 76511 w 756454"/>
                <a:gd name="connsiteY175" fmla="*/ 262405 h 717211"/>
                <a:gd name="connsiteX176" fmla="*/ 72525 w 756454"/>
                <a:gd name="connsiteY176" fmla="*/ 237082 h 717211"/>
                <a:gd name="connsiteX177" fmla="*/ 85709 w 756454"/>
                <a:gd name="connsiteY177" fmla="*/ 241190 h 717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</a:cxnLst>
              <a:rect l="l" t="t" r="r" b="b"/>
              <a:pathLst>
                <a:path w="756454" h="717211">
                  <a:moveTo>
                    <a:pt x="84421" y="203419"/>
                  </a:moveTo>
                  <a:lnTo>
                    <a:pt x="95458" y="209367"/>
                  </a:lnTo>
                  <a:lnTo>
                    <a:pt x="106249" y="185883"/>
                  </a:lnTo>
                  <a:lnTo>
                    <a:pt x="129304" y="192015"/>
                  </a:lnTo>
                  <a:lnTo>
                    <a:pt x="140648" y="184473"/>
                  </a:lnTo>
                  <a:lnTo>
                    <a:pt x="172225" y="182695"/>
                  </a:lnTo>
                  <a:lnTo>
                    <a:pt x="181668" y="189807"/>
                  </a:lnTo>
                  <a:lnTo>
                    <a:pt x="197119" y="173313"/>
                  </a:lnTo>
                  <a:lnTo>
                    <a:pt x="243474" y="181836"/>
                  </a:lnTo>
                  <a:lnTo>
                    <a:pt x="258865" y="162031"/>
                  </a:lnTo>
                  <a:lnTo>
                    <a:pt x="288725" y="179322"/>
                  </a:lnTo>
                  <a:lnTo>
                    <a:pt x="310125" y="151546"/>
                  </a:lnTo>
                  <a:lnTo>
                    <a:pt x="337042" y="146518"/>
                  </a:lnTo>
                  <a:lnTo>
                    <a:pt x="342745" y="150136"/>
                  </a:lnTo>
                  <a:lnTo>
                    <a:pt x="352555" y="142472"/>
                  </a:lnTo>
                  <a:lnTo>
                    <a:pt x="354701" y="111507"/>
                  </a:lnTo>
                  <a:lnTo>
                    <a:pt x="369295" y="78703"/>
                  </a:lnTo>
                  <a:lnTo>
                    <a:pt x="391123" y="66746"/>
                  </a:lnTo>
                  <a:lnTo>
                    <a:pt x="391184" y="58285"/>
                  </a:lnTo>
                  <a:lnTo>
                    <a:pt x="398971" y="52153"/>
                  </a:lnTo>
                  <a:lnTo>
                    <a:pt x="397561" y="42894"/>
                  </a:lnTo>
                  <a:lnTo>
                    <a:pt x="405348" y="34433"/>
                  </a:lnTo>
                  <a:lnTo>
                    <a:pt x="402712" y="27995"/>
                  </a:lnTo>
                  <a:lnTo>
                    <a:pt x="421413" y="29037"/>
                  </a:lnTo>
                  <a:lnTo>
                    <a:pt x="422762" y="21618"/>
                  </a:lnTo>
                  <a:lnTo>
                    <a:pt x="433799" y="27136"/>
                  </a:lnTo>
                  <a:lnTo>
                    <a:pt x="441770" y="24316"/>
                  </a:lnTo>
                  <a:lnTo>
                    <a:pt x="444836" y="11255"/>
                  </a:lnTo>
                  <a:lnTo>
                    <a:pt x="459551" y="9600"/>
                  </a:lnTo>
                  <a:lnTo>
                    <a:pt x="467768" y="-88"/>
                  </a:lnTo>
                  <a:lnTo>
                    <a:pt x="473899" y="1874"/>
                  </a:lnTo>
                  <a:lnTo>
                    <a:pt x="473899" y="1874"/>
                  </a:lnTo>
                  <a:lnTo>
                    <a:pt x="488615" y="17203"/>
                  </a:lnTo>
                  <a:lnTo>
                    <a:pt x="487634" y="32716"/>
                  </a:lnTo>
                  <a:lnTo>
                    <a:pt x="495053" y="32225"/>
                  </a:lnTo>
                  <a:lnTo>
                    <a:pt x="510750" y="47677"/>
                  </a:lnTo>
                  <a:lnTo>
                    <a:pt x="525466" y="38725"/>
                  </a:lnTo>
                  <a:lnTo>
                    <a:pt x="551219" y="34494"/>
                  </a:lnTo>
                  <a:lnTo>
                    <a:pt x="566118" y="42894"/>
                  </a:lnTo>
                  <a:lnTo>
                    <a:pt x="585678" y="40503"/>
                  </a:lnTo>
                  <a:lnTo>
                    <a:pt x="590951" y="33697"/>
                  </a:lnTo>
                  <a:lnTo>
                    <a:pt x="607568" y="39522"/>
                  </a:lnTo>
                  <a:lnTo>
                    <a:pt x="620751" y="33636"/>
                  </a:lnTo>
                  <a:lnTo>
                    <a:pt x="626944" y="35598"/>
                  </a:lnTo>
                  <a:lnTo>
                    <a:pt x="623817" y="44673"/>
                  </a:lnTo>
                  <a:lnTo>
                    <a:pt x="634792" y="60492"/>
                  </a:lnTo>
                  <a:lnTo>
                    <a:pt x="647362" y="58653"/>
                  </a:lnTo>
                  <a:lnTo>
                    <a:pt x="660913" y="69260"/>
                  </a:lnTo>
                  <a:lnTo>
                    <a:pt x="660913" y="69260"/>
                  </a:lnTo>
                  <a:lnTo>
                    <a:pt x="657356" y="79071"/>
                  </a:lnTo>
                  <a:lnTo>
                    <a:pt x="668700" y="118742"/>
                  </a:lnTo>
                  <a:lnTo>
                    <a:pt x="681699" y="129043"/>
                  </a:lnTo>
                  <a:lnTo>
                    <a:pt x="682435" y="124690"/>
                  </a:lnTo>
                  <a:lnTo>
                    <a:pt x="695863" y="127939"/>
                  </a:lnTo>
                  <a:lnTo>
                    <a:pt x="709291" y="122421"/>
                  </a:lnTo>
                  <a:lnTo>
                    <a:pt x="723455" y="128246"/>
                  </a:lnTo>
                  <a:lnTo>
                    <a:pt x="720205" y="130515"/>
                  </a:lnTo>
                  <a:lnTo>
                    <a:pt x="729157" y="135788"/>
                  </a:lnTo>
                  <a:lnTo>
                    <a:pt x="727318" y="142226"/>
                  </a:lnTo>
                  <a:lnTo>
                    <a:pt x="742892" y="138976"/>
                  </a:lnTo>
                  <a:lnTo>
                    <a:pt x="756933" y="161909"/>
                  </a:lnTo>
                  <a:lnTo>
                    <a:pt x="748411" y="167795"/>
                  </a:lnTo>
                  <a:lnTo>
                    <a:pt x="739765" y="162890"/>
                  </a:lnTo>
                  <a:lnTo>
                    <a:pt x="735963" y="171535"/>
                  </a:lnTo>
                  <a:lnTo>
                    <a:pt x="735963" y="171535"/>
                  </a:lnTo>
                  <a:lnTo>
                    <a:pt x="733940" y="171719"/>
                  </a:lnTo>
                  <a:lnTo>
                    <a:pt x="733940" y="171719"/>
                  </a:lnTo>
                  <a:lnTo>
                    <a:pt x="733940" y="182020"/>
                  </a:lnTo>
                  <a:lnTo>
                    <a:pt x="746755" y="186435"/>
                  </a:lnTo>
                  <a:lnTo>
                    <a:pt x="748717" y="195939"/>
                  </a:lnTo>
                  <a:lnTo>
                    <a:pt x="732346" y="210164"/>
                  </a:lnTo>
                  <a:lnTo>
                    <a:pt x="738723" y="219607"/>
                  </a:lnTo>
                  <a:lnTo>
                    <a:pt x="733266" y="228620"/>
                  </a:lnTo>
                  <a:lnTo>
                    <a:pt x="735473" y="249958"/>
                  </a:lnTo>
                  <a:lnTo>
                    <a:pt x="741543" y="256212"/>
                  </a:lnTo>
                  <a:lnTo>
                    <a:pt x="738232" y="262344"/>
                  </a:lnTo>
                  <a:lnTo>
                    <a:pt x="708678" y="263877"/>
                  </a:lnTo>
                  <a:lnTo>
                    <a:pt x="676364" y="283621"/>
                  </a:lnTo>
                  <a:lnTo>
                    <a:pt x="653677" y="310845"/>
                  </a:lnTo>
                  <a:lnTo>
                    <a:pt x="661894" y="326971"/>
                  </a:lnTo>
                  <a:lnTo>
                    <a:pt x="650183" y="331876"/>
                  </a:lnTo>
                  <a:lnTo>
                    <a:pt x="648711" y="347205"/>
                  </a:lnTo>
                  <a:lnTo>
                    <a:pt x="633811" y="350884"/>
                  </a:lnTo>
                  <a:lnTo>
                    <a:pt x="626637" y="372161"/>
                  </a:lnTo>
                  <a:lnTo>
                    <a:pt x="586966" y="371241"/>
                  </a:lnTo>
                  <a:lnTo>
                    <a:pt x="574825" y="362044"/>
                  </a:lnTo>
                  <a:lnTo>
                    <a:pt x="565321" y="366091"/>
                  </a:lnTo>
                  <a:lnTo>
                    <a:pt x="573170" y="374981"/>
                  </a:lnTo>
                  <a:lnTo>
                    <a:pt x="562317" y="386815"/>
                  </a:lnTo>
                  <a:lnTo>
                    <a:pt x="566854" y="403248"/>
                  </a:lnTo>
                  <a:lnTo>
                    <a:pt x="558577" y="423544"/>
                  </a:lnTo>
                  <a:lnTo>
                    <a:pt x="545455" y="428142"/>
                  </a:lnTo>
                  <a:lnTo>
                    <a:pt x="528654" y="414285"/>
                  </a:lnTo>
                  <a:lnTo>
                    <a:pt x="523810" y="419865"/>
                  </a:lnTo>
                  <a:lnTo>
                    <a:pt x="522216" y="437585"/>
                  </a:lnTo>
                  <a:lnTo>
                    <a:pt x="540856" y="457083"/>
                  </a:lnTo>
                  <a:lnTo>
                    <a:pt x="528287" y="468611"/>
                  </a:lnTo>
                  <a:lnTo>
                    <a:pt x="535460" y="492585"/>
                  </a:lnTo>
                  <a:lnTo>
                    <a:pt x="533008" y="506810"/>
                  </a:lnTo>
                  <a:lnTo>
                    <a:pt x="543370" y="528762"/>
                  </a:lnTo>
                  <a:lnTo>
                    <a:pt x="537729" y="550897"/>
                  </a:lnTo>
                  <a:lnTo>
                    <a:pt x="590461" y="558990"/>
                  </a:lnTo>
                  <a:lnTo>
                    <a:pt x="586107" y="578918"/>
                  </a:lnTo>
                  <a:lnTo>
                    <a:pt x="573844" y="587380"/>
                  </a:lnTo>
                  <a:lnTo>
                    <a:pt x="571085" y="609208"/>
                  </a:lnTo>
                  <a:lnTo>
                    <a:pt x="587702" y="631650"/>
                  </a:lnTo>
                  <a:lnTo>
                    <a:pt x="603276" y="630301"/>
                  </a:lnTo>
                  <a:lnTo>
                    <a:pt x="622407" y="641951"/>
                  </a:lnTo>
                  <a:lnTo>
                    <a:pt x="561458" y="682787"/>
                  </a:lnTo>
                  <a:lnTo>
                    <a:pt x="544719" y="689041"/>
                  </a:lnTo>
                  <a:lnTo>
                    <a:pt x="535338" y="683707"/>
                  </a:lnTo>
                  <a:lnTo>
                    <a:pt x="525773" y="686405"/>
                  </a:lnTo>
                  <a:lnTo>
                    <a:pt x="517066" y="703880"/>
                  </a:lnTo>
                  <a:lnTo>
                    <a:pt x="517066" y="703880"/>
                  </a:lnTo>
                  <a:lnTo>
                    <a:pt x="497935" y="706884"/>
                  </a:lnTo>
                  <a:lnTo>
                    <a:pt x="487143" y="698545"/>
                  </a:lnTo>
                  <a:lnTo>
                    <a:pt x="486408" y="712525"/>
                  </a:lnTo>
                  <a:lnTo>
                    <a:pt x="465867" y="717124"/>
                  </a:lnTo>
                  <a:lnTo>
                    <a:pt x="458080" y="710992"/>
                  </a:lnTo>
                  <a:lnTo>
                    <a:pt x="451151" y="713629"/>
                  </a:lnTo>
                  <a:lnTo>
                    <a:pt x="449189" y="706087"/>
                  </a:lnTo>
                  <a:lnTo>
                    <a:pt x="428158" y="706884"/>
                  </a:lnTo>
                  <a:lnTo>
                    <a:pt x="426196" y="695418"/>
                  </a:lnTo>
                  <a:lnTo>
                    <a:pt x="415281" y="685301"/>
                  </a:lnTo>
                  <a:lnTo>
                    <a:pt x="407678" y="695418"/>
                  </a:lnTo>
                  <a:lnTo>
                    <a:pt x="407126" y="708478"/>
                  </a:lnTo>
                  <a:lnTo>
                    <a:pt x="382600" y="704432"/>
                  </a:lnTo>
                  <a:lnTo>
                    <a:pt x="382600" y="704432"/>
                  </a:lnTo>
                  <a:lnTo>
                    <a:pt x="325147" y="671934"/>
                  </a:lnTo>
                  <a:lnTo>
                    <a:pt x="334651" y="666354"/>
                  </a:lnTo>
                  <a:lnTo>
                    <a:pt x="318280" y="660959"/>
                  </a:lnTo>
                  <a:lnTo>
                    <a:pt x="338207" y="645752"/>
                  </a:lnTo>
                  <a:lnTo>
                    <a:pt x="336490" y="635574"/>
                  </a:lnTo>
                  <a:lnTo>
                    <a:pt x="322020" y="633121"/>
                  </a:lnTo>
                  <a:lnTo>
                    <a:pt x="316685" y="640356"/>
                  </a:lnTo>
                  <a:lnTo>
                    <a:pt x="306630" y="628155"/>
                  </a:lnTo>
                  <a:lnTo>
                    <a:pt x="292772" y="633183"/>
                  </a:lnTo>
                  <a:lnTo>
                    <a:pt x="272047" y="619080"/>
                  </a:lnTo>
                  <a:lnTo>
                    <a:pt x="272722" y="613316"/>
                  </a:lnTo>
                  <a:lnTo>
                    <a:pt x="261379" y="620858"/>
                  </a:lnTo>
                  <a:lnTo>
                    <a:pt x="251139" y="616075"/>
                  </a:lnTo>
                  <a:lnTo>
                    <a:pt x="234890" y="620674"/>
                  </a:lnTo>
                  <a:lnTo>
                    <a:pt x="231579" y="637965"/>
                  </a:lnTo>
                  <a:lnTo>
                    <a:pt x="181545" y="592223"/>
                  </a:lnTo>
                  <a:lnTo>
                    <a:pt x="181974" y="586889"/>
                  </a:lnTo>
                  <a:lnTo>
                    <a:pt x="169343" y="582474"/>
                  </a:lnTo>
                  <a:lnTo>
                    <a:pt x="145859" y="588422"/>
                  </a:lnTo>
                  <a:lnTo>
                    <a:pt x="126790" y="572480"/>
                  </a:lnTo>
                  <a:lnTo>
                    <a:pt x="105513" y="579470"/>
                  </a:lnTo>
                  <a:lnTo>
                    <a:pt x="110051" y="589709"/>
                  </a:lnTo>
                  <a:lnTo>
                    <a:pt x="103919" y="603199"/>
                  </a:lnTo>
                  <a:lnTo>
                    <a:pt x="103919" y="603199"/>
                  </a:lnTo>
                  <a:lnTo>
                    <a:pt x="99689" y="605529"/>
                  </a:lnTo>
                  <a:lnTo>
                    <a:pt x="76143" y="578182"/>
                  </a:lnTo>
                  <a:lnTo>
                    <a:pt x="54131" y="568249"/>
                  </a:lnTo>
                  <a:lnTo>
                    <a:pt x="51617" y="557335"/>
                  </a:lnTo>
                  <a:lnTo>
                    <a:pt x="42603" y="560707"/>
                  </a:lnTo>
                  <a:lnTo>
                    <a:pt x="39783" y="551203"/>
                  </a:lnTo>
                  <a:lnTo>
                    <a:pt x="24883" y="565061"/>
                  </a:lnTo>
                  <a:lnTo>
                    <a:pt x="24883" y="565061"/>
                  </a:lnTo>
                  <a:lnTo>
                    <a:pt x="479" y="537836"/>
                  </a:lnTo>
                  <a:lnTo>
                    <a:pt x="14091" y="519564"/>
                  </a:lnTo>
                  <a:lnTo>
                    <a:pt x="3300" y="451013"/>
                  </a:lnTo>
                  <a:lnTo>
                    <a:pt x="13417" y="445985"/>
                  </a:lnTo>
                  <a:lnTo>
                    <a:pt x="20959" y="457635"/>
                  </a:lnTo>
                  <a:lnTo>
                    <a:pt x="41193" y="460640"/>
                  </a:lnTo>
                  <a:lnTo>
                    <a:pt x="42113" y="452485"/>
                  </a:lnTo>
                  <a:lnTo>
                    <a:pt x="48919" y="455796"/>
                  </a:lnTo>
                  <a:lnTo>
                    <a:pt x="52475" y="446721"/>
                  </a:lnTo>
                  <a:lnTo>
                    <a:pt x="63573" y="443900"/>
                  </a:lnTo>
                  <a:lnTo>
                    <a:pt x="64554" y="435010"/>
                  </a:lnTo>
                  <a:lnTo>
                    <a:pt x="112933" y="401654"/>
                  </a:lnTo>
                  <a:lnTo>
                    <a:pt x="95396" y="325193"/>
                  </a:lnTo>
                  <a:lnTo>
                    <a:pt x="95396" y="325193"/>
                  </a:lnTo>
                  <a:lnTo>
                    <a:pt x="88038" y="279696"/>
                  </a:lnTo>
                  <a:lnTo>
                    <a:pt x="76511" y="262405"/>
                  </a:lnTo>
                  <a:lnTo>
                    <a:pt x="72525" y="237082"/>
                  </a:lnTo>
                  <a:lnTo>
                    <a:pt x="85709" y="24119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รูปแบบอิสระ: รูปร่าง 77">
              <a:extLst>
                <a:ext uri="{FF2B5EF4-FFF2-40B4-BE49-F238E27FC236}">
                  <a16:creationId xmlns:a16="http://schemas.microsoft.com/office/drawing/2014/main" id="{DE35F61B-6746-DF2E-F9EF-1C314B16241D}"/>
                </a:ext>
              </a:extLst>
            </p:cNvPr>
            <p:cNvSpPr/>
            <p:nvPr/>
          </p:nvSpPr>
          <p:spPr>
            <a:xfrm>
              <a:off x="6758763" y="2443653"/>
              <a:ext cx="413759" cy="490404"/>
            </a:xfrm>
            <a:custGeom>
              <a:avLst/>
              <a:gdLst>
                <a:gd name="connsiteX0" fmla="*/ 9408 w 413759"/>
                <a:gd name="connsiteY0" fmla="*/ -89 h 490404"/>
                <a:gd name="connsiteX1" fmla="*/ 51900 w 413759"/>
                <a:gd name="connsiteY1" fmla="*/ 8066 h 490404"/>
                <a:gd name="connsiteX2" fmla="*/ 66616 w 413759"/>
                <a:gd name="connsiteY2" fmla="*/ 13891 h 490404"/>
                <a:gd name="connsiteX3" fmla="*/ 74587 w 413759"/>
                <a:gd name="connsiteY3" fmla="*/ 24437 h 490404"/>
                <a:gd name="connsiteX4" fmla="*/ 104142 w 413759"/>
                <a:gd name="connsiteY4" fmla="*/ 31734 h 490404"/>
                <a:gd name="connsiteX5" fmla="*/ 127687 w 413759"/>
                <a:gd name="connsiteY5" fmla="*/ 19594 h 490404"/>
                <a:gd name="connsiteX6" fmla="*/ 127687 w 413759"/>
                <a:gd name="connsiteY6" fmla="*/ 19594 h 490404"/>
                <a:gd name="connsiteX7" fmla="*/ 149822 w 413759"/>
                <a:gd name="connsiteY7" fmla="*/ 10519 h 490404"/>
                <a:gd name="connsiteX8" fmla="*/ 182933 w 413759"/>
                <a:gd name="connsiteY8" fmla="*/ 22966 h 490404"/>
                <a:gd name="connsiteX9" fmla="*/ 196729 w 413759"/>
                <a:gd name="connsiteY9" fmla="*/ 7760 h 490404"/>
                <a:gd name="connsiteX10" fmla="*/ 215920 w 413759"/>
                <a:gd name="connsiteY10" fmla="*/ 5123 h 490404"/>
                <a:gd name="connsiteX11" fmla="*/ 239037 w 413759"/>
                <a:gd name="connsiteY11" fmla="*/ 14443 h 490404"/>
                <a:gd name="connsiteX12" fmla="*/ 262153 w 413759"/>
                <a:gd name="connsiteY12" fmla="*/ 17877 h 490404"/>
                <a:gd name="connsiteX13" fmla="*/ 270430 w 413759"/>
                <a:gd name="connsiteY13" fmla="*/ 13830 h 490404"/>
                <a:gd name="connsiteX14" fmla="*/ 284288 w 413759"/>
                <a:gd name="connsiteY14" fmla="*/ 19348 h 490404"/>
                <a:gd name="connsiteX15" fmla="*/ 315130 w 413759"/>
                <a:gd name="connsiteY15" fmla="*/ 6043 h 490404"/>
                <a:gd name="connsiteX16" fmla="*/ 318011 w 413759"/>
                <a:gd name="connsiteY16" fmla="*/ 13585 h 490404"/>
                <a:gd name="connsiteX17" fmla="*/ 325431 w 413759"/>
                <a:gd name="connsiteY17" fmla="*/ 5184 h 490404"/>
                <a:gd name="connsiteX18" fmla="*/ 328987 w 413759"/>
                <a:gd name="connsiteY18" fmla="*/ 11316 h 490404"/>
                <a:gd name="connsiteX19" fmla="*/ 330826 w 413759"/>
                <a:gd name="connsiteY19" fmla="*/ 4694 h 490404"/>
                <a:gd name="connsiteX20" fmla="*/ 334260 w 413759"/>
                <a:gd name="connsiteY20" fmla="*/ 16344 h 490404"/>
                <a:gd name="connsiteX21" fmla="*/ 353207 w 413759"/>
                <a:gd name="connsiteY21" fmla="*/ 17754 h 490404"/>
                <a:gd name="connsiteX22" fmla="*/ 355107 w 413759"/>
                <a:gd name="connsiteY22" fmla="*/ 28423 h 490404"/>
                <a:gd name="connsiteX23" fmla="*/ 365225 w 413759"/>
                <a:gd name="connsiteY23" fmla="*/ 23150 h 490404"/>
                <a:gd name="connsiteX24" fmla="*/ 364427 w 413759"/>
                <a:gd name="connsiteY24" fmla="*/ 31305 h 490404"/>
                <a:gd name="connsiteX25" fmla="*/ 371172 w 413759"/>
                <a:gd name="connsiteY25" fmla="*/ 31366 h 490404"/>
                <a:gd name="connsiteX26" fmla="*/ 371172 w 413759"/>
                <a:gd name="connsiteY26" fmla="*/ 31366 h 490404"/>
                <a:gd name="connsiteX27" fmla="*/ 373809 w 413759"/>
                <a:gd name="connsiteY27" fmla="*/ 37130 h 490404"/>
                <a:gd name="connsiteX28" fmla="*/ 378285 w 413759"/>
                <a:gd name="connsiteY28" fmla="*/ 30446 h 490404"/>
                <a:gd name="connsiteX29" fmla="*/ 396557 w 413759"/>
                <a:gd name="connsiteY29" fmla="*/ 36210 h 490404"/>
                <a:gd name="connsiteX30" fmla="*/ 400849 w 413759"/>
                <a:gd name="connsiteY30" fmla="*/ 31857 h 490404"/>
                <a:gd name="connsiteX31" fmla="*/ 414216 w 413759"/>
                <a:gd name="connsiteY31" fmla="*/ 52459 h 490404"/>
                <a:gd name="connsiteX32" fmla="*/ 385643 w 413759"/>
                <a:gd name="connsiteY32" fmla="*/ 63741 h 490404"/>
                <a:gd name="connsiteX33" fmla="*/ 388218 w 413759"/>
                <a:gd name="connsiteY33" fmla="*/ 69382 h 490404"/>
                <a:gd name="connsiteX34" fmla="*/ 380860 w 413759"/>
                <a:gd name="connsiteY34" fmla="*/ 70118 h 490404"/>
                <a:gd name="connsiteX35" fmla="*/ 382454 w 413759"/>
                <a:gd name="connsiteY35" fmla="*/ 81461 h 490404"/>
                <a:gd name="connsiteX36" fmla="*/ 375464 w 413759"/>
                <a:gd name="connsiteY36" fmla="*/ 78273 h 490404"/>
                <a:gd name="connsiteX37" fmla="*/ 374115 w 413759"/>
                <a:gd name="connsiteY37" fmla="*/ 89984 h 490404"/>
                <a:gd name="connsiteX38" fmla="*/ 365899 w 413759"/>
                <a:gd name="connsiteY38" fmla="*/ 84895 h 490404"/>
                <a:gd name="connsiteX39" fmla="*/ 375342 w 413759"/>
                <a:gd name="connsiteY39" fmla="*/ 97158 h 490404"/>
                <a:gd name="connsiteX40" fmla="*/ 370866 w 413759"/>
                <a:gd name="connsiteY40" fmla="*/ 98998 h 490404"/>
                <a:gd name="connsiteX41" fmla="*/ 372031 w 413759"/>
                <a:gd name="connsiteY41" fmla="*/ 108256 h 490404"/>
                <a:gd name="connsiteX42" fmla="*/ 364550 w 413759"/>
                <a:gd name="connsiteY42" fmla="*/ 110525 h 490404"/>
                <a:gd name="connsiteX43" fmla="*/ 370069 w 413759"/>
                <a:gd name="connsiteY43" fmla="*/ 118741 h 490404"/>
                <a:gd name="connsiteX44" fmla="*/ 362649 w 413759"/>
                <a:gd name="connsiteY44" fmla="*/ 125547 h 490404"/>
                <a:gd name="connsiteX45" fmla="*/ 362956 w 413759"/>
                <a:gd name="connsiteY45" fmla="*/ 134500 h 490404"/>
                <a:gd name="connsiteX46" fmla="*/ 376262 w 413759"/>
                <a:gd name="connsiteY46" fmla="*/ 141244 h 490404"/>
                <a:gd name="connsiteX47" fmla="*/ 371050 w 413759"/>
                <a:gd name="connsiteY47" fmla="*/ 149215 h 490404"/>
                <a:gd name="connsiteX48" fmla="*/ 376568 w 413759"/>
                <a:gd name="connsiteY48" fmla="*/ 153262 h 490404"/>
                <a:gd name="connsiteX49" fmla="*/ 372950 w 413759"/>
                <a:gd name="connsiteY49" fmla="*/ 165893 h 490404"/>
                <a:gd name="connsiteX50" fmla="*/ 384600 w 413759"/>
                <a:gd name="connsiteY50" fmla="*/ 171044 h 490404"/>
                <a:gd name="connsiteX51" fmla="*/ 378469 w 413759"/>
                <a:gd name="connsiteY51" fmla="*/ 179321 h 490404"/>
                <a:gd name="connsiteX52" fmla="*/ 384968 w 413759"/>
                <a:gd name="connsiteY52" fmla="*/ 184656 h 490404"/>
                <a:gd name="connsiteX53" fmla="*/ 380615 w 413759"/>
                <a:gd name="connsiteY53" fmla="*/ 196245 h 490404"/>
                <a:gd name="connsiteX54" fmla="*/ 373993 w 413759"/>
                <a:gd name="connsiteY54" fmla="*/ 197594 h 490404"/>
                <a:gd name="connsiteX55" fmla="*/ 375710 w 413759"/>
                <a:gd name="connsiteY55" fmla="*/ 208017 h 490404"/>
                <a:gd name="connsiteX56" fmla="*/ 362772 w 413759"/>
                <a:gd name="connsiteY56" fmla="*/ 215498 h 490404"/>
                <a:gd name="connsiteX57" fmla="*/ 363140 w 413759"/>
                <a:gd name="connsiteY57" fmla="*/ 226228 h 490404"/>
                <a:gd name="connsiteX58" fmla="*/ 346217 w 413759"/>
                <a:gd name="connsiteY58" fmla="*/ 245359 h 490404"/>
                <a:gd name="connsiteX59" fmla="*/ 335916 w 413759"/>
                <a:gd name="connsiteY59" fmla="*/ 268475 h 490404"/>
                <a:gd name="connsiteX60" fmla="*/ 342599 w 413759"/>
                <a:gd name="connsiteY60" fmla="*/ 277672 h 490404"/>
                <a:gd name="connsiteX61" fmla="*/ 374729 w 413759"/>
                <a:gd name="connsiteY61" fmla="*/ 290180 h 490404"/>
                <a:gd name="connsiteX62" fmla="*/ 379695 w 413759"/>
                <a:gd name="connsiteY62" fmla="*/ 306613 h 490404"/>
                <a:gd name="connsiteX63" fmla="*/ 376813 w 413759"/>
                <a:gd name="connsiteY63" fmla="*/ 320593 h 490404"/>
                <a:gd name="connsiteX64" fmla="*/ 397477 w 413759"/>
                <a:gd name="connsiteY64" fmla="*/ 345549 h 490404"/>
                <a:gd name="connsiteX65" fmla="*/ 400972 w 413759"/>
                <a:gd name="connsiteY65" fmla="*/ 374122 h 490404"/>
                <a:gd name="connsiteX66" fmla="*/ 389628 w 413759"/>
                <a:gd name="connsiteY66" fmla="*/ 398219 h 490404"/>
                <a:gd name="connsiteX67" fmla="*/ 390732 w 413759"/>
                <a:gd name="connsiteY67" fmla="*/ 417840 h 490404"/>
                <a:gd name="connsiteX68" fmla="*/ 398335 w 413759"/>
                <a:gd name="connsiteY68" fmla="*/ 419067 h 490404"/>
                <a:gd name="connsiteX69" fmla="*/ 400481 w 413759"/>
                <a:gd name="connsiteY69" fmla="*/ 429981 h 490404"/>
                <a:gd name="connsiteX70" fmla="*/ 394472 w 413759"/>
                <a:gd name="connsiteY70" fmla="*/ 475048 h 490404"/>
                <a:gd name="connsiteX71" fmla="*/ 399807 w 413759"/>
                <a:gd name="connsiteY71" fmla="*/ 482651 h 490404"/>
                <a:gd name="connsiteX72" fmla="*/ 399807 w 413759"/>
                <a:gd name="connsiteY72" fmla="*/ 482651 h 490404"/>
                <a:gd name="connsiteX73" fmla="*/ 388218 w 413759"/>
                <a:gd name="connsiteY73" fmla="*/ 486023 h 490404"/>
                <a:gd name="connsiteX74" fmla="*/ 368106 w 413759"/>
                <a:gd name="connsiteY74" fmla="*/ 478604 h 490404"/>
                <a:gd name="connsiteX75" fmla="*/ 355291 w 413759"/>
                <a:gd name="connsiteY75" fmla="*/ 480628 h 490404"/>
                <a:gd name="connsiteX76" fmla="*/ 352471 w 413759"/>
                <a:gd name="connsiteY76" fmla="*/ 489089 h 490404"/>
                <a:gd name="connsiteX77" fmla="*/ 327270 w 413759"/>
                <a:gd name="connsiteY77" fmla="*/ 485656 h 490404"/>
                <a:gd name="connsiteX78" fmla="*/ 312800 w 413759"/>
                <a:gd name="connsiteY78" fmla="*/ 471614 h 490404"/>
                <a:gd name="connsiteX79" fmla="*/ 304215 w 413759"/>
                <a:gd name="connsiteY79" fmla="*/ 479340 h 490404"/>
                <a:gd name="connsiteX80" fmla="*/ 294834 w 413759"/>
                <a:gd name="connsiteY80" fmla="*/ 477685 h 490404"/>
                <a:gd name="connsiteX81" fmla="*/ 294589 w 413759"/>
                <a:gd name="connsiteY81" fmla="*/ 472411 h 490404"/>
                <a:gd name="connsiteX82" fmla="*/ 283491 w 413759"/>
                <a:gd name="connsiteY82" fmla="*/ 476029 h 490404"/>
                <a:gd name="connsiteX83" fmla="*/ 256205 w 413759"/>
                <a:gd name="connsiteY83" fmla="*/ 469100 h 490404"/>
                <a:gd name="connsiteX84" fmla="*/ 255898 w 413759"/>
                <a:gd name="connsiteY84" fmla="*/ 445984 h 490404"/>
                <a:gd name="connsiteX85" fmla="*/ 246885 w 413759"/>
                <a:gd name="connsiteY85" fmla="*/ 442612 h 490404"/>
                <a:gd name="connsiteX86" fmla="*/ 233334 w 413759"/>
                <a:gd name="connsiteY86" fmla="*/ 443899 h 490404"/>
                <a:gd name="connsiteX87" fmla="*/ 228183 w 413759"/>
                <a:gd name="connsiteY87" fmla="*/ 450215 h 490404"/>
                <a:gd name="connsiteX88" fmla="*/ 233395 w 413759"/>
                <a:gd name="connsiteY88" fmla="*/ 455304 h 490404"/>
                <a:gd name="connsiteX89" fmla="*/ 220703 w 413759"/>
                <a:gd name="connsiteY89" fmla="*/ 460148 h 490404"/>
                <a:gd name="connsiteX90" fmla="*/ 215246 w 413759"/>
                <a:gd name="connsiteY90" fmla="*/ 451135 h 490404"/>
                <a:gd name="connsiteX91" fmla="*/ 193724 w 413759"/>
                <a:gd name="connsiteY91" fmla="*/ 449295 h 490404"/>
                <a:gd name="connsiteX92" fmla="*/ 169749 w 413759"/>
                <a:gd name="connsiteY92" fmla="*/ 459045 h 490404"/>
                <a:gd name="connsiteX93" fmla="*/ 156199 w 413759"/>
                <a:gd name="connsiteY93" fmla="*/ 474312 h 490404"/>
                <a:gd name="connsiteX94" fmla="*/ 142832 w 413759"/>
                <a:gd name="connsiteY94" fmla="*/ 463337 h 490404"/>
                <a:gd name="connsiteX95" fmla="*/ 131734 w 413759"/>
                <a:gd name="connsiteY95" fmla="*/ 477439 h 490404"/>
                <a:gd name="connsiteX96" fmla="*/ 72319 w 413759"/>
                <a:gd name="connsiteY96" fmla="*/ 480199 h 490404"/>
                <a:gd name="connsiteX97" fmla="*/ 56744 w 413759"/>
                <a:gd name="connsiteY97" fmla="*/ 490316 h 490404"/>
                <a:gd name="connsiteX98" fmla="*/ 56744 w 413759"/>
                <a:gd name="connsiteY98" fmla="*/ 490316 h 490404"/>
                <a:gd name="connsiteX99" fmla="*/ 54414 w 413759"/>
                <a:gd name="connsiteY99" fmla="*/ 468794 h 490404"/>
                <a:gd name="connsiteX100" fmla="*/ 58768 w 413759"/>
                <a:gd name="connsiteY100" fmla="*/ 464318 h 490404"/>
                <a:gd name="connsiteX101" fmla="*/ 54169 w 413759"/>
                <a:gd name="connsiteY101" fmla="*/ 458922 h 490404"/>
                <a:gd name="connsiteX102" fmla="*/ 64961 w 413759"/>
                <a:gd name="connsiteY102" fmla="*/ 441876 h 490404"/>
                <a:gd name="connsiteX103" fmla="*/ 51348 w 413759"/>
                <a:gd name="connsiteY103" fmla="*/ 414897 h 490404"/>
                <a:gd name="connsiteX104" fmla="*/ 54966 w 413759"/>
                <a:gd name="connsiteY104" fmla="*/ 397238 h 490404"/>
                <a:gd name="connsiteX105" fmla="*/ 50858 w 413759"/>
                <a:gd name="connsiteY105" fmla="*/ 377372 h 490404"/>
                <a:gd name="connsiteX106" fmla="*/ 60914 w 413759"/>
                <a:gd name="connsiteY106" fmla="*/ 367255 h 490404"/>
                <a:gd name="connsiteX107" fmla="*/ 59074 w 413759"/>
                <a:gd name="connsiteY107" fmla="*/ 354685 h 490404"/>
                <a:gd name="connsiteX108" fmla="*/ 70295 w 413759"/>
                <a:gd name="connsiteY108" fmla="*/ 344261 h 490404"/>
                <a:gd name="connsiteX109" fmla="*/ 76427 w 413759"/>
                <a:gd name="connsiteY109" fmla="*/ 316485 h 490404"/>
                <a:gd name="connsiteX110" fmla="*/ 73054 w 413759"/>
                <a:gd name="connsiteY110" fmla="*/ 303425 h 490404"/>
                <a:gd name="connsiteX111" fmla="*/ 83969 w 413759"/>
                <a:gd name="connsiteY111" fmla="*/ 296128 h 490404"/>
                <a:gd name="connsiteX112" fmla="*/ 82558 w 413759"/>
                <a:gd name="connsiteY112" fmla="*/ 286502 h 490404"/>
                <a:gd name="connsiteX113" fmla="*/ 106410 w 413759"/>
                <a:gd name="connsiteY113" fmla="*/ 276630 h 490404"/>
                <a:gd name="connsiteX114" fmla="*/ 124315 w 413759"/>
                <a:gd name="connsiteY114" fmla="*/ 249528 h 490404"/>
                <a:gd name="connsiteX115" fmla="*/ 130630 w 413759"/>
                <a:gd name="connsiteY115" fmla="*/ 248179 h 490404"/>
                <a:gd name="connsiteX116" fmla="*/ 129526 w 413759"/>
                <a:gd name="connsiteY116" fmla="*/ 238859 h 490404"/>
                <a:gd name="connsiteX117" fmla="*/ 139092 w 413759"/>
                <a:gd name="connsiteY117" fmla="*/ 234874 h 490404"/>
                <a:gd name="connsiteX118" fmla="*/ 135474 w 413759"/>
                <a:gd name="connsiteY118" fmla="*/ 222672 h 490404"/>
                <a:gd name="connsiteX119" fmla="*/ 141176 w 413759"/>
                <a:gd name="connsiteY119" fmla="*/ 213842 h 490404"/>
                <a:gd name="connsiteX120" fmla="*/ 132408 w 413759"/>
                <a:gd name="connsiteY120" fmla="*/ 203480 h 490404"/>
                <a:gd name="connsiteX121" fmla="*/ 137252 w 413759"/>
                <a:gd name="connsiteY121" fmla="*/ 191953 h 490404"/>
                <a:gd name="connsiteX122" fmla="*/ 148105 w 413759"/>
                <a:gd name="connsiteY122" fmla="*/ 185514 h 490404"/>
                <a:gd name="connsiteX123" fmla="*/ 137804 w 413759"/>
                <a:gd name="connsiteY123" fmla="*/ 177053 h 490404"/>
                <a:gd name="connsiteX124" fmla="*/ 144119 w 413759"/>
                <a:gd name="connsiteY124" fmla="*/ 162644 h 490404"/>
                <a:gd name="connsiteX125" fmla="*/ 144119 w 413759"/>
                <a:gd name="connsiteY125" fmla="*/ 162644 h 490404"/>
                <a:gd name="connsiteX126" fmla="*/ 139459 w 413759"/>
                <a:gd name="connsiteY126" fmla="*/ 160068 h 490404"/>
                <a:gd name="connsiteX127" fmla="*/ 139459 w 413759"/>
                <a:gd name="connsiteY127" fmla="*/ 160068 h 490404"/>
                <a:gd name="connsiteX128" fmla="*/ 136271 w 413759"/>
                <a:gd name="connsiteY128" fmla="*/ 118741 h 490404"/>
                <a:gd name="connsiteX129" fmla="*/ 143261 w 413759"/>
                <a:gd name="connsiteY129" fmla="*/ 116779 h 490404"/>
                <a:gd name="connsiteX130" fmla="*/ 145346 w 413759"/>
                <a:gd name="connsiteY130" fmla="*/ 92927 h 490404"/>
                <a:gd name="connsiteX131" fmla="*/ 152765 w 413759"/>
                <a:gd name="connsiteY131" fmla="*/ 95441 h 490404"/>
                <a:gd name="connsiteX132" fmla="*/ 153807 w 413759"/>
                <a:gd name="connsiteY132" fmla="*/ 84834 h 490404"/>
                <a:gd name="connsiteX133" fmla="*/ 161533 w 413759"/>
                <a:gd name="connsiteY133" fmla="*/ 79131 h 490404"/>
                <a:gd name="connsiteX134" fmla="*/ 171282 w 413759"/>
                <a:gd name="connsiteY134" fmla="*/ 80664 h 490404"/>
                <a:gd name="connsiteX135" fmla="*/ 170669 w 413759"/>
                <a:gd name="connsiteY135" fmla="*/ 71160 h 490404"/>
                <a:gd name="connsiteX136" fmla="*/ 163618 w 413759"/>
                <a:gd name="connsiteY136" fmla="*/ 72325 h 490404"/>
                <a:gd name="connsiteX137" fmla="*/ 157916 w 413759"/>
                <a:gd name="connsiteY137" fmla="*/ 60982 h 490404"/>
                <a:gd name="connsiteX138" fmla="*/ 147798 w 413759"/>
                <a:gd name="connsiteY138" fmla="*/ 57732 h 490404"/>
                <a:gd name="connsiteX139" fmla="*/ 140502 w 413759"/>
                <a:gd name="connsiteY139" fmla="*/ 73245 h 490404"/>
                <a:gd name="connsiteX140" fmla="*/ 129833 w 413759"/>
                <a:gd name="connsiteY140" fmla="*/ 73429 h 490404"/>
                <a:gd name="connsiteX141" fmla="*/ 122598 w 413759"/>
                <a:gd name="connsiteY141" fmla="*/ 68217 h 490404"/>
                <a:gd name="connsiteX142" fmla="*/ 126890 w 413759"/>
                <a:gd name="connsiteY142" fmla="*/ 62331 h 490404"/>
                <a:gd name="connsiteX143" fmla="*/ 121985 w 413759"/>
                <a:gd name="connsiteY143" fmla="*/ 65274 h 490404"/>
                <a:gd name="connsiteX144" fmla="*/ 107637 w 413759"/>
                <a:gd name="connsiteY144" fmla="*/ 56506 h 490404"/>
                <a:gd name="connsiteX145" fmla="*/ 82926 w 413759"/>
                <a:gd name="connsiteY145" fmla="*/ 77108 h 490404"/>
                <a:gd name="connsiteX146" fmla="*/ 80780 w 413759"/>
                <a:gd name="connsiteY146" fmla="*/ 68953 h 490404"/>
                <a:gd name="connsiteX147" fmla="*/ 65942 w 413759"/>
                <a:gd name="connsiteY147" fmla="*/ 73858 h 490404"/>
                <a:gd name="connsiteX148" fmla="*/ 67352 w 413759"/>
                <a:gd name="connsiteY148" fmla="*/ 67359 h 490404"/>
                <a:gd name="connsiteX149" fmla="*/ 58155 w 413759"/>
                <a:gd name="connsiteY149" fmla="*/ 70056 h 490404"/>
                <a:gd name="connsiteX150" fmla="*/ 50551 w 413759"/>
                <a:gd name="connsiteY150" fmla="*/ 59081 h 490404"/>
                <a:gd name="connsiteX151" fmla="*/ 44297 w 413759"/>
                <a:gd name="connsiteY151" fmla="*/ 61840 h 490404"/>
                <a:gd name="connsiteX152" fmla="*/ 43500 w 413759"/>
                <a:gd name="connsiteY152" fmla="*/ 49332 h 490404"/>
                <a:gd name="connsiteX153" fmla="*/ 27803 w 413759"/>
                <a:gd name="connsiteY153" fmla="*/ 54360 h 490404"/>
                <a:gd name="connsiteX154" fmla="*/ 30440 w 413759"/>
                <a:gd name="connsiteY154" fmla="*/ 50006 h 490404"/>
                <a:gd name="connsiteX155" fmla="*/ 19955 w 413759"/>
                <a:gd name="connsiteY155" fmla="*/ 29404 h 490404"/>
                <a:gd name="connsiteX156" fmla="*/ 11616 w 413759"/>
                <a:gd name="connsiteY156" fmla="*/ 33942 h 490404"/>
                <a:gd name="connsiteX157" fmla="*/ 456 w 413759"/>
                <a:gd name="connsiteY157" fmla="*/ 26767 h 49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413759" h="490404">
                  <a:moveTo>
                    <a:pt x="9408" y="-89"/>
                  </a:moveTo>
                  <a:lnTo>
                    <a:pt x="51900" y="8066"/>
                  </a:lnTo>
                  <a:lnTo>
                    <a:pt x="66616" y="13891"/>
                  </a:lnTo>
                  <a:lnTo>
                    <a:pt x="74587" y="24437"/>
                  </a:lnTo>
                  <a:lnTo>
                    <a:pt x="104142" y="31734"/>
                  </a:lnTo>
                  <a:lnTo>
                    <a:pt x="127687" y="19594"/>
                  </a:lnTo>
                  <a:lnTo>
                    <a:pt x="127687" y="19594"/>
                  </a:lnTo>
                  <a:lnTo>
                    <a:pt x="149822" y="10519"/>
                  </a:lnTo>
                  <a:lnTo>
                    <a:pt x="182933" y="22966"/>
                  </a:lnTo>
                  <a:lnTo>
                    <a:pt x="196729" y="7760"/>
                  </a:lnTo>
                  <a:lnTo>
                    <a:pt x="215920" y="5123"/>
                  </a:lnTo>
                  <a:lnTo>
                    <a:pt x="239037" y="14443"/>
                  </a:lnTo>
                  <a:lnTo>
                    <a:pt x="262153" y="17877"/>
                  </a:lnTo>
                  <a:lnTo>
                    <a:pt x="270430" y="13830"/>
                  </a:lnTo>
                  <a:lnTo>
                    <a:pt x="284288" y="19348"/>
                  </a:lnTo>
                  <a:lnTo>
                    <a:pt x="315130" y="6043"/>
                  </a:lnTo>
                  <a:lnTo>
                    <a:pt x="318011" y="13585"/>
                  </a:lnTo>
                  <a:lnTo>
                    <a:pt x="325431" y="5184"/>
                  </a:lnTo>
                  <a:lnTo>
                    <a:pt x="328987" y="11316"/>
                  </a:lnTo>
                  <a:lnTo>
                    <a:pt x="330826" y="4694"/>
                  </a:lnTo>
                  <a:lnTo>
                    <a:pt x="334260" y="16344"/>
                  </a:lnTo>
                  <a:lnTo>
                    <a:pt x="353207" y="17754"/>
                  </a:lnTo>
                  <a:lnTo>
                    <a:pt x="355107" y="28423"/>
                  </a:lnTo>
                  <a:lnTo>
                    <a:pt x="365225" y="23150"/>
                  </a:lnTo>
                  <a:lnTo>
                    <a:pt x="364427" y="31305"/>
                  </a:lnTo>
                  <a:lnTo>
                    <a:pt x="371172" y="31366"/>
                  </a:lnTo>
                  <a:lnTo>
                    <a:pt x="371172" y="31366"/>
                  </a:lnTo>
                  <a:lnTo>
                    <a:pt x="373809" y="37130"/>
                  </a:lnTo>
                  <a:lnTo>
                    <a:pt x="378285" y="30446"/>
                  </a:lnTo>
                  <a:lnTo>
                    <a:pt x="396557" y="36210"/>
                  </a:lnTo>
                  <a:lnTo>
                    <a:pt x="400849" y="31857"/>
                  </a:lnTo>
                  <a:lnTo>
                    <a:pt x="414216" y="52459"/>
                  </a:lnTo>
                  <a:lnTo>
                    <a:pt x="385643" y="63741"/>
                  </a:lnTo>
                  <a:lnTo>
                    <a:pt x="388218" y="69382"/>
                  </a:lnTo>
                  <a:lnTo>
                    <a:pt x="380860" y="70118"/>
                  </a:lnTo>
                  <a:lnTo>
                    <a:pt x="382454" y="81461"/>
                  </a:lnTo>
                  <a:lnTo>
                    <a:pt x="375464" y="78273"/>
                  </a:lnTo>
                  <a:lnTo>
                    <a:pt x="374115" y="89984"/>
                  </a:lnTo>
                  <a:lnTo>
                    <a:pt x="365899" y="84895"/>
                  </a:lnTo>
                  <a:lnTo>
                    <a:pt x="375342" y="97158"/>
                  </a:lnTo>
                  <a:lnTo>
                    <a:pt x="370866" y="98998"/>
                  </a:lnTo>
                  <a:lnTo>
                    <a:pt x="372031" y="108256"/>
                  </a:lnTo>
                  <a:lnTo>
                    <a:pt x="364550" y="110525"/>
                  </a:lnTo>
                  <a:lnTo>
                    <a:pt x="370069" y="118741"/>
                  </a:lnTo>
                  <a:lnTo>
                    <a:pt x="362649" y="125547"/>
                  </a:lnTo>
                  <a:lnTo>
                    <a:pt x="362956" y="134500"/>
                  </a:lnTo>
                  <a:lnTo>
                    <a:pt x="376262" y="141244"/>
                  </a:lnTo>
                  <a:lnTo>
                    <a:pt x="371050" y="149215"/>
                  </a:lnTo>
                  <a:lnTo>
                    <a:pt x="376568" y="153262"/>
                  </a:lnTo>
                  <a:lnTo>
                    <a:pt x="372950" y="165893"/>
                  </a:lnTo>
                  <a:lnTo>
                    <a:pt x="384600" y="171044"/>
                  </a:lnTo>
                  <a:lnTo>
                    <a:pt x="378469" y="179321"/>
                  </a:lnTo>
                  <a:lnTo>
                    <a:pt x="384968" y="184656"/>
                  </a:lnTo>
                  <a:lnTo>
                    <a:pt x="380615" y="196245"/>
                  </a:lnTo>
                  <a:lnTo>
                    <a:pt x="373993" y="197594"/>
                  </a:lnTo>
                  <a:lnTo>
                    <a:pt x="375710" y="208017"/>
                  </a:lnTo>
                  <a:lnTo>
                    <a:pt x="362772" y="215498"/>
                  </a:lnTo>
                  <a:lnTo>
                    <a:pt x="363140" y="226228"/>
                  </a:lnTo>
                  <a:lnTo>
                    <a:pt x="346217" y="245359"/>
                  </a:lnTo>
                  <a:lnTo>
                    <a:pt x="335916" y="268475"/>
                  </a:lnTo>
                  <a:lnTo>
                    <a:pt x="342599" y="277672"/>
                  </a:lnTo>
                  <a:lnTo>
                    <a:pt x="374729" y="290180"/>
                  </a:lnTo>
                  <a:lnTo>
                    <a:pt x="379695" y="306613"/>
                  </a:lnTo>
                  <a:lnTo>
                    <a:pt x="376813" y="320593"/>
                  </a:lnTo>
                  <a:lnTo>
                    <a:pt x="397477" y="345549"/>
                  </a:lnTo>
                  <a:lnTo>
                    <a:pt x="400972" y="374122"/>
                  </a:lnTo>
                  <a:lnTo>
                    <a:pt x="389628" y="398219"/>
                  </a:lnTo>
                  <a:lnTo>
                    <a:pt x="390732" y="417840"/>
                  </a:lnTo>
                  <a:lnTo>
                    <a:pt x="398335" y="419067"/>
                  </a:lnTo>
                  <a:lnTo>
                    <a:pt x="400481" y="429981"/>
                  </a:lnTo>
                  <a:lnTo>
                    <a:pt x="394472" y="475048"/>
                  </a:lnTo>
                  <a:lnTo>
                    <a:pt x="399807" y="482651"/>
                  </a:lnTo>
                  <a:lnTo>
                    <a:pt x="399807" y="482651"/>
                  </a:lnTo>
                  <a:lnTo>
                    <a:pt x="388218" y="486023"/>
                  </a:lnTo>
                  <a:lnTo>
                    <a:pt x="368106" y="478604"/>
                  </a:lnTo>
                  <a:lnTo>
                    <a:pt x="355291" y="480628"/>
                  </a:lnTo>
                  <a:lnTo>
                    <a:pt x="352471" y="489089"/>
                  </a:lnTo>
                  <a:lnTo>
                    <a:pt x="327270" y="485656"/>
                  </a:lnTo>
                  <a:lnTo>
                    <a:pt x="312800" y="471614"/>
                  </a:lnTo>
                  <a:lnTo>
                    <a:pt x="304215" y="479340"/>
                  </a:lnTo>
                  <a:lnTo>
                    <a:pt x="294834" y="477685"/>
                  </a:lnTo>
                  <a:lnTo>
                    <a:pt x="294589" y="472411"/>
                  </a:lnTo>
                  <a:lnTo>
                    <a:pt x="283491" y="476029"/>
                  </a:lnTo>
                  <a:lnTo>
                    <a:pt x="256205" y="469100"/>
                  </a:lnTo>
                  <a:lnTo>
                    <a:pt x="255898" y="445984"/>
                  </a:lnTo>
                  <a:lnTo>
                    <a:pt x="246885" y="442612"/>
                  </a:lnTo>
                  <a:lnTo>
                    <a:pt x="233334" y="443899"/>
                  </a:lnTo>
                  <a:lnTo>
                    <a:pt x="228183" y="450215"/>
                  </a:lnTo>
                  <a:lnTo>
                    <a:pt x="233395" y="455304"/>
                  </a:lnTo>
                  <a:lnTo>
                    <a:pt x="220703" y="460148"/>
                  </a:lnTo>
                  <a:lnTo>
                    <a:pt x="215246" y="451135"/>
                  </a:lnTo>
                  <a:lnTo>
                    <a:pt x="193724" y="449295"/>
                  </a:lnTo>
                  <a:lnTo>
                    <a:pt x="169749" y="459045"/>
                  </a:lnTo>
                  <a:lnTo>
                    <a:pt x="156199" y="474312"/>
                  </a:lnTo>
                  <a:lnTo>
                    <a:pt x="142832" y="463337"/>
                  </a:lnTo>
                  <a:lnTo>
                    <a:pt x="131734" y="477439"/>
                  </a:lnTo>
                  <a:lnTo>
                    <a:pt x="72319" y="480199"/>
                  </a:lnTo>
                  <a:lnTo>
                    <a:pt x="56744" y="490316"/>
                  </a:lnTo>
                  <a:lnTo>
                    <a:pt x="56744" y="490316"/>
                  </a:lnTo>
                  <a:lnTo>
                    <a:pt x="54414" y="468794"/>
                  </a:lnTo>
                  <a:lnTo>
                    <a:pt x="58768" y="464318"/>
                  </a:lnTo>
                  <a:lnTo>
                    <a:pt x="54169" y="458922"/>
                  </a:lnTo>
                  <a:lnTo>
                    <a:pt x="64961" y="441876"/>
                  </a:lnTo>
                  <a:lnTo>
                    <a:pt x="51348" y="414897"/>
                  </a:lnTo>
                  <a:lnTo>
                    <a:pt x="54966" y="397238"/>
                  </a:lnTo>
                  <a:lnTo>
                    <a:pt x="50858" y="377372"/>
                  </a:lnTo>
                  <a:lnTo>
                    <a:pt x="60914" y="367255"/>
                  </a:lnTo>
                  <a:lnTo>
                    <a:pt x="59074" y="354685"/>
                  </a:lnTo>
                  <a:lnTo>
                    <a:pt x="70295" y="344261"/>
                  </a:lnTo>
                  <a:lnTo>
                    <a:pt x="76427" y="316485"/>
                  </a:lnTo>
                  <a:lnTo>
                    <a:pt x="73054" y="303425"/>
                  </a:lnTo>
                  <a:lnTo>
                    <a:pt x="83969" y="296128"/>
                  </a:lnTo>
                  <a:lnTo>
                    <a:pt x="82558" y="286502"/>
                  </a:lnTo>
                  <a:lnTo>
                    <a:pt x="106410" y="276630"/>
                  </a:lnTo>
                  <a:lnTo>
                    <a:pt x="124315" y="249528"/>
                  </a:lnTo>
                  <a:lnTo>
                    <a:pt x="130630" y="248179"/>
                  </a:lnTo>
                  <a:lnTo>
                    <a:pt x="129526" y="238859"/>
                  </a:lnTo>
                  <a:lnTo>
                    <a:pt x="139092" y="234874"/>
                  </a:lnTo>
                  <a:lnTo>
                    <a:pt x="135474" y="222672"/>
                  </a:lnTo>
                  <a:lnTo>
                    <a:pt x="141176" y="213842"/>
                  </a:lnTo>
                  <a:lnTo>
                    <a:pt x="132408" y="203480"/>
                  </a:lnTo>
                  <a:lnTo>
                    <a:pt x="137252" y="191953"/>
                  </a:lnTo>
                  <a:lnTo>
                    <a:pt x="148105" y="185514"/>
                  </a:lnTo>
                  <a:lnTo>
                    <a:pt x="137804" y="177053"/>
                  </a:lnTo>
                  <a:lnTo>
                    <a:pt x="144119" y="162644"/>
                  </a:lnTo>
                  <a:lnTo>
                    <a:pt x="144119" y="162644"/>
                  </a:lnTo>
                  <a:lnTo>
                    <a:pt x="139459" y="160068"/>
                  </a:lnTo>
                  <a:lnTo>
                    <a:pt x="139459" y="160068"/>
                  </a:lnTo>
                  <a:lnTo>
                    <a:pt x="136271" y="118741"/>
                  </a:lnTo>
                  <a:lnTo>
                    <a:pt x="143261" y="116779"/>
                  </a:lnTo>
                  <a:lnTo>
                    <a:pt x="145346" y="92927"/>
                  </a:lnTo>
                  <a:lnTo>
                    <a:pt x="152765" y="95441"/>
                  </a:lnTo>
                  <a:lnTo>
                    <a:pt x="153807" y="84834"/>
                  </a:lnTo>
                  <a:lnTo>
                    <a:pt x="161533" y="79131"/>
                  </a:lnTo>
                  <a:lnTo>
                    <a:pt x="171282" y="80664"/>
                  </a:lnTo>
                  <a:lnTo>
                    <a:pt x="170669" y="71160"/>
                  </a:lnTo>
                  <a:lnTo>
                    <a:pt x="163618" y="72325"/>
                  </a:lnTo>
                  <a:lnTo>
                    <a:pt x="157916" y="60982"/>
                  </a:lnTo>
                  <a:lnTo>
                    <a:pt x="147798" y="57732"/>
                  </a:lnTo>
                  <a:lnTo>
                    <a:pt x="140502" y="73245"/>
                  </a:lnTo>
                  <a:lnTo>
                    <a:pt x="129833" y="73429"/>
                  </a:lnTo>
                  <a:lnTo>
                    <a:pt x="122598" y="68217"/>
                  </a:lnTo>
                  <a:lnTo>
                    <a:pt x="126890" y="62331"/>
                  </a:lnTo>
                  <a:lnTo>
                    <a:pt x="121985" y="65274"/>
                  </a:lnTo>
                  <a:lnTo>
                    <a:pt x="107637" y="56506"/>
                  </a:lnTo>
                  <a:lnTo>
                    <a:pt x="82926" y="77108"/>
                  </a:lnTo>
                  <a:lnTo>
                    <a:pt x="80780" y="68953"/>
                  </a:lnTo>
                  <a:lnTo>
                    <a:pt x="65942" y="73858"/>
                  </a:lnTo>
                  <a:lnTo>
                    <a:pt x="67352" y="67359"/>
                  </a:lnTo>
                  <a:lnTo>
                    <a:pt x="58155" y="70056"/>
                  </a:lnTo>
                  <a:lnTo>
                    <a:pt x="50551" y="59081"/>
                  </a:lnTo>
                  <a:lnTo>
                    <a:pt x="44297" y="61840"/>
                  </a:lnTo>
                  <a:lnTo>
                    <a:pt x="43500" y="49332"/>
                  </a:lnTo>
                  <a:lnTo>
                    <a:pt x="27803" y="54360"/>
                  </a:lnTo>
                  <a:lnTo>
                    <a:pt x="30440" y="50006"/>
                  </a:lnTo>
                  <a:lnTo>
                    <a:pt x="19955" y="29404"/>
                  </a:lnTo>
                  <a:lnTo>
                    <a:pt x="11616" y="33942"/>
                  </a:lnTo>
                  <a:lnTo>
                    <a:pt x="456" y="26767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รูปแบบอิสระ: รูปร่าง 78">
              <a:extLst>
                <a:ext uri="{FF2B5EF4-FFF2-40B4-BE49-F238E27FC236}">
                  <a16:creationId xmlns:a16="http://schemas.microsoft.com/office/drawing/2014/main" id="{E545EBD0-0534-AADC-F976-90E8ECAA5F5C}"/>
                </a:ext>
              </a:extLst>
            </p:cNvPr>
            <p:cNvSpPr/>
            <p:nvPr/>
          </p:nvSpPr>
          <p:spPr>
            <a:xfrm>
              <a:off x="7094222" y="2406863"/>
              <a:ext cx="415537" cy="519652"/>
            </a:xfrm>
            <a:custGeom>
              <a:avLst/>
              <a:gdLst>
                <a:gd name="connsiteX0" fmla="*/ 35701 w 415537"/>
                <a:gd name="connsiteY0" fmla="*/ 68157 h 519652"/>
                <a:gd name="connsiteX1" fmla="*/ 39318 w 415537"/>
                <a:gd name="connsiteY1" fmla="*/ 50007 h 519652"/>
                <a:gd name="connsiteX2" fmla="*/ 52378 w 415537"/>
                <a:gd name="connsiteY2" fmla="*/ 34310 h 519652"/>
                <a:gd name="connsiteX3" fmla="*/ 66052 w 415537"/>
                <a:gd name="connsiteY3" fmla="*/ 28547 h 519652"/>
                <a:gd name="connsiteX4" fmla="*/ 64151 w 415537"/>
                <a:gd name="connsiteY4" fmla="*/ 22170 h 519652"/>
                <a:gd name="connsiteX5" fmla="*/ 71570 w 415537"/>
                <a:gd name="connsiteY5" fmla="*/ 18552 h 519652"/>
                <a:gd name="connsiteX6" fmla="*/ 74636 w 415537"/>
                <a:gd name="connsiteY6" fmla="*/ 8312 h 519652"/>
                <a:gd name="connsiteX7" fmla="*/ 84263 w 415537"/>
                <a:gd name="connsiteY7" fmla="*/ 8619 h 519652"/>
                <a:gd name="connsiteX8" fmla="*/ 81994 w 415537"/>
                <a:gd name="connsiteY8" fmla="*/ -88 h 519652"/>
                <a:gd name="connsiteX9" fmla="*/ 91437 w 415537"/>
                <a:gd name="connsiteY9" fmla="*/ 1568 h 519652"/>
                <a:gd name="connsiteX10" fmla="*/ 91437 w 415537"/>
                <a:gd name="connsiteY10" fmla="*/ 1568 h 519652"/>
                <a:gd name="connsiteX11" fmla="*/ 97016 w 415537"/>
                <a:gd name="connsiteY11" fmla="*/ 25051 h 519652"/>
                <a:gd name="connsiteX12" fmla="*/ 115902 w 415537"/>
                <a:gd name="connsiteY12" fmla="*/ 37683 h 519652"/>
                <a:gd name="connsiteX13" fmla="*/ 136381 w 415537"/>
                <a:gd name="connsiteY13" fmla="*/ 64539 h 519652"/>
                <a:gd name="connsiteX14" fmla="*/ 142329 w 415537"/>
                <a:gd name="connsiteY14" fmla="*/ 82014 h 519652"/>
                <a:gd name="connsiteX15" fmla="*/ 166855 w 415537"/>
                <a:gd name="connsiteY15" fmla="*/ 95687 h 519652"/>
                <a:gd name="connsiteX16" fmla="*/ 187519 w 415537"/>
                <a:gd name="connsiteY16" fmla="*/ 94952 h 519652"/>
                <a:gd name="connsiteX17" fmla="*/ 199107 w 415537"/>
                <a:gd name="connsiteY17" fmla="*/ 116228 h 519652"/>
                <a:gd name="connsiteX18" fmla="*/ 208182 w 415537"/>
                <a:gd name="connsiteY18" fmla="*/ 118068 h 519652"/>
                <a:gd name="connsiteX19" fmla="*/ 208182 w 415537"/>
                <a:gd name="connsiteY19" fmla="*/ 118068 h 519652"/>
                <a:gd name="connsiteX20" fmla="*/ 248651 w 415537"/>
                <a:gd name="connsiteY20" fmla="*/ 127694 h 519652"/>
                <a:gd name="connsiteX21" fmla="*/ 248651 w 415537"/>
                <a:gd name="connsiteY21" fmla="*/ 127694 h 519652"/>
                <a:gd name="connsiteX22" fmla="*/ 258400 w 415537"/>
                <a:gd name="connsiteY22" fmla="*/ 134132 h 519652"/>
                <a:gd name="connsiteX23" fmla="*/ 279799 w 415537"/>
                <a:gd name="connsiteY23" fmla="*/ 133765 h 519652"/>
                <a:gd name="connsiteX24" fmla="*/ 279799 w 415537"/>
                <a:gd name="connsiteY24" fmla="*/ 133765 h 519652"/>
                <a:gd name="connsiteX25" fmla="*/ 291388 w 415537"/>
                <a:gd name="connsiteY25" fmla="*/ 125180 h 519652"/>
                <a:gd name="connsiteX26" fmla="*/ 292001 w 415537"/>
                <a:gd name="connsiteY26" fmla="*/ 130883 h 519652"/>
                <a:gd name="connsiteX27" fmla="*/ 307269 w 415537"/>
                <a:gd name="connsiteY27" fmla="*/ 132784 h 519652"/>
                <a:gd name="connsiteX28" fmla="*/ 307759 w 415537"/>
                <a:gd name="connsiteY28" fmla="*/ 139406 h 519652"/>
                <a:gd name="connsiteX29" fmla="*/ 315485 w 415537"/>
                <a:gd name="connsiteY29" fmla="*/ 142962 h 519652"/>
                <a:gd name="connsiteX30" fmla="*/ 310212 w 415537"/>
                <a:gd name="connsiteY30" fmla="*/ 136769 h 519652"/>
                <a:gd name="connsiteX31" fmla="*/ 315914 w 415537"/>
                <a:gd name="connsiteY31" fmla="*/ 132048 h 519652"/>
                <a:gd name="connsiteX32" fmla="*/ 321555 w 415537"/>
                <a:gd name="connsiteY32" fmla="*/ 145476 h 519652"/>
                <a:gd name="connsiteX33" fmla="*/ 328852 w 415537"/>
                <a:gd name="connsiteY33" fmla="*/ 146702 h 519652"/>
                <a:gd name="connsiteX34" fmla="*/ 322782 w 415537"/>
                <a:gd name="connsiteY34" fmla="*/ 149278 h 519652"/>
                <a:gd name="connsiteX35" fmla="*/ 322966 w 415537"/>
                <a:gd name="connsiteY35" fmla="*/ 156390 h 519652"/>
                <a:gd name="connsiteX36" fmla="*/ 332102 w 415537"/>
                <a:gd name="connsiteY36" fmla="*/ 156635 h 519652"/>
                <a:gd name="connsiteX37" fmla="*/ 331304 w 415537"/>
                <a:gd name="connsiteY37" fmla="*/ 162706 h 519652"/>
                <a:gd name="connsiteX38" fmla="*/ 337804 w 415537"/>
                <a:gd name="connsiteY38" fmla="*/ 160314 h 519652"/>
                <a:gd name="connsiteX39" fmla="*/ 329342 w 415537"/>
                <a:gd name="connsiteY39" fmla="*/ 174049 h 519652"/>
                <a:gd name="connsiteX40" fmla="*/ 344978 w 415537"/>
                <a:gd name="connsiteY40" fmla="*/ 171106 h 519652"/>
                <a:gd name="connsiteX41" fmla="*/ 321739 w 415537"/>
                <a:gd name="connsiteY41" fmla="*/ 189194 h 519652"/>
                <a:gd name="connsiteX42" fmla="*/ 318060 w 415537"/>
                <a:gd name="connsiteY42" fmla="*/ 199189 h 519652"/>
                <a:gd name="connsiteX43" fmla="*/ 325357 w 415537"/>
                <a:gd name="connsiteY43" fmla="*/ 199189 h 519652"/>
                <a:gd name="connsiteX44" fmla="*/ 320635 w 415537"/>
                <a:gd name="connsiteY44" fmla="*/ 205565 h 519652"/>
                <a:gd name="connsiteX45" fmla="*/ 327258 w 415537"/>
                <a:gd name="connsiteY45" fmla="*/ 206301 h 519652"/>
                <a:gd name="connsiteX46" fmla="*/ 324192 w 415537"/>
                <a:gd name="connsiteY46" fmla="*/ 223102 h 519652"/>
                <a:gd name="connsiteX47" fmla="*/ 317631 w 415537"/>
                <a:gd name="connsiteY47" fmla="*/ 227578 h 519652"/>
                <a:gd name="connsiteX48" fmla="*/ 323640 w 415537"/>
                <a:gd name="connsiteY48" fmla="*/ 239657 h 519652"/>
                <a:gd name="connsiteX49" fmla="*/ 323333 w 415537"/>
                <a:gd name="connsiteY49" fmla="*/ 261976 h 519652"/>
                <a:gd name="connsiteX50" fmla="*/ 373429 w 415537"/>
                <a:gd name="connsiteY50" fmla="*/ 285705 h 519652"/>
                <a:gd name="connsiteX51" fmla="*/ 382994 w 415537"/>
                <a:gd name="connsiteY51" fmla="*/ 310784 h 519652"/>
                <a:gd name="connsiteX52" fmla="*/ 374164 w 415537"/>
                <a:gd name="connsiteY52" fmla="*/ 314095 h 519652"/>
                <a:gd name="connsiteX53" fmla="*/ 371160 w 415537"/>
                <a:gd name="connsiteY53" fmla="*/ 322495 h 519652"/>
                <a:gd name="connsiteX54" fmla="*/ 380235 w 415537"/>
                <a:gd name="connsiteY54" fmla="*/ 346592 h 519652"/>
                <a:gd name="connsiteX55" fmla="*/ 402799 w 415537"/>
                <a:gd name="connsiteY55" fmla="*/ 369156 h 519652"/>
                <a:gd name="connsiteX56" fmla="*/ 408685 w 415537"/>
                <a:gd name="connsiteY56" fmla="*/ 389145 h 519652"/>
                <a:gd name="connsiteX57" fmla="*/ 391823 w 415537"/>
                <a:gd name="connsiteY57" fmla="*/ 386815 h 519652"/>
                <a:gd name="connsiteX58" fmla="*/ 382626 w 415537"/>
                <a:gd name="connsiteY58" fmla="*/ 408828 h 519652"/>
                <a:gd name="connsiteX59" fmla="*/ 378518 w 415537"/>
                <a:gd name="connsiteY59" fmla="*/ 432250 h 519652"/>
                <a:gd name="connsiteX60" fmla="*/ 397096 w 415537"/>
                <a:gd name="connsiteY60" fmla="*/ 455305 h 519652"/>
                <a:gd name="connsiteX61" fmla="*/ 395747 w 415537"/>
                <a:gd name="connsiteY61" fmla="*/ 465790 h 519652"/>
                <a:gd name="connsiteX62" fmla="*/ 383730 w 415537"/>
                <a:gd name="connsiteY62" fmla="*/ 478973 h 519652"/>
                <a:gd name="connsiteX63" fmla="*/ 391333 w 415537"/>
                <a:gd name="connsiteY63" fmla="*/ 485718 h 519652"/>
                <a:gd name="connsiteX64" fmla="*/ 404086 w 415537"/>
                <a:gd name="connsiteY64" fmla="*/ 480997 h 519652"/>
                <a:gd name="connsiteX65" fmla="*/ 415982 w 415537"/>
                <a:gd name="connsiteY65" fmla="*/ 496264 h 519652"/>
                <a:gd name="connsiteX66" fmla="*/ 415982 w 415537"/>
                <a:gd name="connsiteY66" fmla="*/ 496264 h 519652"/>
                <a:gd name="connsiteX67" fmla="*/ 400898 w 415537"/>
                <a:gd name="connsiteY67" fmla="*/ 488600 h 519652"/>
                <a:gd name="connsiteX68" fmla="*/ 388267 w 415537"/>
                <a:gd name="connsiteY68" fmla="*/ 494854 h 519652"/>
                <a:gd name="connsiteX69" fmla="*/ 373674 w 415537"/>
                <a:gd name="connsiteY69" fmla="*/ 480628 h 519652"/>
                <a:gd name="connsiteX70" fmla="*/ 339950 w 415537"/>
                <a:gd name="connsiteY70" fmla="*/ 494977 h 519652"/>
                <a:gd name="connsiteX71" fmla="*/ 334002 w 415537"/>
                <a:gd name="connsiteY71" fmla="*/ 482100 h 519652"/>
                <a:gd name="connsiteX72" fmla="*/ 323517 w 415537"/>
                <a:gd name="connsiteY72" fmla="*/ 497797 h 519652"/>
                <a:gd name="connsiteX73" fmla="*/ 313278 w 415537"/>
                <a:gd name="connsiteY73" fmla="*/ 496019 h 519652"/>
                <a:gd name="connsiteX74" fmla="*/ 307085 w 415537"/>
                <a:gd name="connsiteY74" fmla="*/ 486392 h 519652"/>
                <a:gd name="connsiteX75" fmla="*/ 280535 w 415537"/>
                <a:gd name="connsiteY75" fmla="*/ 506565 h 519652"/>
                <a:gd name="connsiteX76" fmla="*/ 279677 w 415537"/>
                <a:gd name="connsiteY76" fmla="*/ 514414 h 519652"/>
                <a:gd name="connsiteX77" fmla="*/ 261772 w 415537"/>
                <a:gd name="connsiteY77" fmla="*/ 516008 h 519652"/>
                <a:gd name="connsiteX78" fmla="*/ 246811 w 415537"/>
                <a:gd name="connsiteY78" fmla="*/ 506810 h 519652"/>
                <a:gd name="connsiteX79" fmla="*/ 232095 w 415537"/>
                <a:gd name="connsiteY79" fmla="*/ 519564 h 519652"/>
                <a:gd name="connsiteX80" fmla="*/ 231237 w 415537"/>
                <a:gd name="connsiteY80" fmla="*/ 513187 h 519652"/>
                <a:gd name="connsiteX81" fmla="*/ 220813 w 415537"/>
                <a:gd name="connsiteY81" fmla="*/ 514046 h 519652"/>
                <a:gd name="connsiteX82" fmla="*/ 212536 w 415537"/>
                <a:gd name="connsiteY82" fmla="*/ 507792 h 519652"/>
                <a:gd name="connsiteX83" fmla="*/ 177770 w 415537"/>
                <a:gd name="connsiteY83" fmla="*/ 508650 h 519652"/>
                <a:gd name="connsiteX84" fmla="*/ 154837 w 415537"/>
                <a:gd name="connsiteY84" fmla="*/ 492340 h 519652"/>
                <a:gd name="connsiteX85" fmla="*/ 136565 w 415537"/>
                <a:gd name="connsiteY85" fmla="*/ 508527 h 519652"/>
                <a:gd name="connsiteX86" fmla="*/ 117128 w 415537"/>
                <a:gd name="connsiteY86" fmla="*/ 502764 h 519652"/>
                <a:gd name="connsiteX87" fmla="*/ 111303 w 415537"/>
                <a:gd name="connsiteY87" fmla="*/ 506443 h 519652"/>
                <a:gd name="connsiteX88" fmla="*/ 113020 w 415537"/>
                <a:gd name="connsiteY88" fmla="*/ 512942 h 519652"/>
                <a:gd name="connsiteX89" fmla="*/ 100818 w 415537"/>
                <a:gd name="connsiteY89" fmla="*/ 515579 h 519652"/>
                <a:gd name="connsiteX90" fmla="*/ 97998 w 415537"/>
                <a:gd name="connsiteY90" fmla="*/ 507546 h 519652"/>
                <a:gd name="connsiteX91" fmla="*/ 85489 w 415537"/>
                <a:gd name="connsiteY91" fmla="*/ 505400 h 519652"/>
                <a:gd name="connsiteX92" fmla="*/ 77763 w 415537"/>
                <a:gd name="connsiteY92" fmla="*/ 517970 h 519652"/>
                <a:gd name="connsiteX93" fmla="*/ 64335 w 415537"/>
                <a:gd name="connsiteY93" fmla="*/ 519442 h 519652"/>
                <a:gd name="connsiteX94" fmla="*/ 64335 w 415537"/>
                <a:gd name="connsiteY94" fmla="*/ 519442 h 519652"/>
                <a:gd name="connsiteX95" fmla="*/ 59001 w 415537"/>
                <a:gd name="connsiteY95" fmla="*/ 511838 h 519652"/>
                <a:gd name="connsiteX96" fmla="*/ 65010 w 415537"/>
                <a:gd name="connsiteY96" fmla="*/ 466771 h 519652"/>
                <a:gd name="connsiteX97" fmla="*/ 62863 w 415537"/>
                <a:gd name="connsiteY97" fmla="*/ 455857 h 519652"/>
                <a:gd name="connsiteX98" fmla="*/ 55260 w 415537"/>
                <a:gd name="connsiteY98" fmla="*/ 454631 h 519652"/>
                <a:gd name="connsiteX99" fmla="*/ 54157 w 415537"/>
                <a:gd name="connsiteY99" fmla="*/ 435010 h 519652"/>
                <a:gd name="connsiteX100" fmla="*/ 65500 w 415537"/>
                <a:gd name="connsiteY100" fmla="*/ 410912 h 519652"/>
                <a:gd name="connsiteX101" fmla="*/ 62005 w 415537"/>
                <a:gd name="connsiteY101" fmla="*/ 382339 h 519652"/>
                <a:gd name="connsiteX102" fmla="*/ 41342 w 415537"/>
                <a:gd name="connsiteY102" fmla="*/ 357384 h 519652"/>
                <a:gd name="connsiteX103" fmla="*/ 44224 w 415537"/>
                <a:gd name="connsiteY103" fmla="*/ 343404 h 519652"/>
                <a:gd name="connsiteX104" fmla="*/ 39257 w 415537"/>
                <a:gd name="connsiteY104" fmla="*/ 326971 h 519652"/>
                <a:gd name="connsiteX105" fmla="*/ 7127 w 415537"/>
                <a:gd name="connsiteY105" fmla="*/ 314463 h 519652"/>
                <a:gd name="connsiteX106" fmla="*/ 444 w 415537"/>
                <a:gd name="connsiteY106" fmla="*/ 305265 h 519652"/>
                <a:gd name="connsiteX107" fmla="*/ 10745 w 415537"/>
                <a:gd name="connsiteY107" fmla="*/ 282149 h 519652"/>
                <a:gd name="connsiteX108" fmla="*/ 27668 w 415537"/>
                <a:gd name="connsiteY108" fmla="*/ 263018 h 519652"/>
                <a:gd name="connsiteX109" fmla="*/ 27300 w 415537"/>
                <a:gd name="connsiteY109" fmla="*/ 252288 h 519652"/>
                <a:gd name="connsiteX110" fmla="*/ 40238 w 415537"/>
                <a:gd name="connsiteY110" fmla="*/ 244808 h 519652"/>
                <a:gd name="connsiteX111" fmla="*/ 38521 w 415537"/>
                <a:gd name="connsiteY111" fmla="*/ 234384 h 519652"/>
                <a:gd name="connsiteX112" fmla="*/ 45143 w 415537"/>
                <a:gd name="connsiteY112" fmla="*/ 233035 h 519652"/>
                <a:gd name="connsiteX113" fmla="*/ 49497 w 415537"/>
                <a:gd name="connsiteY113" fmla="*/ 221446 h 519652"/>
                <a:gd name="connsiteX114" fmla="*/ 42997 w 415537"/>
                <a:gd name="connsiteY114" fmla="*/ 216112 h 519652"/>
                <a:gd name="connsiteX115" fmla="*/ 49129 w 415537"/>
                <a:gd name="connsiteY115" fmla="*/ 207834 h 519652"/>
                <a:gd name="connsiteX116" fmla="*/ 37479 w 415537"/>
                <a:gd name="connsiteY116" fmla="*/ 202684 h 519652"/>
                <a:gd name="connsiteX117" fmla="*/ 41096 w 415537"/>
                <a:gd name="connsiteY117" fmla="*/ 190053 h 519652"/>
                <a:gd name="connsiteX118" fmla="*/ 35578 w 415537"/>
                <a:gd name="connsiteY118" fmla="*/ 186006 h 519652"/>
                <a:gd name="connsiteX119" fmla="*/ 40790 w 415537"/>
                <a:gd name="connsiteY119" fmla="*/ 178035 h 519652"/>
                <a:gd name="connsiteX120" fmla="*/ 27484 w 415537"/>
                <a:gd name="connsiteY120" fmla="*/ 171290 h 519652"/>
                <a:gd name="connsiteX121" fmla="*/ 27178 w 415537"/>
                <a:gd name="connsiteY121" fmla="*/ 162338 h 519652"/>
                <a:gd name="connsiteX122" fmla="*/ 34597 w 415537"/>
                <a:gd name="connsiteY122" fmla="*/ 155532 h 519652"/>
                <a:gd name="connsiteX123" fmla="*/ 29079 w 415537"/>
                <a:gd name="connsiteY123" fmla="*/ 147315 h 519652"/>
                <a:gd name="connsiteX124" fmla="*/ 36559 w 415537"/>
                <a:gd name="connsiteY124" fmla="*/ 145047 h 519652"/>
                <a:gd name="connsiteX125" fmla="*/ 35394 w 415537"/>
                <a:gd name="connsiteY125" fmla="*/ 135788 h 519652"/>
                <a:gd name="connsiteX126" fmla="*/ 39870 w 415537"/>
                <a:gd name="connsiteY126" fmla="*/ 133949 h 519652"/>
                <a:gd name="connsiteX127" fmla="*/ 30427 w 415537"/>
                <a:gd name="connsiteY127" fmla="*/ 121685 h 519652"/>
                <a:gd name="connsiteX128" fmla="*/ 38644 w 415537"/>
                <a:gd name="connsiteY128" fmla="*/ 126775 h 519652"/>
                <a:gd name="connsiteX129" fmla="*/ 39993 w 415537"/>
                <a:gd name="connsiteY129" fmla="*/ 115063 h 519652"/>
                <a:gd name="connsiteX130" fmla="*/ 46983 w 415537"/>
                <a:gd name="connsiteY130" fmla="*/ 118252 h 519652"/>
                <a:gd name="connsiteX131" fmla="*/ 45389 w 415537"/>
                <a:gd name="connsiteY131" fmla="*/ 106908 h 519652"/>
                <a:gd name="connsiteX132" fmla="*/ 52746 w 415537"/>
                <a:gd name="connsiteY132" fmla="*/ 106172 h 519652"/>
                <a:gd name="connsiteX133" fmla="*/ 50171 w 415537"/>
                <a:gd name="connsiteY133" fmla="*/ 100531 h 519652"/>
                <a:gd name="connsiteX134" fmla="*/ 78744 w 415537"/>
                <a:gd name="connsiteY134" fmla="*/ 89249 h 519652"/>
                <a:gd name="connsiteX135" fmla="*/ 65377 w 415537"/>
                <a:gd name="connsiteY135" fmla="*/ 68647 h 519652"/>
                <a:gd name="connsiteX136" fmla="*/ 61085 w 415537"/>
                <a:gd name="connsiteY136" fmla="*/ 73001 h 519652"/>
                <a:gd name="connsiteX137" fmla="*/ 42813 w 415537"/>
                <a:gd name="connsiteY137" fmla="*/ 67237 h 519652"/>
                <a:gd name="connsiteX138" fmla="*/ 38337 w 415537"/>
                <a:gd name="connsiteY138" fmla="*/ 73920 h 51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415537" h="519652">
                  <a:moveTo>
                    <a:pt x="35701" y="68157"/>
                  </a:moveTo>
                  <a:lnTo>
                    <a:pt x="39318" y="50007"/>
                  </a:lnTo>
                  <a:lnTo>
                    <a:pt x="52378" y="34310"/>
                  </a:lnTo>
                  <a:lnTo>
                    <a:pt x="66052" y="28547"/>
                  </a:lnTo>
                  <a:lnTo>
                    <a:pt x="64151" y="22170"/>
                  </a:lnTo>
                  <a:lnTo>
                    <a:pt x="71570" y="18552"/>
                  </a:lnTo>
                  <a:lnTo>
                    <a:pt x="74636" y="8312"/>
                  </a:lnTo>
                  <a:lnTo>
                    <a:pt x="84263" y="8619"/>
                  </a:lnTo>
                  <a:lnTo>
                    <a:pt x="81994" y="-88"/>
                  </a:lnTo>
                  <a:lnTo>
                    <a:pt x="91437" y="1568"/>
                  </a:lnTo>
                  <a:lnTo>
                    <a:pt x="91437" y="1568"/>
                  </a:lnTo>
                  <a:lnTo>
                    <a:pt x="97016" y="25051"/>
                  </a:lnTo>
                  <a:lnTo>
                    <a:pt x="115902" y="37683"/>
                  </a:lnTo>
                  <a:lnTo>
                    <a:pt x="136381" y="64539"/>
                  </a:lnTo>
                  <a:lnTo>
                    <a:pt x="142329" y="82014"/>
                  </a:lnTo>
                  <a:lnTo>
                    <a:pt x="166855" y="95687"/>
                  </a:lnTo>
                  <a:lnTo>
                    <a:pt x="187519" y="94952"/>
                  </a:lnTo>
                  <a:lnTo>
                    <a:pt x="199107" y="116228"/>
                  </a:lnTo>
                  <a:lnTo>
                    <a:pt x="208182" y="118068"/>
                  </a:lnTo>
                  <a:lnTo>
                    <a:pt x="208182" y="118068"/>
                  </a:lnTo>
                  <a:lnTo>
                    <a:pt x="248651" y="127694"/>
                  </a:lnTo>
                  <a:lnTo>
                    <a:pt x="248651" y="127694"/>
                  </a:lnTo>
                  <a:lnTo>
                    <a:pt x="258400" y="134132"/>
                  </a:lnTo>
                  <a:lnTo>
                    <a:pt x="279799" y="133765"/>
                  </a:lnTo>
                  <a:lnTo>
                    <a:pt x="279799" y="133765"/>
                  </a:lnTo>
                  <a:lnTo>
                    <a:pt x="291388" y="125180"/>
                  </a:lnTo>
                  <a:lnTo>
                    <a:pt x="292001" y="130883"/>
                  </a:lnTo>
                  <a:lnTo>
                    <a:pt x="307269" y="132784"/>
                  </a:lnTo>
                  <a:lnTo>
                    <a:pt x="307759" y="139406"/>
                  </a:lnTo>
                  <a:lnTo>
                    <a:pt x="315485" y="142962"/>
                  </a:lnTo>
                  <a:lnTo>
                    <a:pt x="310212" y="136769"/>
                  </a:lnTo>
                  <a:lnTo>
                    <a:pt x="315914" y="132048"/>
                  </a:lnTo>
                  <a:lnTo>
                    <a:pt x="321555" y="145476"/>
                  </a:lnTo>
                  <a:lnTo>
                    <a:pt x="328852" y="146702"/>
                  </a:lnTo>
                  <a:lnTo>
                    <a:pt x="322782" y="149278"/>
                  </a:lnTo>
                  <a:lnTo>
                    <a:pt x="322966" y="156390"/>
                  </a:lnTo>
                  <a:lnTo>
                    <a:pt x="332102" y="156635"/>
                  </a:lnTo>
                  <a:lnTo>
                    <a:pt x="331304" y="162706"/>
                  </a:lnTo>
                  <a:lnTo>
                    <a:pt x="337804" y="160314"/>
                  </a:lnTo>
                  <a:lnTo>
                    <a:pt x="329342" y="174049"/>
                  </a:lnTo>
                  <a:lnTo>
                    <a:pt x="344978" y="171106"/>
                  </a:lnTo>
                  <a:lnTo>
                    <a:pt x="321739" y="189194"/>
                  </a:lnTo>
                  <a:lnTo>
                    <a:pt x="318060" y="199189"/>
                  </a:lnTo>
                  <a:lnTo>
                    <a:pt x="325357" y="199189"/>
                  </a:lnTo>
                  <a:lnTo>
                    <a:pt x="320635" y="205565"/>
                  </a:lnTo>
                  <a:lnTo>
                    <a:pt x="327258" y="206301"/>
                  </a:lnTo>
                  <a:lnTo>
                    <a:pt x="324192" y="223102"/>
                  </a:lnTo>
                  <a:lnTo>
                    <a:pt x="317631" y="227578"/>
                  </a:lnTo>
                  <a:lnTo>
                    <a:pt x="323640" y="239657"/>
                  </a:lnTo>
                  <a:lnTo>
                    <a:pt x="323333" y="261976"/>
                  </a:lnTo>
                  <a:lnTo>
                    <a:pt x="373429" y="285705"/>
                  </a:lnTo>
                  <a:lnTo>
                    <a:pt x="382994" y="310784"/>
                  </a:lnTo>
                  <a:lnTo>
                    <a:pt x="374164" y="314095"/>
                  </a:lnTo>
                  <a:lnTo>
                    <a:pt x="371160" y="322495"/>
                  </a:lnTo>
                  <a:lnTo>
                    <a:pt x="380235" y="346592"/>
                  </a:lnTo>
                  <a:lnTo>
                    <a:pt x="402799" y="369156"/>
                  </a:lnTo>
                  <a:lnTo>
                    <a:pt x="408685" y="389145"/>
                  </a:lnTo>
                  <a:lnTo>
                    <a:pt x="391823" y="386815"/>
                  </a:lnTo>
                  <a:lnTo>
                    <a:pt x="382626" y="408828"/>
                  </a:lnTo>
                  <a:lnTo>
                    <a:pt x="378518" y="432250"/>
                  </a:lnTo>
                  <a:lnTo>
                    <a:pt x="397096" y="455305"/>
                  </a:lnTo>
                  <a:lnTo>
                    <a:pt x="395747" y="465790"/>
                  </a:lnTo>
                  <a:lnTo>
                    <a:pt x="383730" y="478973"/>
                  </a:lnTo>
                  <a:lnTo>
                    <a:pt x="391333" y="485718"/>
                  </a:lnTo>
                  <a:lnTo>
                    <a:pt x="404086" y="480997"/>
                  </a:lnTo>
                  <a:lnTo>
                    <a:pt x="415982" y="496264"/>
                  </a:lnTo>
                  <a:lnTo>
                    <a:pt x="415982" y="496264"/>
                  </a:lnTo>
                  <a:lnTo>
                    <a:pt x="400898" y="488600"/>
                  </a:lnTo>
                  <a:lnTo>
                    <a:pt x="388267" y="494854"/>
                  </a:lnTo>
                  <a:lnTo>
                    <a:pt x="373674" y="480628"/>
                  </a:lnTo>
                  <a:lnTo>
                    <a:pt x="339950" y="494977"/>
                  </a:lnTo>
                  <a:lnTo>
                    <a:pt x="334002" y="482100"/>
                  </a:lnTo>
                  <a:lnTo>
                    <a:pt x="323517" y="497797"/>
                  </a:lnTo>
                  <a:lnTo>
                    <a:pt x="313278" y="496019"/>
                  </a:lnTo>
                  <a:lnTo>
                    <a:pt x="307085" y="486392"/>
                  </a:lnTo>
                  <a:lnTo>
                    <a:pt x="280535" y="506565"/>
                  </a:lnTo>
                  <a:lnTo>
                    <a:pt x="279677" y="514414"/>
                  </a:lnTo>
                  <a:lnTo>
                    <a:pt x="261772" y="516008"/>
                  </a:lnTo>
                  <a:lnTo>
                    <a:pt x="246811" y="506810"/>
                  </a:lnTo>
                  <a:lnTo>
                    <a:pt x="232095" y="519564"/>
                  </a:lnTo>
                  <a:lnTo>
                    <a:pt x="231237" y="513187"/>
                  </a:lnTo>
                  <a:lnTo>
                    <a:pt x="220813" y="514046"/>
                  </a:lnTo>
                  <a:lnTo>
                    <a:pt x="212536" y="507792"/>
                  </a:lnTo>
                  <a:lnTo>
                    <a:pt x="177770" y="508650"/>
                  </a:lnTo>
                  <a:lnTo>
                    <a:pt x="154837" y="492340"/>
                  </a:lnTo>
                  <a:lnTo>
                    <a:pt x="136565" y="508527"/>
                  </a:lnTo>
                  <a:lnTo>
                    <a:pt x="117128" y="502764"/>
                  </a:lnTo>
                  <a:lnTo>
                    <a:pt x="111303" y="506443"/>
                  </a:lnTo>
                  <a:lnTo>
                    <a:pt x="113020" y="512942"/>
                  </a:lnTo>
                  <a:lnTo>
                    <a:pt x="100818" y="515579"/>
                  </a:lnTo>
                  <a:lnTo>
                    <a:pt x="97998" y="507546"/>
                  </a:lnTo>
                  <a:lnTo>
                    <a:pt x="85489" y="505400"/>
                  </a:lnTo>
                  <a:lnTo>
                    <a:pt x="77763" y="517970"/>
                  </a:lnTo>
                  <a:lnTo>
                    <a:pt x="64335" y="519442"/>
                  </a:lnTo>
                  <a:lnTo>
                    <a:pt x="64335" y="519442"/>
                  </a:lnTo>
                  <a:lnTo>
                    <a:pt x="59001" y="511838"/>
                  </a:lnTo>
                  <a:lnTo>
                    <a:pt x="65010" y="466771"/>
                  </a:lnTo>
                  <a:lnTo>
                    <a:pt x="62863" y="455857"/>
                  </a:lnTo>
                  <a:lnTo>
                    <a:pt x="55260" y="454631"/>
                  </a:lnTo>
                  <a:lnTo>
                    <a:pt x="54157" y="435010"/>
                  </a:lnTo>
                  <a:lnTo>
                    <a:pt x="65500" y="410912"/>
                  </a:lnTo>
                  <a:lnTo>
                    <a:pt x="62005" y="382339"/>
                  </a:lnTo>
                  <a:lnTo>
                    <a:pt x="41342" y="357384"/>
                  </a:lnTo>
                  <a:lnTo>
                    <a:pt x="44224" y="343404"/>
                  </a:lnTo>
                  <a:lnTo>
                    <a:pt x="39257" y="326971"/>
                  </a:lnTo>
                  <a:lnTo>
                    <a:pt x="7127" y="314463"/>
                  </a:lnTo>
                  <a:lnTo>
                    <a:pt x="444" y="305265"/>
                  </a:lnTo>
                  <a:lnTo>
                    <a:pt x="10745" y="282149"/>
                  </a:lnTo>
                  <a:lnTo>
                    <a:pt x="27668" y="263018"/>
                  </a:lnTo>
                  <a:lnTo>
                    <a:pt x="27300" y="252288"/>
                  </a:lnTo>
                  <a:lnTo>
                    <a:pt x="40238" y="244808"/>
                  </a:lnTo>
                  <a:lnTo>
                    <a:pt x="38521" y="234384"/>
                  </a:lnTo>
                  <a:lnTo>
                    <a:pt x="45143" y="233035"/>
                  </a:lnTo>
                  <a:lnTo>
                    <a:pt x="49497" y="221446"/>
                  </a:lnTo>
                  <a:lnTo>
                    <a:pt x="42997" y="216112"/>
                  </a:lnTo>
                  <a:lnTo>
                    <a:pt x="49129" y="207834"/>
                  </a:lnTo>
                  <a:lnTo>
                    <a:pt x="37479" y="202684"/>
                  </a:lnTo>
                  <a:lnTo>
                    <a:pt x="41096" y="190053"/>
                  </a:lnTo>
                  <a:lnTo>
                    <a:pt x="35578" y="186006"/>
                  </a:lnTo>
                  <a:lnTo>
                    <a:pt x="40790" y="178035"/>
                  </a:lnTo>
                  <a:lnTo>
                    <a:pt x="27484" y="171290"/>
                  </a:lnTo>
                  <a:lnTo>
                    <a:pt x="27178" y="162338"/>
                  </a:lnTo>
                  <a:lnTo>
                    <a:pt x="34597" y="155532"/>
                  </a:lnTo>
                  <a:lnTo>
                    <a:pt x="29079" y="147315"/>
                  </a:lnTo>
                  <a:lnTo>
                    <a:pt x="36559" y="145047"/>
                  </a:lnTo>
                  <a:lnTo>
                    <a:pt x="35394" y="135788"/>
                  </a:lnTo>
                  <a:lnTo>
                    <a:pt x="39870" y="133949"/>
                  </a:lnTo>
                  <a:lnTo>
                    <a:pt x="30427" y="121685"/>
                  </a:lnTo>
                  <a:lnTo>
                    <a:pt x="38644" y="126775"/>
                  </a:lnTo>
                  <a:lnTo>
                    <a:pt x="39993" y="115063"/>
                  </a:lnTo>
                  <a:lnTo>
                    <a:pt x="46983" y="118252"/>
                  </a:lnTo>
                  <a:lnTo>
                    <a:pt x="45389" y="106908"/>
                  </a:lnTo>
                  <a:lnTo>
                    <a:pt x="52746" y="106172"/>
                  </a:lnTo>
                  <a:lnTo>
                    <a:pt x="50171" y="100531"/>
                  </a:lnTo>
                  <a:lnTo>
                    <a:pt x="78744" y="89249"/>
                  </a:lnTo>
                  <a:lnTo>
                    <a:pt x="65377" y="68647"/>
                  </a:lnTo>
                  <a:lnTo>
                    <a:pt x="61085" y="73001"/>
                  </a:lnTo>
                  <a:lnTo>
                    <a:pt x="42813" y="67237"/>
                  </a:lnTo>
                  <a:lnTo>
                    <a:pt x="38337" y="7392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รูปแบบอิสระ: รูปร่าง 79">
              <a:extLst>
                <a:ext uri="{FF2B5EF4-FFF2-40B4-BE49-F238E27FC236}">
                  <a16:creationId xmlns:a16="http://schemas.microsoft.com/office/drawing/2014/main" id="{D907CA76-1E52-4603-47BC-85E90CA72868}"/>
                </a:ext>
              </a:extLst>
            </p:cNvPr>
            <p:cNvSpPr/>
            <p:nvPr/>
          </p:nvSpPr>
          <p:spPr>
            <a:xfrm>
              <a:off x="6486214" y="2309432"/>
              <a:ext cx="443375" cy="707707"/>
            </a:xfrm>
            <a:custGeom>
              <a:avLst/>
              <a:gdLst>
                <a:gd name="connsiteX0" fmla="*/ 206855 w 443375"/>
                <a:gd name="connsiteY0" fmla="*/ -88 h 707707"/>
                <a:gd name="connsiteX1" fmla="*/ 211209 w 443375"/>
                <a:gd name="connsiteY1" fmla="*/ 12236 h 707707"/>
                <a:gd name="connsiteX2" fmla="*/ 237513 w 443375"/>
                <a:gd name="connsiteY2" fmla="*/ 28424 h 707707"/>
                <a:gd name="connsiteX3" fmla="*/ 237636 w 443375"/>
                <a:gd name="connsiteY3" fmla="*/ 47125 h 707707"/>
                <a:gd name="connsiteX4" fmla="*/ 224698 w 443375"/>
                <a:gd name="connsiteY4" fmla="*/ 57549 h 707707"/>
                <a:gd name="connsiteX5" fmla="*/ 246527 w 443375"/>
                <a:gd name="connsiteY5" fmla="*/ 83363 h 707707"/>
                <a:gd name="connsiteX6" fmla="*/ 257257 w 443375"/>
                <a:gd name="connsiteY6" fmla="*/ 86674 h 707707"/>
                <a:gd name="connsiteX7" fmla="*/ 254620 w 443375"/>
                <a:gd name="connsiteY7" fmla="*/ 98815 h 707707"/>
                <a:gd name="connsiteX8" fmla="*/ 273077 w 443375"/>
                <a:gd name="connsiteY8" fmla="*/ 112795 h 707707"/>
                <a:gd name="connsiteX9" fmla="*/ 265473 w 443375"/>
                <a:gd name="connsiteY9" fmla="*/ 127020 h 707707"/>
                <a:gd name="connsiteX10" fmla="*/ 281967 w 443375"/>
                <a:gd name="connsiteY10" fmla="*/ 134132 h 707707"/>
                <a:gd name="connsiteX11" fmla="*/ 281967 w 443375"/>
                <a:gd name="connsiteY11" fmla="*/ 134132 h 707707"/>
                <a:gd name="connsiteX12" fmla="*/ 273015 w 443375"/>
                <a:gd name="connsiteY12" fmla="*/ 160989 h 707707"/>
                <a:gd name="connsiteX13" fmla="*/ 284175 w 443375"/>
                <a:gd name="connsiteY13" fmla="*/ 168163 h 707707"/>
                <a:gd name="connsiteX14" fmla="*/ 292514 w 443375"/>
                <a:gd name="connsiteY14" fmla="*/ 163625 h 707707"/>
                <a:gd name="connsiteX15" fmla="*/ 302999 w 443375"/>
                <a:gd name="connsiteY15" fmla="*/ 184228 h 707707"/>
                <a:gd name="connsiteX16" fmla="*/ 300362 w 443375"/>
                <a:gd name="connsiteY16" fmla="*/ 188581 h 707707"/>
                <a:gd name="connsiteX17" fmla="*/ 316059 w 443375"/>
                <a:gd name="connsiteY17" fmla="*/ 183553 h 707707"/>
                <a:gd name="connsiteX18" fmla="*/ 316856 w 443375"/>
                <a:gd name="connsiteY18" fmla="*/ 196062 h 707707"/>
                <a:gd name="connsiteX19" fmla="*/ 323110 w 443375"/>
                <a:gd name="connsiteY19" fmla="*/ 193302 h 707707"/>
                <a:gd name="connsiteX20" fmla="*/ 330713 w 443375"/>
                <a:gd name="connsiteY20" fmla="*/ 204278 h 707707"/>
                <a:gd name="connsiteX21" fmla="*/ 339911 w 443375"/>
                <a:gd name="connsiteY21" fmla="*/ 201580 h 707707"/>
                <a:gd name="connsiteX22" fmla="*/ 338500 w 443375"/>
                <a:gd name="connsiteY22" fmla="*/ 208079 h 707707"/>
                <a:gd name="connsiteX23" fmla="*/ 353339 w 443375"/>
                <a:gd name="connsiteY23" fmla="*/ 203174 h 707707"/>
                <a:gd name="connsiteX24" fmla="*/ 355485 w 443375"/>
                <a:gd name="connsiteY24" fmla="*/ 211329 h 707707"/>
                <a:gd name="connsiteX25" fmla="*/ 380195 w 443375"/>
                <a:gd name="connsiteY25" fmla="*/ 190727 h 707707"/>
                <a:gd name="connsiteX26" fmla="*/ 394543 w 443375"/>
                <a:gd name="connsiteY26" fmla="*/ 199495 h 707707"/>
                <a:gd name="connsiteX27" fmla="*/ 399448 w 443375"/>
                <a:gd name="connsiteY27" fmla="*/ 196552 h 707707"/>
                <a:gd name="connsiteX28" fmla="*/ 395156 w 443375"/>
                <a:gd name="connsiteY28" fmla="*/ 202438 h 707707"/>
                <a:gd name="connsiteX29" fmla="*/ 402392 w 443375"/>
                <a:gd name="connsiteY29" fmla="*/ 207650 h 707707"/>
                <a:gd name="connsiteX30" fmla="*/ 413061 w 443375"/>
                <a:gd name="connsiteY30" fmla="*/ 207466 h 707707"/>
                <a:gd name="connsiteX31" fmla="*/ 420357 w 443375"/>
                <a:gd name="connsiteY31" fmla="*/ 191953 h 707707"/>
                <a:gd name="connsiteX32" fmla="*/ 430474 w 443375"/>
                <a:gd name="connsiteY32" fmla="*/ 195203 h 707707"/>
                <a:gd name="connsiteX33" fmla="*/ 436177 w 443375"/>
                <a:gd name="connsiteY33" fmla="*/ 206546 h 707707"/>
                <a:gd name="connsiteX34" fmla="*/ 443228 w 443375"/>
                <a:gd name="connsiteY34" fmla="*/ 205381 h 707707"/>
                <a:gd name="connsiteX35" fmla="*/ 443841 w 443375"/>
                <a:gd name="connsiteY35" fmla="*/ 214886 h 707707"/>
                <a:gd name="connsiteX36" fmla="*/ 434092 w 443375"/>
                <a:gd name="connsiteY36" fmla="*/ 213353 h 707707"/>
                <a:gd name="connsiteX37" fmla="*/ 426366 w 443375"/>
                <a:gd name="connsiteY37" fmla="*/ 219055 h 707707"/>
                <a:gd name="connsiteX38" fmla="*/ 425324 w 443375"/>
                <a:gd name="connsiteY38" fmla="*/ 229663 h 707707"/>
                <a:gd name="connsiteX39" fmla="*/ 417905 w 443375"/>
                <a:gd name="connsiteY39" fmla="*/ 227149 h 707707"/>
                <a:gd name="connsiteX40" fmla="*/ 415820 w 443375"/>
                <a:gd name="connsiteY40" fmla="*/ 251000 h 707707"/>
                <a:gd name="connsiteX41" fmla="*/ 408830 w 443375"/>
                <a:gd name="connsiteY41" fmla="*/ 252963 h 707707"/>
                <a:gd name="connsiteX42" fmla="*/ 412018 w 443375"/>
                <a:gd name="connsiteY42" fmla="*/ 294290 h 707707"/>
                <a:gd name="connsiteX43" fmla="*/ 412018 w 443375"/>
                <a:gd name="connsiteY43" fmla="*/ 294290 h 707707"/>
                <a:gd name="connsiteX44" fmla="*/ 416924 w 443375"/>
                <a:gd name="connsiteY44" fmla="*/ 292634 h 707707"/>
                <a:gd name="connsiteX45" fmla="*/ 416678 w 443375"/>
                <a:gd name="connsiteY45" fmla="*/ 296865 h 707707"/>
                <a:gd name="connsiteX46" fmla="*/ 416678 w 443375"/>
                <a:gd name="connsiteY46" fmla="*/ 296865 h 707707"/>
                <a:gd name="connsiteX47" fmla="*/ 410363 w 443375"/>
                <a:gd name="connsiteY47" fmla="*/ 311274 h 707707"/>
                <a:gd name="connsiteX48" fmla="*/ 420664 w 443375"/>
                <a:gd name="connsiteY48" fmla="*/ 319736 h 707707"/>
                <a:gd name="connsiteX49" fmla="*/ 409811 w 443375"/>
                <a:gd name="connsiteY49" fmla="*/ 326174 h 707707"/>
                <a:gd name="connsiteX50" fmla="*/ 404967 w 443375"/>
                <a:gd name="connsiteY50" fmla="*/ 337701 h 707707"/>
                <a:gd name="connsiteX51" fmla="*/ 413735 w 443375"/>
                <a:gd name="connsiteY51" fmla="*/ 348064 h 707707"/>
                <a:gd name="connsiteX52" fmla="*/ 408033 w 443375"/>
                <a:gd name="connsiteY52" fmla="*/ 356893 h 707707"/>
                <a:gd name="connsiteX53" fmla="*/ 411650 w 443375"/>
                <a:gd name="connsiteY53" fmla="*/ 369095 h 707707"/>
                <a:gd name="connsiteX54" fmla="*/ 402085 w 443375"/>
                <a:gd name="connsiteY54" fmla="*/ 373080 h 707707"/>
                <a:gd name="connsiteX55" fmla="*/ 403189 w 443375"/>
                <a:gd name="connsiteY55" fmla="*/ 382401 h 707707"/>
                <a:gd name="connsiteX56" fmla="*/ 396873 w 443375"/>
                <a:gd name="connsiteY56" fmla="*/ 383750 h 707707"/>
                <a:gd name="connsiteX57" fmla="*/ 378969 w 443375"/>
                <a:gd name="connsiteY57" fmla="*/ 410851 h 707707"/>
                <a:gd name="connsiteX58" fmla="*/ 355117 w 443375"/>
                <a:gd name="connsiteY58" fmla="*/ 420723 h 707707"/>
                <a:gd name="connsiteX59" fmla="*/ 356527 w 443375"/>
                <a:gd name="connsiteY59" fmla="*/ 430349 h 707707"/>
                <a:gd name="connsiteX60" fmla="*/ 345613 w 443375"/>
                <a:gd name="connsiteY60" fmla="*/ 437646 h 707707"/>
                <a:gd name="connsiteX61" fmla="*/ 348985 w 443375"/>
                <a:gd name="connsiteY61" fmla="*/ 450706 h 707707"/>
                <a:gd name="connsiteX62" fmla="*/ 342854 w 443375"/>
                <a:gd name="connsiteY62" fmla="*/ 478482 h 707707"/>
                <a:gd name="connsiteX63" fmla="*/ 331633 w 443375"/>
                <a:gd name="connsiteY63" fmla="*/ 488906 h 707707"/>
                <a:gd name="connsiteX64" fmla="*/ 333473 w 443375"/>
                <a:gd name="connsiteY64" fmla="*/ 501476 h 707707"/>
                <a:gd name="connsiteX65" fmla="*/ 323417 w 443375"/>
                <a:gd name="connsiteY65" fmla="*/ 511593 h 707707"/>
                <a:gd name="connsiteX66" fmla="*/ 327525 w 443375"/>
                <a:gd name="connsiteY66" fmla="*/ 531460 h 707707"/>
                <a:gd name="connsiteX67" fmla="*/ 323907 w 443375"/>
                <a:gd name="connsiteY67" fmla="*/ 549118 h 707707"/>
                <a:gd name="connsiteX68" fmla="*/ 337519 w 443375"/>
                <a:gd name="connsiteY68" fmla="*/ 576097 h 707707"/>
                <a:gd name="connsiteX69" fmla="*/ 326728 w 443375"/>
                <a:gd name="connsiteY69" fmla="*/ 593143 h 707707"/>
                <a:gd name="connsiteX70" fmla="*/ 331327 w 443375"/>
                <a:gd name="connsiteY70" fmla="*/ 598539 h 707707"/>
                <a:gd name="connsiteX71" fmla="*/ 326973 w 443375"/>
                <a:gd name="connsiteY71" fmla="*/ 603015 h 707707"/>
                <a:gd name="connsiteX72" fmla="*/ 329303 w 443375"/>
                <a:gd name="connsiteY72" fmla="*/ 624537 h 707707"/>
                <a:gd name="connsiteX73" fmla="*/ 329303 w 443375"/>
                <a:gd name="connsiteY73" fmla="*/ 624537 h 707707"/>
                <a:gd name="connsiteX74" fmla="*/ 305145 w 443375"/>
                <a:gd name="connsiteY74" fmla="*/ 621410 h 707707"/>
                <a:gd name="connsiteX75" fmla="*/ 299074 w 443375"/>
                <a:gd name="connsiteY75" fmla="*/ 630117 h 707707"/>
                <a:gd name="connsiteX76" fmla="*/ 294046 w 443375"/>
                <a:gd name="connsiteY76" fmla="*/ 624905 h 707707"/>
                <a:gd name="connsiteX77" fmla="*/ 286750 w 443375"/>
                <a:gd name="connsiteY77" fmla="*/ 635267 h 707707"/>
                <a:gd name="connsiteX78" fmla="*/ 259464 w 443375"/>
                <a:gd name="connsiteY78" fmla="*/ 642380 h 707707"/>
                <a:gd name="connsiteX79" fmla="*/ 245178 w 443375"/>
                <a:gd name="connsiteY79" fmla="*/ 665312 h 707707"/>
                <a:gd name="connsiteX80" fmla="*/ 216482 w 443375"/>
                <a:gd name="connsiteY80" fmla="*/ 675123 h 707707"/>
                <a:gd name="connsiteX81" fmla="*/ 206242 w 443375"/>
                <a:gd name="connsiteY81" fmla="*/ 688305 h 707707"/>
                <a:gd name="connsiteX82" fmla="*/ 206242 w 443375"/>
                <a:gd name="connsiteY82" fmla="*/ 688305 h 707707"/>
                <a:gd name="connsiteX83" fmla="*/ 193550 w 443375"/>
                <a:gd name="connsiteY83" fmla="*/ 693640 h 707707"/>
                <a:gd name="connsiteX84" fmla="*/ 183923 w 443375"/>
                <a:gd name="connsiteY84" fmla="*/ 689777 h 707707"/>
                <a:gd name="connsiteX85" fmla="*/ 181532 w 443375"/>
                <a:gd name="connsiteY85" fmla="*/ 699526 h 707707"/>
                <a:gd name="connsiteX86" fmla="*/ 157619 w 443375"/>
                <a:gd name="connsiteY86" fmla="*/ 690206 h 707707"/>
                <a:gd name="connsiteX87" fmla="*/ 152591 w 443375"/>
                <a:gd name="connsiteY87" fmla="*/ 695541 h 707707"/>
                <a:gd name="connsiteX88" fmla="*/ 149464 w 443375"/>
                <a:gd name="connsiteY88" fmla="*/ 690084 h 707707"/>
                <a:gd name="connsiteX89" fmla="*/ 139162 w 443375"/>
                <a:gd name="connsiteY89" fmla="*/ 702408 h 707707"/>
                <a:gd name="connsiteX90" fmla="*/ 109363 w 443375"/>
                <a:gd name="connsiteY90" fmla="*/ 707620 h 707707"/>
                <a:gd name="connsiteX91" fmla="*/ 93237 w 443375"/>
                <a:gd name="connsiteY91" fmla="*/ 693027 h 707707"/>
                <a:gd name="connsiteX92" fmla="*/ 83917 w 443375"/>
                <a:gd name="connsiteY92" fmla="*/ 699955 h 707707"/>
                <a:gd name="connsiteX93" fmla="*/ 73125 w 443375"/>
                <a:gd name="connsiteY93" fmla="*/ 690574 h 707707"/>
                <a:gd name="connsiteX94" fmla="*/ 49212 w 443375"/>
                <a:gd name="connsiteY94" fmla="*/ 705964 h 707707"/>
                <a:gd name="connsiteX95" fmla="*/ 21681 w 443375"/>
                <a:gd name="connsiteY95" fmla="*/ 703267 h 707707"/>
                <a:gd name="connsiteX96" fmla="*/ 17880 w 443375"/>
                <a:gd name="connsiteY96" fmla="*/ 707497 h 707707"/>
                <a:gd name="connsiteX97" fmla="*/ 466 w 443375"/>
                <a:gd name="connsiteY97" fmla="*/ 698545 h 707707"/>
                <a:gd name="connsiteX98" fmla="*/ 466 w 443375"/>
                <a:gd name="connsiteY98" fmla="*/ 698545 h 707707"/>
                <a:gd name="connsiteX99" fmla="*/ 9173 w 443375"/>
                <a:gd name="connsiteY99" fmla="*/ 681070 h 707707"/>
                <a:gd name="connsiteX100" fmla="*/ 18738 w 443375"/>
                <a:gd name="connsiteY100" fmla="*/ 678372 h 707707"/>
                <a:gd name="connsiteX101" fmla="*/ 28119 w 443375"/>
                <a:gd name="connsiteY101" fmla="*/ 683707 h 707707"/>
                <a:gd name="connsiteX102" fmla="*/ 44859 w 443375"/>
                <a:gd name="connsiteY102" fmla="*/ 677453 h 707707"/>
                <a:gd name="connsiteX103" fmla="*/ 105807 w 443375"/>
                <a:gd name="connsiteY103" fmla="*/ 636616 h 707707"/>
                <a:gd name="connsiteX104" fmla="*/ 86676 w 443375"/>
                <a:gd name="connsiteY104" fmla="*/ 624966 h 707707"/>
                <a:gd name="connsiteX105" fmla="*/ 71102 w 443375"/>
                <a:gd name="connsiteY105" fmla="*/ 626315 h 707707"/>
                <a:gd name="connsiteX106" fmla="*/ 54485 w 443375"/>
                <a:gd name="connsiteY106" fmla="*/ 603874 h 707707"/>
                <a:gd name="connsiteX107" fmla="*/ 57245 w 443375"/>
                <a:gd name="connsiteY107" fmla="*/ 582045 h 707707"/>
                <a:gd name="connsiteX108" fmla="*/ 69508 w 443375"/>
                <a:gd name="connsiteY108" fmla="*/ 573584 h 707707"/>
                <a:gd name="connsiteX109" fmla="*/ 73861 w 443375"/>
                <a:gd name="connsiteY109" fmla="*/ 553656 h 707707"/>
                <a:gd name="connsiteX110" fmla="*/ 21129 w 443375"/>
                <a:gd name="connsiteY110" fmla="*/ 545562 h 707707"/>
                <a:gd name="connsiteX111" fmla="*/ 26771 w 443375"/>
                <a:gd name="connsiteY111" fmla="*/ 523427 h 707707"/>
                <a:gd name="connsiteX112" fmla="*/ 16408 w 443375"/>
                <a:gd name="connsiteY112" fmla="*/ 501476 h 707707"/>
                <a:gd name="connsiteX113" fmla="*/ 18861 w 443375"/>
                <a:gd name="connsiteY113" fmla="*/ 487251 h 707707"/>
                <a:gd name="connsiteX114" fmla="*/ 11687 w 443375"/>
                <a:gd name="connsiteY114" fmla="*/ 463276 h 707707"/>
                <a:gd name="connsiteX115" fmla="*/ 24257 w 443375"/>
                <a:gd name="connsiteY115" fmla="*/ 451749 h 707707"/>
                <a:gd name="connsiteX116" fmla="*/ 5616 w 443375"/>
                <a:gd name="connsiteY116" fmla="*/ 432250 h 707707"/>
                <a:gd name="connsiteX117" fmla="*/ 7211 w 443375"/>
                <a:gd name="connsiteY117" fmla="*/ 414530 h 707707"/>
                <a:gd name="connsiteX118" fmla="*/ 12055 w 443375"/>
                <a:gd name="connsiteY118" fmla="*/ 408950 h 707707"/>
                <a:gd name="connsiteX119" fmla="*/ 28855 w 443375"/>
                <a:gd name="connsiteY119" fmla="*/ 422808 h 707707"/>
                <a:gd name="connsiteX120" fmla="*/ 41977 w 443375"/>
                <a:gd name="connsiteY120" fmla="*/ 418209 h 707707"/>
                <a:gd name="connsiteX121" fmla="*/ 50254 w 443375"/>
                <a:gd name="connsiteY121" fmla="*/ 397914 h 707707"/>
                <a:gd name="connsiteX122" fmla="*/ 45717 w 443375"/>
                <a:gd name="connsiteY122" fmla="*/ 381481 h 707707"/>
                <a:gd name="connsiteX123" fmla="*/ 56570 w 443375"/>
                <a:gd name="connsiteY123" fmla="*/ 369647 h 707707"/>
                <a:gd name="connsiteX124" fmla="*/ 48722 w 443375"/>
                <a:gd name="connsiteY124" fmla="*/ 360756 h 707707"/>
                <a:gd name="connsiteX125" fmla="*/ 58226 w 443375"/>
                <a:gd name="connsiteY125" fmla="*/ 356709 h 707707"/>
                <a:gd name="connsiteX126" fmla="*/ 70366 w 443375"/>
                <a:gd name="connsiteY126" fmla="*/ 365907 h 707707"/>
                <a:gd name="connsiteX127" fmla="*/ 110037 w 443375"/>
                <a:gd name="connsiteY127" fmla="*/ 366826 h 707707"/>
                <a:gd name="connsiteX128" fmla="*/ 117211 w 443375"/>
                <a:gd name="connsiteY128" fmla="*/ 345550 h 707707"/>
                <a:gd name="connsiteX129" fmla="*/ 132111 w 443375"/>
                <a:gd name="connsiteY129" fmla="*/ 341871 h 707707"/>
                <a:gd name="connsiteX130" fmla="*/ 133583 w 443375"/>
                <a:gd name="connsiteY130" fmla="*/ 326542 h 707707"/>
                <a:gd name="connsiteX131" fmla="*/ 145294 w 443375"/>
                <a:gd name="connsiteY131" fmla="*/ 321637 h 707707"/>
                <a:gd name="connsiteX132" fmla="*/ 137078 w 443375"/>
                <a:gd name="connsiteY132" fmla="*/ 305510 h 707707"/>
                <a:gd name="connsiteX133" fmla="*/ 159765 w 443375"/>
                <a:gd name="connsiteY133" fmla="*/ 278286 h 707707"/>
                <a:gd name="connsiteX134" fmla="*/ 192078 w 443375"/>
                <a:gd name="connsiteY134" fmla="*/ 258542 h 707707"/>
                <a:gd name="connsiteX135" fmla="*/ 221632 w 443375"/>
                <a:gd name="connsiteY135" fmla="*/ 257010 h 707707"/>
                <a:gd name="connsiteX136" fmla="*/ 224944 w 443375"/>
                <a:gd name="connsiteY136" fmla="*/ 250878 h 707707"/>
                <a:gd name="connsiteX137" fmla="*/ 218873 w 443375"/>
                <a:gd name="connsiteY137" fmla="*/ 244624 h 707707"/>
                <a:gd name="connsiteX138" fmla="*/ 216666 w 443375"/>
                <a:gd name="connsiteY138" fmla="*/ 223286 h 707707"/>
                <a:gd name="connsiteX139" fmla="*/ 222123 w 443375"/>
                <a:gd name="connsiteY139" fmla="*/ 214272 h 707707"/>
                <a:gd name="connsiteX140" fmla="*/ 215746 w 443375"/>
                <a:gd name="connsiteY140" fmla="*/ 204830 h 707707"/>
                <a:gd name="connsiteX141" fmla="*/ 232117 w 443375"/>
                <a:gd name="connsiteY141" fmla="*/ 190604 h 707707"/>
                <a:gd name="connsiteX142" fmla="*/ 230155 w 443375"/>
                <a:gd name="connsiteY142" fmla="*/ 181100 h 707707"/>
                <a:gd name="connsiteX143" fmla="*/ 217340 w 443375"/>
                <a:gd name="connsiteY143" fmla="*/ 176686 h 707707"/>
                <a:gd name="connsiteX144" fmla="*/ 217340 w 443375"/>
                <a:gd name="connsiteY144" fmla="*/ 166385 h 707707"/>
                <a:gd name="connsiteX145" fmla="*/ 217340 w 443375"/>
                <a:gd name="connsiteY145" fmla="*/ 166385 h 707707"/>
                <a:gd name="connsiteX146" fmla="*/ 219364 w 443375"/>
                <a:gd name="connsiteY146" fmla="*/ 166201 h 707707"/>
                <a:gd name="connsiteX147" fmla="*/ 219364 w 443375"/>
                <a:gd name="connsiteY147" fmla="*/ 166201 h 707707"/>
                <a:gd name="connsiteX148" fmla="*/ 223165 w 443375"/>
                <a:gd name="connsiteY148" fmla="*/ 157555 h 707707"/>
                <a:gd name="connsiteX149" fmla="*/ 231811 w 443375"/>
                <a:gd name="connsiteY149" fmla="*/ 162460 h 707707"/>
                <a:gd name="connsiteX150" fmla="*/ 240334 w 443375"/>
                <a:gd name="connsiteY150" fmla="*/ 156574 h 707707"/>
                <a:gd name="connsiteX151" fmla="*/ 226292 w 443375"/>
                <a:gd name="connsiteY151" fmla="*/ 133642 h 707707"/>
                <a:gd name="connsiteX152" fmla="*/ 210718 w 443375"/>
                <a:gd name="connsiteY152" fmla="*/ 136892 h 707707"/>
                <a:gd name="connsiteX153" fmla="*/ 212558 w 443375"/>
                <a:gd name="connsiteY153" fmla="*/ 130453 h 707707"/>
                <a:gd name="connsiteX154" fmla="*/ 203606 w 443375"/>
                <a:gd name="connsiteY154" fmla="*/ 125180 h 707707"/>
                <a:gd name="connsiteX155" fmla="*/ 206855 w 443375"/>
                <a:gd name="connsiteY155" fmla="*/ 122912 h 707707"/>
                <a:gd name="connsiteX156" fmla="*/ 192691 w 443375"/>
                <a:gd name="connsiteY156" fmla="*/ 117087 h 707707"/>
                <a:gd name="connsiteX157" fmla="*/ 179263 w 443375"/>
                <a:gd name="connsiteY157" fmla="*/ 122605 h 707707"/>
                <a:gd name="connsiteX158" fmla="*/ 165835 w 443375"/>
                <a:gd name="connsiteY158" fmla="*/ 119355 h 707707"/>
                <a:gd name="connsiteX159" fmla="*/ 165099 w 443375"/>
                <a:gd name="connsiteY159" fmla="*/ 123709 h 707707"/>
                <a:gd name="connsiteX160" fmla="*/ 152100 w 443375"/>
                <a:gd name="connsiteY160" fmla="*/ 113408 h 707707"/>
                <a:gd name="connsiteX161" fmla="*/ 140757 w 443375"/>
                <a:gd name="connsiteY161" fmla="*/ 73736 h 707707"/>
                <a:gd name="connsiteX162" fmla="*/ 144313 w 443375"/>
                <a:gd name="connsiteY162" fmla="*/ 63926 h 707707"/>
                <a:gd name="connsiteX163" fmla="*/ 144313 w 443375"/>
                <a:gd name="connsiteY163" fmla="*/ 63926 h 707707"/>
                <a:gd name="connsiteX164" fmla="*/ 159213 w 443375"/>
                <a:gd name="connsiteY164" fmla="*/ 69567 h 707707"/>
                <a:gd name="connsiteX165" fmla="*/ 180306 w 443375"/>
                <a:gd name="connsiteY165" fmla="*/ 61964 h 707707"/>
                <a:gd name="connsiteX166" fmla="*/ 185824 w 443375"/>
                <a:gd name="connsiteY166" fmla="*/ 43691 h 707707"/>
                <a:gd name="connsiteX167" fmla="*/ 184965 w 443375"/>
                <a:gd name="connsiteY167" fmla="*/ 11439 h 70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443375" h="707707">
                  <a:moveTo>
                    <a:pt x="206855" y="-88"/>
                  </a:moveTo>
                  <a:lnTo>
                    <a:pt x="211209" y="12236"/>
                  </a:lnTo>
                  <a:lnTo>
                    <a:pt x="237513" y="28424"/>
                  </a:lnTo>
                  <a:lnTo>
                    <a:pt x="237636" y="47125"/>
                  </a:lnTo>
                  <a:lnTo>
                    <a:pt x="224698" y="57549"/>
                  </a:lnTo>
                  <a:lnTo>
                    <a:pt x="246527" y="83363"/>
                  </a:lnTo>
                  <a:lnTo>
                    <a:pt x="257257" y="86674"/>
                  </a:lnTo>
                  <a:lnTo>
                    <a:pt x="254620" y="98815"/>
                  </a:lnTo>
                  <a:lnTo>
                    <a:pt x="273077" y="112795"/>
                  </a:lnTo>
                  <a:lnTo>
                    <a:pt x="265473" y="127020"/>
                  </a:lnTo>
                  <a:lnTo>
                    <a:pt x="281967" y="134132"/>
                  </a:lnTo>
                  <a:lnTo>
                    <a:pt x="281967" y="134132"/>
                  </a:lnTo>
                  <a:lnTo>
                    <a:pt x="273015" y="160989"/>
                  </a:lnTo>
                  <a:lnTo>
                    <a:pt x="284175" y="168163"/>
                  </a:lnTo>
                  <a:lnTo>
                    <a:pt x="292514" y="163625"/>
                  </a:lnTo>
                  <a:lnTo>
                    <a:pt x="302999" y="184228"/>
                  </a:lnTo>
                  <a:lnTo>
                    <a:pt x="300362" y="188581"/>
                  </a:lnTo>
                  <a:lnTo>
                    <a:pt x="316059" y="183553"/>
                  </a:lnTo>
                  <a:lnTo>
                    <a:pt x="316856" y="196062"/>
                  </a:lnTo>
                  <a:lnTo>
                    <a:pt x="323110" y="193302"/>
                  </a:lnTo>
                  <a:lnTo>
                    <a:pt x="330713" y="204278"/>
                  </a:lnTo>
                  <a:lnTo>
                    <a:pt x="339911" y="201580"/>
                  </a:lnTo>
                  <a:lnTo>
                    <a:pt x="338500" y="208079"/>
                  </a:lnTo>
                  <a:lnTo>
                    <a:pt x="353339" y="203174"/>
                  </a:lnTo>
                  <a:lnTo>
                    <a:pt x="355485" y="211329"/>
                  </a:lnTo>
                  <a:lnTo>
                    <a:pt x="380195" y="190727"/>
                  </a:lnTo>
                  <a:lnTo>
                    <a:pt x="394543" y="199495"/>
                  </a:lnTo>
                  <a:lnTo>
                    <a:pt x="399448" y="196552"/>
                  </a:lnTo>
                  <a:lnTo>
                    <a:pt x="395156" y="202438"/>
                  </a:lnTo>
                  <a:lnTo>
                    <a:pt x="402392" y="207650"/>
                  </a:lnTo>
                  <a:lnTo>
                    <a:pt x="413061" y="207466"/>
                  </a:lnTo>
                  <a:lnTo>
                    <a:pt x="420357" y="191953"/>
                  </a:lnTo>
                  <a:lnTo>
                    <a:pt x="430474" y="195203"/>
                  </a:lnTo>
                  <a:lnTo>
                    <a:pt x="436177" y="206546"/>
                  </a:lnTo>
                  <a:lnTo>
                    <a:pt x="443228" y="205381"/>
                  </a:lnTo>
                  <a:lnTo>
                    <a:pt x="443841" y="214886"/>
                  </a:lnTo>
                  <a:lnTo>
                    <a:pt x="434092" y="213353"/>
                  </a:lnTo>
                  <a:lnTo>
                    <a:pt x="426366" y="219055"/>
                  </a:lnTo>
                  <a:lnTo>
                    <a:pt x="425324" y="229663"/>
                  </a:lnTo>
                  <a:lnTo>
                    <a:pt x="417905" y="227149"/>
                  </a:lnTo>
                  <a:lnTo>
                    <a:pt x="415820" y="251000"/>
                  </a:lnTo>
                  <a:lnTo>
                    <a:pt x="408830" y="252963"/>
                  </a:lnTo>
                  <a:lnTo>
                    <a:pt x="412018" y="294290"/>
                  </a:lnTo>
                  <a:lnTo>
                    <a:pt x="412018" y="294290"/>
                  </a:lnTo>
                  <a:lnTo>
                    <a:pt x="416924" y="292634"/>
                  </a:lnTo>
                  <a:lnTo>
                    <a:pt x="416678" y="296865"/>
                  </a:lnTo>
                  <a:lnTo>
                    <a:pt x="416678" y="296865"/>
                  </a:lnTo>
                  <a:lnTo>
                    <a:pt x="410363" y="311274"/>
                  </a:lnTo>
                  <a:lnTo>
                    <a:pt x="420664" y="319736"/>
                  </a:lnTo>
                  <a:lnTo>
                    <a:pt x="409811" y="326174"/>
                  </a:lnTo>
                  <a:lnTo>
                    <a:pt x="404967" y="337701"/>
                  </a:lnTo>
                  <a:lnTo>
                    <a:pt x="413735" y="348064"/>
                  </a:lnTo>
                  <a:lnTo>
                    <a:pt x="408033" y="356893"/>
                  </a:lnTo>
                  <a:lnTo>
                    <a:pt x="411650" y="369095"/>
                  </a:lnTo>
                  <a:lnTo>
                    <a:pt x="402085" y="373080"/>
                  </a:lnTo>
                  <a:lnTo>
                    <a:pt x="403189" y="382401"/>
                  </a:lnTo>
                  <a:lnTo>
                    <a:pt x="396873" y="383750"/>
                  </a:lnTo>
                  <a:lnTo>
                    <a:pt x="378969" y="410851"/>
                  </a:lnTo>
                  <a:lnTo>
                    <a:pt x="355117" y="420723"/>
                  </a:lnTo>
                  <a:lnTo>
                    <a:pt x="356527" y="430349"/>
                  </a:lnTo>
                  <a:lnTo>
                    <a:pt x="345613" y="437646"/>
                  </a:lnTo>
                  <a:lnTo>
                    <a:pt x="348985" y="450706"/>
                  </a:lnTo>
                  <a:lnTo>
                    <a:pt x="342854" y="478482"/>
                  </a:lnTo>
                  <a:lnTo>
                    <a:pt x="331633" y="488906"/>
                  </a:lnTo>
                  <a:lnTo>
                    <a:pt x="333473" y="501476"/>
                  </a:lnTo>
                  <a:lnTo>
                    <a:pt x="323417" y="511593"/>
                  </a:lnTo>
                  <a:lnTo>
                    <a:pt x="327525" y="531460"/>
                  </a:lnTo>
                  <a:lnTo>
                    <a:pt x="323907" y="549118"/>
                  </a:lnTo>
                  <a:lnTo>
                    <a:pt x="337519" y="576097"/>
                  </a:lnTo>
                  <a:lnTo>
                    <a:pt x="326728" y="593143"/>
                  </a:lnTo>
                  <a:lnTo>
                    <a:pt x="331327" y="598539"/>
                  </a:lnTo>
                  <a:lnTo>
                    <a:pt x="326973" y="603015"/>
                  </a:lnTo>
                  <a:lnTo>
                    <a:pt x="329303" y="624537"/>
                  </a:lnTo>
                  <a:lnTo>
                    <a:pt x="329303" y="624537"/>
                  </a:lnTo>
                  <a:lnTo>
                    <a:pt x="305145" y="621410"/>
                  </a:lnTo>
                  <a:lnTo>
                    <a:pt x="299074" y="630117"/>
                  </a:lnTo>
                  <a:lnTo>
                    <a:pt x="294046" y="624905"/>
                  </a:lnTo>
                  <a:lnTo>
                    <a:pt x="286750" y="635267"/>
                  </a:lnTo>
                  <a:lnTo>
                    <a:pt x="259464" y="642380"/>
                  </a:lnTo>
                  <a:lnTo>
                    <a:pt x="245178" y="665312"/>
                  </a:lnTo>
                  <a:lnTo>
                    <a:pt x="216482" y="675123"/>
                  </a:lnTo>
                  <a:lnTo>
                    <a:pt x="206242" y="688305"/>
                  </a:lnTo>
                  <a:lnTo>
                    <a:pt x="206242" y="688305"/>
                  </a:lnTo>
                  <a:lnTo>
                    <a:pt x="193550" y="693640"/>
                  </a:lnTo>
                  <a:lnTo>
                    <a:pt x="183923" y="689777"/>
                  </a:lnTo>
                  <a:lnTo>
                    <a:pt x="181532" y="699526"/>
                  </a:lnTo>
                  <a:lnTo>
                    <a:pt x="157619" y="690206"/>
                  </a:lnTo>
                  <a:lnTo>
                    <a:pt x="152591" y="695541"/>
                  </a:lnTo>
                  <a:lnTo>
                    <a:pt x="149464" y="690084"/>
                  </a:lnTo>
                  <a:lnTo>
                    <a:pt x="139162" y="702408"/>
                  </a:lnTo>
                  <a:lnTo>
                    <a:pt x="109363" y="707620"/>
                  </a:lnTo>
                  <a:lnTo>
                    <a:pt x="93237" y="693027"/>
                  </a:lnTo>
                  <a:lnTo>
                    <a:pt x="83917" y="699955"/>
                  </a:lnTo>
                  <a:lnTo>
                    <a:pt x="73125" y="690574"/>
                  </a:lnTo>
                  <a:lnTo>
                    <a:pt x="49212" y="705964"/>
                  </a:lnTo>
                  <a:lnTo>
                    <a:pt x="21681" y="703267"/>
                  </a:lnTo>
                  <a:lnTo>
                    <a:pt x="17880" y="707497"/>
                  </a:lnTo>
                  <a:lnTo>
                    <a:pt x="466" y="698545"/>
                  </a:lnTo>
                  <a:lnTo>
                    <a:pt x="466" y="698545"/>
                  </a:lnTo>
                  <a:lnTo>
                    <a:pt x="9173" y="681070"/>
                  </a:lnTo>
                  <a:lnTo>
                    <a:pt x="18738" y="678372"/>
                  </a:lnTo>
                  <a:lnTo>
                    <a:pt x="28119" y="683707"/>
                  </a:lnTo>
                  <a:lnTo>
                    <a:pt x="44859" y="677453"/>
                  </a:lnTo>
                  <a:lnTo>
                    <a:pt x="105807" y="636616"/>
                  </a:lnTo>
                  <a:lnTo>
                    <a:pt x="86676" y="624966"/>
                  </a:lnTo>
                  <a:lnTo>
                    <a:pt x="71102" y="626315"/>
                  </a:lnTo>
                  <a:lnTo>
                    <a:pt x="54485" y="603874"/>
                  </a:lnTo>
                  <a:lnTo>
                    <a:pt x="57245" y="582045"/>
                  </a:lnTo>
                  <a:lnTo>
                    <a:pt x="69508" y="573584"/>
                  </a:lnTo>
                  <a:lnTo>
                    <a:pt x="73861" y="553656"/>
                  </a:lnTo>
                  <a:lnTo>
                    <a:pt x="21129" y="545562"/>
                  </a:lnTo>
                  <a:lnTo>
                    <a:pt x="26771" y="523427"/>
                  </a:lnTo>
                  <a:lnTo>
                    <a:pt x="16408" y="501476"/>
                  </a:lnTo>
                  <a:lnTo>
                    <a:pt x="18861" y="487251"/>
                  </a:lnTo>
                  <a:lnTo>
                    <a:pt x="11687" y="463276"/>
                  </a:lnTo>
                  <a:lnTo>
                    <a:pt x="24257" y="451749"/>
                  </a:lnTo>
                  <a:lnTo>
                    <a:pt x="5616" y="432250"/>
                  </a:lnTo>
                  <a:lnTo>
                    <a:pt x="7211" y="414530"/>
                  </a:lnTo>
                  <a:lnTo>
                    <a:pt x="12055" y="408950"/>
                  </a:lnTo>
                  <a:lnTo>
                    <a:pt x="28855" y="422808"/>
                  </a:lnTo>
                  <a:lnTo>
                    <a:pt x="41977" y="418209"/>
                  </a:lnTo>
                  <a:lnTo>
                    <a:pt x="50254" y="397914"/>
                  </a:lnTo>
                  <a:lnTo>
                    <a:pt x="45717" y="381481"/>
                  </a:lnTo>
                  <a:lnTo>
                    <a:pt x="56570" y="369647"/>
                  </a:lnTo>
                  <a:lnTo>
                    <a:pt x="48722" y="360756"/>
                  </a:lnTo>
                  <a:lnTo>
                    <a:pt x="58226" y="356709"/>
                  </a:lnTo>
                  <a:lnTo>
                    <a:pt x="70366" y="365907"/>
                  </a:lnTo>
                  <a:lnTo>
                    <a:pt x="110037" y="366826"/>
                  </a:lnTo>
                  <a:lnTo>
                    <a:pt x="117211" y="345550"/>
                  </a:lnTo>
                  <a:lnTo>
                    <a:pt x="132111" y="341871"/>
                  </a:lnTo>
                  <a:lnTo>
                    <a:pt x="133583" y="326542"/>
                  </a:lnTo>
                  <a:lnTo>
                    <a:pt x="145294" y="321637"/>
                  </a:lnTo>
                  <a:lnTo>
                    <a:pt x="137078" y="305510"/>
                  </a:lnTo>
                  <a:lnTo>
                    <a:pt x="159765" y="278286"/>
                  </a:lnTo>
                  <a:lnTo>
                    <a:pt x="192078" y="258542"/>
                  </a:lnTo>
                  <a:lnTo>
                    <a:pt x="221632" y="257010"/>
                  </a:lnTo>
                  <a:lnTo>
                    <a:pt x="224944" y="250878"/>
                  </a:lnTo>
                  <a:lnTo>
                    <a:pt x="218873" y="244624"/>
                  </a:lnTo>
                  <a:lnTo>
                    <a:pt x="216666" y="223286"/>
                  </a:lnTo>
                  <a:lnTo>
                    <a:pt x="222123" y="214272"/>
                  </a:lnTo>
                  <a:lnTo>
                    <a:pt x="215746" y="204830"/>
                  </a:lnTo>
                  <a:lnTo>
                    <a:pt x="232117" y="190604"/>
                  </a:lnTo>
                  <a:lnTo>
                    <a:pt x="230155" y="181100"/>
                  </a:lnTo>
                  <a:lnTo>
                    <a:pt x="217340" y="176686"/>
                  </a:lnTo>
                  <a:lnTo>
                    <a:pt x="217340" y="166385"/>
                  </a:lnTo>
                  <a:lnTo>
                    <a:pt x="217340" y="166385"/>
                  </a:lnTo>
                  <a:lnTo>
                    <a:pt x="219364" y="166201"/>
                  </a:lnTo>
                  <a:lnTo>
                    <a:pt x="219364" y="166201"/>
                  </a:lnTo>
                  <a:lnTo>
                    <a:pt x="223165" y="157555"/>
                  </a:lnTo>
                  <a:lnTo>
                    <a:pt x="231811" y="162460"/>
                  </a:lnTo>
                  <a:lnTo>
                    <a:pt x="240334" y="156574"/>
                  </a:lnTo>
                  <a:lnTo>
                    <a:pt x="226292" y="133642"/>
                  </a:lnTo>
                  <a:lnTo>
                    <a:pt x="210718" y="136892"/>
                  </a:lnTo>
                  <a:lnTo>
                    <a:pt x="212558" y="130453"/>
                  </a:lnTo>
                  <a:lnTo>
                    <a:pt x="203606" y="125180"/>
                  </a:lnTo>
                  <a:lnTo>
                    <a:pt x="206855" y="122912"/>
                  </a:lnTo>
                  <a:lnTo>
                    <a:pt x="192691" y="117087"/>
                  </a:lnTo>
                  <a:lnTo>
                    <a:pt x="179263" y="122605"/>
                  </a:lnTo>
                  <a:lnTo>
                    <a:pt x="165835" y="119355"/>
                  </a:lnTo>
                  <a:lnTo>
                    <a:pt x="165099" y="123709"/>
                  </a:lnTo>
                  <a:lnTo>
                    <a:pt x="152100" y="113408"/>
                  </a:lnTo>
                  <a:lnTo>
                    <a:pt x="140757" y="73736"/>
                  </a:lnTo>
                  <a:lnTo>
                    <a:pt x="144313" y="63926"/>
                  </a:lnTo>
                  <a:lnTo>
                    <a:pt x="144313" y="63926"/>
                  </a:lnTo>
                  <a:lnTo>
                    <a:pt x="159213" y="69567"/>
                  </a:lnTo>
                  <a:lnTo>
                    <a:pt x="180306" y="61964"/>
                  </a:lnTo>
                  <a:lnTo>
                    <a:pt x="185824" y="43691"/>
                  </a:lnTo>
                  <a:lnTo>
                    <a:pt x="184965" y="1143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รูปแบบอิสระ: รูปร่าง 80">
              <a:extLst>
                <a:ext uri="{FF2B5EF4-FFF2-40B4-BE49-F238E27FC236}">
                  <a16:creationId xmlns:a16="http://schemas.microsoft.com/office/drawing/2014/main" id="{01EF9083-F8E8-CCDB-2E74-89CCC236D6D9}"/>
                </a:ext>
              </a:extLst>
            </p:cNvPr>
            <p:cNvSpPr/>
            <p:nvPr/>
          </p:nvSpPr>
          <p:spPr>
            <a:xfrm>
              <a:off x="6833568" y="2020083"/>
              <a:ext cx="446134" cy="455025"/>
            </a:xfrm>
            <a:custGeom>
              <a:avLst/>
              <a:gdLst>
                <a:gd name="connsiteX0" fmla="*/ 399865 w 446134"/>
                <a:gd name="connsiteY0" fmla="*/ 18506 h 455025"/>
                <a:gd name="connsiteX1" fmla="*/ 418811 w 446134"/>
                <a:gd name="connsiteY1" fmla="*/ 10045 h 455025"/>
                <a:gd name="connsiteX2" fmla="*/ 421816 w 446134"/>
                <a:gd name="connsiteY2" fmla="*/ -73 h 455025"/>
                <a:gd name="connsiteX3" fmla="*/ 427334 w 446134"/>
                <a:gd name="connsiteY3" fmla="*/ 3668 h 455025"/>
                <a:gd name="connsiteX4" fmla="*/ 438064 w 446134"/>
                <a:gd name="connsiteY4" fmla="*/ 55786 h 455025"/>
                <a:gd name="connsiteX5" fmla="*/ 434815 w 446134"/>
                <a:gd name="connsiteY5" fmla="*/ 60508 h 455025"/>
                <a:gd name="connsiteX6" fmla="*/ 446587 w 446134"/>
                <a:gd name="connsiteY6" fmla="*/ 63083 h 455025"/>
                <a:gd name="connsiteX7" fmla="*/ 446587 w 446134"/>
                <a:gd name="connsiteY7" fmla="*/ 63083 h 455025"/>
                <a:gd name="connsiteX8" fmla="*/ 438923 w 446134"/>
                <a:gd name="connsiteY8" fmla="*/ 85218 h 455025"/>
                <a:gd name="connsiteX9" fmla="*/ 416297 w 446134"/>
                <a:gd name="connsiteY9" fmla="*/ 105452 h 455025"/>
                <a:gd name="connsiteX10" fmla="*/ 405138 w 446134"/>
                <a:gd name="connsiteY10" fmla="*/ 108395 h 455025"/>
                <a:gd name="connsiteX11" fmla="*/ 395511 w 446134"/>
                <a:gd name="connsiteY11" fmla="*/ 131021 h 455025"/>
                <a:gd name="connsiteX12" fmla="*/ 373499 w 446134"/>
                <a:gd name="connsiteY12" fmla="*/ 138930 h 455025"/>
                <a:gd name="connsiteX13" fmla="*/ 359151 w 446134"/>
                <a:gd name="connsiteY13" fmla="*/ 154811 h 455025"/>
                <a:gd name="connsiteX14" fmla="*/ 346581 w 446134"/>
                <a:gd name="connsiteY14" fmla="*/ 156467 h 455025"/>
                <a:gd name="connsiteX15" fmla="*/ 340940 w 446134"/>
                <a:gd name="connsiteY15" fmla="*/ 170386 h 455025"/>
                <a:gd name="connsiteX16" fmla="*/ 348421 w 446134"/>
                <a:gd name="connsiteY16" fmla="*/ 184979 h 455025"/>
                <a:gd name="connsiteX17" fmla="*/ 344128 w 446134"/>
                <a:gd name="connsiteY17" fmla="*/ 208892 h 455025"/>
                <a:gd name="connsiteX18" fmla="*/ 313287 w 446134"/>
                <a:gd name="connsiteY18" fmla="*/ 209015 h 455025"/>
                <a:gd name="connsiteX19" fmla="*/ 306235 w 446134"/>
                <a:gd name="connsiteY19" fmla="*/ 219745 h 455025"/>
                <a:gd name="connsiteX20" fmla="*/ 307891 w 446134"/>
                <a:gd name="connsiteY20" fmla="*/ 223853 h 455025"/>
                <a:gd name="connsiteX21" fmla="*/ 312612 w 446134"/>
                <a:gd name="connsiteY21" fmla="*/ 218886 h 455025"/>
                <a:gd name="connsiteX22" fmla="*/ 316414 w 446134"/>
                <a:gd name="connsiteY22" fmla="*/ 227532 h 455025"/>
                <a:gd name="connsiteX23" fmla="*/ 307400 w 446134"/>
                <a:gd name="connsiteY23" fmla="*/ 240163 h 455025"/>
                <a:gd name="connsiteX24" fmla="*/ 307768 w 446134"/>
                <a:gd name="connsiteY24" fmla="*/ 250771 h 455025"/>
                <a:gd name="connsiteX25" fmla="*/ 316659 w 446134"/>
                <a:gd name="connsiteY25" fmla="*/ 258496 h 455025"/>
                <a:gd name="connsiteX26" fmla="*/ 309546 w 446134"/>
                <a:gd name="connsiteY26" fmla="*/ 259048 h 455025"/>
                <a:gd name="connsiteX27" fmla="*/ 312796 w 446134"/>
                <a:gd name="connsiteY27" fmla="*/ 265425 h 455025"/>
                <a:gd name="connsiteX28" fmla="*/ 306542 w 446134"/>
                <a:gd name="connsiteY28" fmla="*/ 268491 h 455025"/>
                <a:gd name="connsiteX29" fmla="*/ 301453 w 446134"/>
                <a:gd name="connsiteY29" fmla="*/ 288787 h 455025"/>
                <a:gd name="connsiteX30" fmla="*/ 315862 w 446134"/>
                <a:gd name="connsiteY30" fmla="*/ 288848 h 455025"/>
                <a:gd name="connsiteX31" fmla="*/ 332969 w 446134"/>
                <a:gd name="connsiteY31" fmla="*/ 279344 h 455025"/>
                <a:gd name="connsiteX32" fmla="*/ 332233 w 446134"/>
                <a:gd name="connsiteY32" fmla="*/ 270576 h 455025"/>
                <a:gd name="connsiteX33" fmla="*/ 356208 w 446134"/>
                <a:gd name="connsiteY33" fmla="*/ 287192 h 455025"/>
                <a:gd name="connsiteX34" fmla="*/ 353816 w 446134"/>
                <a:gd name="connsiteY34" fmla="*/ 300559 h 455025"/>
                <a:gd name="connsiteX35" fmla="*/ 359948 w 446134"/>
                <a:gd name="connsiteY35" fmla="*/ 317789 h 455025"/>
                <a:gd name="connsiteX36" fmla="*/ 350138 w 446134"/>
                <a:gd name="connsiteY36" fmla="*/ 328642 h 455025"/>
                <a:gd name="connsiteX37" fmla="*/ 354246 w 446134"/>
                <a:gd name="connsiteY37" fmla="*/ 331585 h 455025"/>
                <a:gd name="connsiteX38" fmla="*/ 362278 w 446134"/>
                <a:gd name="connsiteY38" fmla="*/ 324288 h 455025"/>
                <a:gd name="connsiteX39" fmla="*/ 364301 w 446134"/>
                <a:gd name="connsiteY39" fmla="*/ 333792 h 455025"/>
                <a:gd name="connsiteX40" fmla="*/ 378711 w 446134"/>
                <a:gd name="connsiteY40" fmla="*/ 344461 h 455025"/>
                <a:gd name="connsiteX41" fmla="*/ 372456 w 446134"/>
                <a:gd name="connsiteY41" fmla="*/ 347037 h 455025"/>
                <a:gd name="connsiteX42" fmla="*/ 371414 w 446134"/>
                <a:gd name="connsiteY42" fmla="*/ 357951 h 455025"/>
                <a:gd name="connsiteX43" fmla="*/ 380305 w 446134"/>
                <a:gd name="connsiteY43" fmla="*/ 359239 h 455025"/>
                <a:gd name="connsiteX44" fmla="*/ 378159 w 446134"/>
                <a:gd name="connsiteY44" fmla="*/ 368620 h 455025"/>
                <a:gd name="connsiteX45" fmla="*/ 389196 w 446134"/>
                <a:gd name="connsiteY45" fmla="*/ 365677 h 455025"/>
                <a:gd name="connsiteX46" fmla="*/ 367735 w 446134"/>
                <a:gd name="connsiteY46" fmla="*/ 371624 h 455025"/>
                <a:gd name="connsiteX47" fmla="*/ 352038 w 446134"/>
                <a:gd name="connsiteY47" fmla="*/ 382232 h 455025"/>
                <a:gd name="connsiteX48" fmla="*/ 352099 w 446134"/>
                <a:gd name="connsiteY48" fmla="*/ 388364 h 455025"/>
                <a:gd name="connsiteX49" fmla="*/ 352099 w 446134"/>
                <a:gd name="connsiteY49" fmla="*/ 388364 h 455025"/>
                <a:gd name="connsiteX50" fmla="*/ 342657 w 446134"/>
                <a:gd name="connsiteY50" fmla="*/ 386708 h 455025"/>
                <a:gd name="connsiteX51" fmla="*/ 344926 w 446134"/>
                <a:gd name="connsiteY51" fmla="*/ 395415 h 455025"/>
                <a:gd name="connsiteX52" fmla="*/ 335299 w 446134"/>
                <a:gd name="connsiteY52" fmla="*/ 395108 h 455025"/>
                <a:gd name="connsiteX53" fmla="*/ 332233 w 446134"/>
                <a:gd name="connsiteY53" fmla="*/ 405348 h 455025"/>
                <a:gd name="connsiteX54" fmla="*/ 324814 w 446134"/>
                <a:gd name="connsiteY54" fmla="*/ 408966 h 455025"/>
                <a:gd name="connsiteX55" fmla="*/ 326715 w 446134"/>
                <a:gd name="connsiteY55" fmla="*/ 415343 h 455025"/>
                <a:gd name="connsiteX56" fmla="*/ 313041 w 446134"/>
                <a:gd name="connsiteY56" fmla="*/ 421106 h 455025"/>
                <a:gd name="connsiteX57" fmla="*/ 299981 w 446134"/>
                <a:gd name="connsiteY57" fmla="*/ 436803 h 455025"/>
                <a:gd name="connsiteX58" fmla="*/ 296363 w 446134"/>
                <a:gd name="connsiteY58" fmla="*/ 454953 h 455025"/>
                <a:gd name="connsiteX59" fmla="*/ 296363 w 446134"/>
                <a:gd name="connsiteY59" fmla="*/ 454953 h 455025"/>
                <a:gd name="connsiteX60" fmla="*/ 289619 w 446134"/>
                <a:gd name="connsiteY60" fmla="*/ 454891 h 455025"/>
                <a:gd name="connsiteX61" fmla="*/ 290416 w 446134"/>
                <a:gd name="connsiteY61" fmla="*/ 446736 h 455025"/>
                <a:gd name="connsiteX62" fmla="*/ 280299 w 446134"/>
                <a:gd name="connsiteY62" fmla="*/ 452009 h 455025"/>
                <a:gd name="connsiteX63" fmla="*/ 278398 w 446134"/>
                <a:gd name="connsiteY63" fmla="*/ 441341 h 455025"/>
                <a:gd name="connsiteX64" fmla="*/ 259451 w 446134"/>
                <a:gd name="connsiteY64" fmla="*/ 439930 h 455025"/>
                <a:gd name="connsiteX65" fmla="*/ 256018 w 446134"/>
                <a:gd name="connsiteY65" fmla="*/ 428280 h 455025"/>
                <a:gd name="connsiteX66" fmla="*/ 254178 w 446134"/>
                <a:gd name="connsiteY66" fmla="*/ 434902 h 455025"/>
                <a:gd name="connsiteX67" fmla="*/ 250622 w 446134"/>
                <a:gd name="connsiteY67" fmla="*/ 428771 h 455025"/>
                <a:gd name="connsiteX68" fmla="*/ 243203 w 446134"/>
                <a:gd name="connsiteY68" fmla="*/ 437171 h 455025"/>
                <a:gd name="connsiteX69" fmla="*/ 240321 w 446134"/>
                <a:gd name="connsiteY69" fmla="*/ 429629 h 455025"/>
                <a:gd name="connsiteX70" fmla="*/ 209479 w 446134"/>
                <a:gd name="connsiteY70" fmla="*/ 442935 h 455025"/>
                <a:gd name="connsiteX71" fmla="*/ 195621 w 446134"/>
                <a:gd name="connsiteY71" fmla="*/ 437416 h 455025"/>
                <a:gd name="connsiteX72" fmla="*/ 187344 w 446134"/>
                <a:gd name="connsiteY72" fmla="*/ 441463 h 455025"/>
                <a:gd name="connsiteX73" fmla="*/ 164228 w 446134"/>
                <a:gd name="connsiteY73" fmla="*/ 438029 h 455025"/>
                <a:gd name="connsiteX74" fmla="*/ 141111 w 446134"/>
                <a:gd name="connsiteY74" fmla="*/ 428709 h 455025"/>
                <a:gd name="connsiteX75" fmla="*/ 121920 w 446134"/>
                <a:gd name="connsiteY75" fmla="*/ 431346 h 455025"/>
                <a:gd name="connsiteX76" fmla="*/ 108124 w 446134"/>
                <a:gd name="connsiteY76" fmla="*/ 446552 h 455025"/>
                <a:gd name="connsiteX77" fmla="*/ 75013 w 446134"/>
                <a:gd name="connsiteY77" fmla="*/ 434105 h 455025"/>
                <a:gd name="connsiteX78" fmla="*/ 52878 w 446134"/>
                <a:gd name="connsiteY78" fmla="*/ 443180 h 455025"/>
                <a:gd name="connsiteX79" fmla="*/ 52878 w 446134"/>
                <a:gd name="connsiteY79" fmla="*/ 443180 h 455025"/>
                <a:gd name="connsiteX80" fmla="*/ 62443 w 446134"/>
                <a:gd name="connsiteY80" fmla="*/ 412154 h 455025"/>
                <a:gd name="connsiteX81" fmla="*/ 58948 w 446134"/>
                <a:gd name="connsiteY81" fmla="*/ 398849 h 455025"/>
                <a:gd name="connsiteX82" fmla="*/ 37181 w 446134"/>
                <a:gd name="connsiteY82" fmla="*/ 404428 h 455025"/>
                <a:gd name="connsiteX83" fmla="*/ 32521 w 446134"/>
                <a:gd name="connsiteY83" fmla="*/ 396519 h 455025"/>
                <a:gd name="connsiteX84" fmla="*/ 13329 w 446134"/>
                <a:gd name="connsiteY84" fmla="*/ 388915 h 455025"/>
                <a:gd name="connsiteX85" fmla="*/ 9896 w 446134"/>
                <a:gd name="connsiteY85" fmla="*/ 375917 h 455025"/>
                <a:gd name="connsiteX86" fmla="*/ 1434 w 446134"/>
                <a:gd name="connsiteY86" fmla="*/ 371931 h 455025"/>
                <a:gd name="connsiteX87" fmla="*/ 14126 w 446134"/>
                <a:gd name="connsiteY87" fmla="*/ 346669 h 455025"/>
                <a:gd name="connsiteX88" fmla="*/ 453 w 446134"/>
                <a:gd name="connsiteY88" fmla="*/ 345381 h 455025"/>
                <a:gd name="connsiteX89" fmla="*/ 14310 w 446134"/>
                <a:gd name="connsiteY89" fmla="*/ 328765 h 455025"/>
                <a:gd name="connsiteX90" fmla="*/ 33134 w 446134"/>
                <a:gd name="connsiteY90" fmla="*/ 319077 h 455025"/>
                <a:gd name="connsiteX91" fmla="*/ 49690 w 446134"/>
                <a:gd name="connsiteY91" fmla="*/ 326251 h 455025"/>
                <a:gd name="connsiteX92" fmla="*/ 61708 w 446134"/>
                <a:gd name="connsiteY92" fmla="*/ 321284 h 455025"/>
                <a:gd name="connsiteX93" fmla="*/ 72070 w 446134"/>
                <a:gd name="connsiteY93" fmla="*/ 258129 h 455025"/>
                <a:gd name="connsiteX94" fmla="*/ 77404 w 446134"/>
                <a:gd name="connsiteY94" fmla="*/ 241083 h 455025"/>
                <a:gd name="connsiteX95" fmla="*/ 86786 w 446134"/>
                <a:gd name="connsiteY95" fmla="*/ 233112 h 455025"/>
                <a:gd name="connsiteX96" fmla="*/ 79612 w 446134"/>
                <a:gd name="connsiteY96" fmla="*/ 214165 h 455025"/>
                <a:gd name="connsiteX97" fmla="*/ 82616 w 446134"/>
                <a:gd name="connsiteY97" fmla="*/ 182342 h 455025"/>
                <a:gd name="connsiteX98" fmla="*/ 75381 w 446134"/>
                <a:gd name="connsiteY98" fmla="*/ 167259 h 455025"/>
                <a:gd name="connsiteX99" fmla="*/ 76239 w 446134"/>
                <a:gd name="connsiteY99" fmla="*/ 152359 h 455025"/>
                <a:gd name="connsiteX100" fmla="*/ 96228 w 446134"/>
                <a:gd name="connsiteY100" fmla="*/ 116796 h 455025"/>
                <a:gd name="connsiteX101" fmla="*/ 96228 w 446134"/>
                <a:gd name="connsiteY101" fmla="*/ 116796 h 455025"/>
                <a:gd name="connsiteX102" fmla="*/ 103525 w 446134"/>
                <a:gd name="connsiteY102" fmla="*/ 118390 h 455025"/>
                <a:gd name="connsiteX103" fmla="*/ 111312 w 446134"/>
                <a:gd name="connsiteY103" fmla="*/ 106862 h 455025"/>
                <a:gd name="connsiteX104" fmla="*/ 110024 w 446134"/>
                <a:gd name="connsiteY104" fmla="*/ 111584 h 455025"/>
                <a:gd name="connsiteX105" fmla="*/ 119712 w 446134"/>
                <a:gd name="connsiteY105" fmla="*/ 108763 h 455025"/>
                <a:gd name="connsiteX106" fmla="*/ 115849 w 446134"/>
                <a:gd name="connsiteY106" fmla="*/ 114956 h 455025"/>
                <a:gd name="connsiteX107" fmla="*/ 134796 w 446134"/>
                <a:gd name="connsiteY107" fmla="*/ 115508 h 455025"/>
                <a:gd name="connsiteX108" fmla="*/ 136022 w 446134"/>
                <a:gd name="connsiteY108" fmla="*/ 119616 h 455025"/>
                <a:gd name="connsiteX109" fmla="*/ 143932 w 446134"/>
                <a:gd name="connsiteY109" fmla="*/ 115140 h 455025"/>
                <a:gd name="connsiteX110" fmla="*/ 136268 w 446134"/>
                <a:gd name="connsiteY110" fmla="*/ 110725 h 455025"/>
                <a:gd name="connsiteX111" fmla="*/ 141111 w 446134"/>
                <a:gd name="connsiteY111" fmla="*/ 108640 h 455025"/>
                <a:gd name="connsiteX112" fmla="*/ 151658 w 446134"/>
                <a:gd name="connsiteY112" fmla="*/ 122191 h 455025"/>
                <a:gd name="connsiteX113" fmla="*/ 157973 w 446134"/>
                <a:gd name="connsiteY113" fmla="*/ 114895 h 455025"/>
                <a:gd name="connsiteX114" fmla="*/ 161652 w 446134"/>
                <a:gd name="connsiteY114" fmla="*/ 119616 h 455025"/>
                <a:gd name="connsiteX115" fmla="*/ 167539 w 446134"/>
                <a:gd name="connsiteY115" fmla="*/ 115631 h 455025"/>
                <a:gd name="connsiteX116" fmla="*/ 162879 w 446134"/>
                <a:gd name="connsiteY116" fmla="*/ 107353 h 455025"/>
                <a:gd name="connsiteX117" fmla="*/ 171647 w 446134"/>
                <a:gd name="connsiteY117" fmla="*/ 111890 h 455025"/>
                <a:gd name="connsiteX118" fmla="*/ 173793 w 446134"/>
                <a:gd name="connsiteY118" fmla="*/ 105820 h 455025"/>
                <a:gd name="connsiteX119" fmla="*/ 191207 w 446134"/>
                <a:gd name="connsiteY119" fmla="*/ 107169 h 455025"/>
                <a:gd name="connsiteX120" fmla="*/ 200711 w 446134"/>
                <a:gd name="connsiteY120" fmla="*/ 73507 h 455025"/>
                <a:gd name="connsiteX121" fmla="*/ 177043 w 446134"/>
                <a:gd name="connsiteY121" fmla="*/ 40764 h 455025"/>
                <a:gd name="connsiteX122" fmla="*/ 225666 w 446134"/>
                <a:gd name="connsiteY122" fmla="*/ 1583 h 455025"/>
                <a:gd name="connsiteX123" fmla="*/ 245900 w 446134"/>
                <a:gd name="connsiteY123" fmla="*/ 847 h 455025"/>
                <a:gd name="connsiteX124" fmla="*/ 272021 w 446134"/>
                <a:gd name="connsiteY124" fmla="*/ 16115 h 455025"/>
                <a:gd name="connsiteX125" fmla="*/ 314145 w 446134"/>
                <a:gd name="connsiteY125" fmla="*/ 12497 h 455025"/>
                <a:gd name="connsiteX126" fmla="*/ 320215 w 446134"/>
                <a:gd name="connsiteY126" fmla="*/ 36042 h 455025"/>
                <a:gd name="connsiteX127" fmla="*/ 331313 w 446134"/>
                <a:gd name="connsiteY127" fmla="*/ 26539 h 455025"/>
                <a:gd name="connsiteX128" fmla="*/ 357986 w 446134"/>
                <a:gd name="connsiteY128" fmla="*/ 20591 h 455025"/>
                <a:gd name="connsiteX129" fmla="*/ 372089 w 446134"/>
                <a:gd name="connsiteY129" fmla="*/ 11393 h 455025"/>
                <a:gd name="connsiteX130" fmla="*/ 379937 w 446134"/>
                <a:gd name="connsiteY130" fmla="*/ 18077 h 45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</a:cxnLst>
              <a:rect l="l" t="t" r="r" b="b"/>
              <a:pathLst>
                <a:path w="446134" h="455025">
                  <a:moveTo>
                    <a:pt x="399865" y="18506"/>
                  </a:moveTo>
                  <a:lnTo>
                    <a:pt x="418811" y="10045"/>
                  </a:lnTo>
                  <a:lnTo>
                    <a:pt x="421816" y="-73"/>
                  </a:lnTo>
                  <a:lnTo>
                    <a:pt x="427334" y="3668"/>
                  </a:lnTo>
                  <a:lnTo>
                    <a:pt x="438064" y="55786"/>
                  </a:lnTo>
                  <a:lnTo>
                    <a:pt x="434815" y="60508"/>
                  </a:lnTo>
                  <a:lnTo>
                    <a:pt x="446587" y="63083"/>
                  </a:lnTo>
                  <a:lnTo>
                    <a:pt x="446587" y="63083"/>
                  </a:lnTo>
                  <a:lnTo>
                    <a:pt x="438923" y="85218"/>
                  </a:lnTo>
                  <a:lnTo>
                    <a:pt x="416297" y="105452"/>
                  </a:lnTo>
                  <a:lnTo>
                    <a:pt x="405138" y="108395"/>
                  </a:lnTo>
                  <a:lnTo>
                    <a:pt x="395511" y="131021"/>
                  </a:lnTo>
                  <a:lnTo>
                    <a:pt x="373499" y="138930"/>
                  </a:lnTo>
                  <a:lnTo>
                    <a:pt x="359151" y="154811"/>
                  </a:lnTo>
                  <a:lnTo>
                    <a:pt x="346581" y="156467"/>
                  </a:lnTo>
                  <a:lnTo>
                    <a:pt x="340940" y="170386"/>
                  </a:lnTo>
                  <a:lnTo>
                    <a:pt x="348421" y="184979"/>
                  </a:lnTo>
                  <a:lnTo>
                    <a:pt x="344128" y="208892"/>
                  </a:lnTo>
                  <a:lnTo>
                    <a:pt x="313287" y="209015"/>
                  </a:lnTo>
                  <a:lnTo>
                    <a:pt x="306235" y="219745"/>
                  </a:lnTo>
                  <a:lnTo>
                    <a:pt x="307891" y="223853"/>
                  </a:lnTo>
                  <a:lnTo>
                    <a:pt x="312612" y="218886"/>
                  </a:lnTo>
                  <a:lnTo>
                    <a:pt x="316414" y="227532"/>
                  </a:lnTo>
                  <a:lnTo>
                    <a:pt x="307400" y="240163"/>
                  </a:lnTo>
                  <a:lnTo>
                    <a:pt x="307768" y="250771"/>
                  </a:lnTo>
                  <a:lnTo>
                    <a:pt x="316659" y="258496"/>
                  </a:lnTo>
                  <a:lnTo>
                    <a:pt x="309546" y="259048"/>
                  </a:lnTo>
                  <a:lnTo>
                    <a:pt x="312796" y="265425"/>
                  </a:lnTo>
                  <a:lnTo>
                    <a:pt x="306542" y="268491"/>
                  </a:lnTo>
                  <a:lnTo>
                    <a:pt x="301453" y="288787"/>
                  </a:lnTo>
                  <a:lnTo>
                    <a:pt x="315862" y="288848"/>
                  </a:lnTo>
                  <a:lnTo>
                    <a:pt x="332969" y="279344"/>
                  </a:lnTo>
                  <a:lnTo>
                    <a:pt x="332233" y="270576"/>
                  </a:lnTo>
                  <a:lnTo>
                    <a:pt x="356208" y="287192"/>
                  </a:lnTo>
                  <a:lnTo>
                    <a:pt x="353816" y="300559"/>
                  </a:lnTo>
                  <a:lnTo>
                    <a:pt x="359948" y="317789"/>
                  </a:lnTo>
                  <a:lnTo>
                    <a:pt x="350138" y="328642"/>
                  </a:lnTo>
                  <a:lnTo>
                    <a:pt x="354246" y="331585"/>
                  </a:lnTo>
                  <a:lnTo>
                    <a:pt x="362278" y="324288"/>
                  </a:lnTo>
                  <a:lnTo>
                    <a:pt x="364301" y="333792"/>
                  </a:lnTo>
                  <a:lnTo>
                    <a:pt x="378711" y="344461"/>
                  </a:lnTo>
                  <a:lnTo>
                    <a:pt x="372456" y="347037"/>
                  </a:lnTo>
                  <a:lnTo>
                    <a:pt x="371414" y="357951"/>
                  </a:lnTo>
                  <a:lnTo>
                    <a:pt x="380305" y="359239"/>
                  </a:lnTo>
                  <a:lnTo>
                    <a:pt x="378159" y="368620"/>
                  </a:lnTo>
                  <a:lnTo>
                    <a:pt x="389196" y="365677"/>
                  </a:lnTo>
                  <a:lnTo>
                    <a:pt x="367735" y="371624"/>
                  </a:lnTo>
                  <a:lnTo>
                    <a:pt x="352038" y="382232"/>
                  </a:lnTo>
                  <a:lnTo>
                    <a:pt x="352099" y="388364"/>
                  </a:lnTo>
                  <a:lnTo>
                    <a:pt x="352099" y="388364"/>
                  </a:lnTo>
                  <a:lnTo>
                    <a:pt x="342657" y="386708"/>
                  </a:lnTo>
                  <a:lnTo>
                    <a:pt x="344926" y="395415"/>
                  </a:lnTo>
                  <a:lnTo>
                    <a:pt x="335299" y="395108"/>
                  </a:lnTo>
                  <a:lnTo>
                    <a:pt x="332233" y="405348"/>
                  </a:lnTo>
                  <a:lnTo>
                    <a:pt x="324814" y="408966"/>
                  </a:lnTo>
                  <a:lnTo>
                    <a:pt x="326715" y="415343"/>
                  </a:lnTo>
                  <a:lnTo>
                    <a:pt x="313041" y="421106"/>
                  </a:lnTo>
                  <a:lnTo>
                    <a:pt x="299981" y="436803"/>
                  </a:lnTo>
                  <a:lnTo>
                    <a:pt x="296363" y="454953"/>
                  </a:lnTo>
                  <a:lnTo>
                    <a:pt x="296363" y="454953"/>
                  </a:lnTo>
                  <a:lnTo>
                    <a:pt x="289619" y="454891"/>
                  </a:lnTo>
                  <a:lnTo>
                    <a:pt x="290416" y="446736"/>
                  </a:lnTo>
                  <a:lnTo>
                    <a:pt x="280299" y="452009"/>
                  </a:lnTo>
                  <a:lnTo>
                    <a:pt x="278398" y="441341"/>
                  </a:lnTo>
                  <a:lnTo>
                    <a:pt x="259451" y="439930"/>
                  </a:lnTo>
                  <a:lnTo>
                    <a:pt x="256018" y="428280"/>
                  </a:lnTo>
                  <a:lnTo>
                    <a:pt x="254178" y="434902"/>
                  </a:lnTo>
                  <a:lnTo>
                    <a:pt x="250622" y="428771"/>
                  </a:lnTo>
                  <a:lnTo>
                    <a:pt x="243203" y="437171"/>
                  </a:lnTo>
                  <a:lnTo>
                    <a:pt x="240321" y="429629"/>
                  </a:lnTo>
                  <a:lnTo>
                    <a:pt x="209479" y="442935"/>
                  </a:lnTo>
                  <a:lnTo>
                    <a:pt x="195621" y="437416"/>
                  </a:lnTo>
                  <a:lnTo>
                    <a:pt x="187344" y="441463"/>
                  </a:lnTo>
                  <a:lnTo>
                    <a:pt x="164228" y="438029"/>
                  </a:lnTo>
                  <a:lnTo>
                    <a:pt x="141111" y="428709"/>
                  </a:lnTo>
                  <a:lnTo>
                    <a:pt x="121920" y="431346"/>
                  </a:lnTo>
                  <a:lnTo>
                    <a:pt x="108124" y="446552"/>
                  </a:lnTo>
                  <a:lnTo>
                    <a:pt x="75013" y="434105"/>
                  </a:lnTo>
                  <a:lnTo>
                    <a:pt x="52878" y="443180"/>
                  </a:lnTo>
                  <a:lnTo>
                    <a:pt x="52878" y="443180"/>
                  </a:lnTo>
                  <a:lnTo>
                    <a:pt x="62443" y="412154"/>
                  </a:lnTo>
                  <a:lnTo>
                    <a:pt x="58948" y="398849"/>
                  </a:lnTo>
                  <a:lnTo>
                    <a:pt x="37181" y="404428"/>
                  </a:lnTo>
                  <a:lnTo>
                    <a:pt x="32521" y="396519"/>
                  </a:lnTo>
                  <a:lnTo>
                    <a:pt x="13329" y="388915"/>
                  </a:lnTo>
                  <a:lnTo>
                    <a:pt x="9896" y="375917"/>
                  </a:lnTo>
                  <a:lnTo>
                    <a:pt x="1434" y="371931"/>
                  </a:lnTo>
                  <a:lnTo>
                    <a:pt x="14126" y="346669"/>
                  </a:lnTo>
                  <a:lnTo>
                    <a:pt x="453" y="345381"/>
                  </a:lnTo>
                  <a:lnTo>
                    <a:pt x="14310" y="328765"/>
                  </a:lnTo>
                  <a:lnTo>
                    <a:pt x="33134" y="319077"/>
                  </a:lnTo>
                  <a:lnTo>
                    <a:pt x="49690" y="326251"/>
                  </a:lnTo>
                  <a:lnTo>
                    <a:pt x="61708" y="321284"/>
                  </a:lnTo>
                  <a:lnTo>
                    <a:pt x="72070" y="258129"/>
                  </a:lnTo>
                  <a:lnTo>
                    <a:pt x="77404" y="241083"/>
                  </a:lnTo>
                  <a:lnTo>
                    <a:pt x="86786" y="233112"/>
                  </a:lnTo>
                  <a:lnTo>
                    <a:pt x="79612" y="214165"/>
                  </a:lnTo>
                  <a:lnTo>
                    <a:pt x="82616" y="182342"/>
                  </a:lnTo>
                  <a:lnTo>
                    <a:pt x="75381" y="167259"/>
                  </a:lnTo>
                  <a:lnTo>
                    <a:pt x="76239" y="152359"/>
                  </a:lnTo>
                  <a:lnTo>
                    <a:pt x="96228" y="116796"/>
                  </a:lnTo>
                  <a:lnTo>
                    <a:pt x="96228" y="116796"/>
                  </a:lnTo>
                  <a:lnTo>
                    <a:pt x="103525" y="118390"/>
                  </a:lnTo>
                  <a:lnTo>
                    <a:pt x="111312" y="106862"/>
                  </a:lnTo>
                  <a:lnTo>
                    <a:pt x="110024" y="111584"/>
                  </a:lnTo>
                  <a:lnTo>
                    <a:pt x="119712" y="108763"/>
                  </a:lnTo>
                  <a:lnTo>
                    <a:pt x="115849" y="114956"/>
                  </a:lnTo>
                  <a:lnTo>
                    <a:pt x="134796" y="115508"/>
                  </a:lnTo>
                  <a:lnTo>
                    <a:pt x="136022" y="119616"/>
                  </a:lnTo>
                  <a:lnTo>
                    <a:pt x="143932" y="115140"/>
                  </a:lnTo>
                  <a:lnTo>
                    <a:pt x="136268" y="110725"/>
                  </a:lnTo>
                  <a:lnTo>
                    <a:pt x="141111" y="108640"/>
                  </a:lnTo>
                  <a:lnTo>
                    <a:pt x="151658" y="122191"/>
                  </a:lnTo>
                  <a:lnTo>
                    <a:pt x="157973" y="114895"/>
                  </a:lnTo>
                  <a:lnTo>
                    <a:pt x="161652" y="119616"/>
                  </a:lnTo>
                  <a:lnTo>
                    <a:pt x="167539" y="115631"/>
                  </a:lnTo>
                  <a:lnTo>
                    <a:pt x="162879" y="107353"/>
                  </a:lnTo>
                  <a:lnTo>
                    <a:pt x="171647" y="111890"/>
                  </a:lnTo>
                  <a:lnTo>
                    <a:pt x="173793" y="105820"/>
                  </a:lnTo>
                  <a:lnTo>
                    <a:pt x="191207" y="107169"/>
                  </a:lnTo>
                  <a:lnTo>
                    <a:pt x="200711" y="73507"/>
                  </a:lnTo>
                  <a:lnTo>
                    <a:pt x="177043" y="40764"/>
                  </a:lnTo>
                  <a:lnTo>
                    <a:pt x="225666" y="1583"/>
                  </a:lnTo>
                  <a:lnTo>
                    <a:pt x="245900" y="847"/>
                  </a:lnTo>
                  <a:lnTo>
                    <a:pt x="272021" y="16115"/>
                  </a:lnTo>
                  <a:lnTo>
                    <a:pt x="314145" y="12497"/>
                  </a:lnTo>
                  <a:lnTo>
                    <a:pt x="320215" y="36042"/>
                  </a:lnTo>
                  <a:lnTo>
                    <a:pt x="331313" y="26539"/>
                  </a:lnTo>
                  <a:lnTo>
                    <a:pt x="357986" y="20591"/>
                  </a:lnTo>
                  <a:lnTo>
                    <a:pt x="372089" y="11393"/>
                  </a:lnTo>
                  <a:lnTo>
                    <a:pt x="379937" y="18077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รูปแบบอิสระ: รูปร่าง 81">
              <a:extLst>
                <a:ext uri="{FF2B5EF4-FFF2-40B4-BE49-F238E27FC236}">
                  <a16:creationId xmlns:a16="http://schemas.microsoft.com/office/drawing/2014/main" id="{AFADFBC2-F48B-A780-E4F2-080EB5DB509C}"/>
                </a:ext>
              </a:extLst>
            </p:cNvPr>
            <p:cNvSpPr/>
            <p:nvPr/>
          </p:nvSpPr>
          <p:spPr>
            <a:xfrm>
              <a:off x="6762258" y="1750170"/>
              <a:ext cx="471641" cy="394199"/>
            </a:xfrm>
            <a:custGeom>
              <a:avLst/>
              <a:gdLst>
                <a:gd name="connsiteX0" fmla="*/ 455 w 471641"/>
                <a:gd name="connsiteY0" fmla="*/ 80753 h 394199"/>
                <a:gd name="connsiteX1" fmla="*/ 7936 w 471641"/>
                <a:gd name="connsiteY1" fmla="*/ 59783 h 394199"/>
                <a:gd name="connsiteX2" fmla="*/ 34853 w 471641"/>
                <a:gd name="connsiteY2" fmla="*/ 65976 h 394199"/>
                <a:gd name="connsiteX3" fmla="*/ 50366 w 471641"/>
                <a:gd name="connsiteY3" fmla="*/ 57392 h 394199"/>
                <a:gd name="connsiteX4" fmla="*/ 63427 w 471641"/>
                <a:gd name="connsiteY4" fmla="*/ 60151 h 394199"/>
                <a:gd name="connsiteX5" fmla="*/ 78081 w 471641"/>
                <a:gd name="connsiteY5" fmla="*/ 75480 h 394199"/>
                <a:gd name="connsiteX6" fmla="*/ 100584 w 471641"/>
                <a:gd name="connsiteY6" fmla="*/ 76216 h 394199"/>
                <a:gd name="connsiteX7" fmla="*/ 118366 w 471641"/>
                <a:gd name="connsiteY7" fmla="*/ 84861 h 394199"/>
                <a:gd name="connsiteX8" fmla="*/ 129709 w 471641"/>
                <a:gd name="connsiteY8" fmla="*/ 101416 h 394199"/>
                <a:gd name="connsiteX9" fmla="*/ 124988 w 471641"/>
                <a:gd name="connsiteY9" fmla="*/ 106506 h 394199"/>
                <a:gd name="connsiteX10" fmla="*/ 134369 w 471641"/>
                <a:gd name="connsiteY10" fmla="*/ 119688 h 394199"/>
                <a:gd name="connsiteX11" fmla="*/ 129035 w 471641"/>
                <a:gd name="connsiteY11" fmla="*/ 125636 h 394199"/>
                <a:gd name="connsiteX12" fmla="*/ 133449 w 471641"/>
                <a:gd name="connsiteY12" fmla="*/ 128518 h 394199"/>
                <a:gd name="connsiteX13" fmla="*/ 157363 w 471641"/>
                <a:gd name="connsiteY13" fmla="*/ 92096 h 394199"/>
                <a:gd name="connsiteX14" fmla="*/ 157363 w 471641"/>
                <a:gd name="connsiteY14" fmla="*/ 92096 h 394199"/>
                <a:gd name="connsiteX15" fmla="*/ 162452 w 471641"/>
                <a:gd name="connsiteY15" fmla="*/ 85045 h 394199"/>
                <a:gd name="connsiteX16" fmla="*/ 162452 w 471641"/>
                <a:gd name="connsiteY16" fmla="*/ 85045 h 394199"/>
                <a:gd name="connsiteX17" fmla="*/ 163739 w 471641"/>
                <a:gd name="connsiteY17" fmla="*/ 56595 h 394199"/>
                <a:gd name="connsiteX18" fmla="*/ 174224 w 471641"/>
                <a:gd name="connsiteY18" fmla="*/ 44393 h 394199"/>
                <a:gd name="connsiteX19" fmla="*/ 169380 w 471641"/>
                <a:gd name="connsiteY19" fmla="*/ 24710 h 394199"/>
                <a:gd name="connsiteX20" fmla="*/ 186181 w 471641"/>
                <a:gd name="connsiteY20" fmla="*/ 5580 h 394199"/>
                <a:gd name="connsiteX21" fmla="*/ 198505 w 471641"/>
                <a:gd name="connsiteY21" fmla="*/ -61 h 394199"/>
                <a:gd name="connsiteX22" fmla="*/ 215797 w 471641"/>
                <a:gd name="connsiteY22" fmla="*/ 3740 h 394199"/>
                <a:gd name="connsiteX23" fmla="*/ 229041 w 471641"/>
                <a:gd name="connsiteY23" fmla="*/ 23361 h 394199"/>
                <a:gd name="connsiteX24" fmla="*/ 226833 w 471641"/>
                <a:gd name="connsiteY24" fmla="*/ 33356 h 394199"/>
                <a:gd name="connsiteX25" fmla="*/ 233272 w 471641"/>
                <a:gd name="connsiteY25" fmla="*/ 35318 h 394199"/>
                <a:gd name="connsiteX26" fmla="*/ 233272 w 471641"/>
                <a:gd name="connsiteY26" fmla="*/ 35318 h 394199"/>
                <a:gd name="connsiteX27" fmla="*/ 246271 w 471641"/>
                <a:gd name="connsiteY27" fmla="*/ 29125 h 394199"/>
                <a:gd name="connsiteX28" fmla="*/ 258288 w 471641"/>
                <a:gd name="connsiteY28" fmla="*/ 36728 h 394199"/>
                <a:gd name="connsiteX29" fmla="*/ 258656 w 471641"/>
                <a:gd name="connsiteY29" fmla="*/ 51444 h 394199"/>
                <a:gd name="connsiteX30" fmla="*/ 263623 w 471641"/>
                <a:gd name="connsiteY30" fmla="*/ 48072 h 394199"/>
                <a:gd name="connsiteX31" fmla="*/ 266505 w 471641"/>
                <a:gd name="connsiteY31" fmla="*/ 55552 h 394199"/>
                <a:gd name="connsiteX32" fmla="*/ 283121 w 471641"/>
                <a:gd name="connsiteY32" fmla="*/ 61193 h 394199"/>
                <a:gd name="connsiteX33" fmla="*/ 285697 w 471641"/>
                <a:gd name="connsiteY33" fmla="*/ 69103 h 394199"/>
                <a:gd name="connsiteX34" fmla="*/ 277910 w 471641"/>
                <a:gd name="connsiteY34" fmla="*/ 76032 h 394199"/>
                <a:gd name="connsiteX35" fmla="*/ 286187 w 471641"/>
                <a:gd name="connsiteY35" fmla="*/ 91728 h 394199"/>
                <a:gd name="connsiteX36" fmla="*/ 305502 w 471641"/>
                <a:gd name="connsiteY36" fmla="*/ 100435 h 394199"/>
                <a:gd name="connsiteX37" fmla="*/ 308506 w 471641"/>
                <a:gd name="connsiteY37" fmla="*/ 111963 h 394199"/>
                <a:gd name="connsiteX38" fmla="*/ 347687 w 471641"/>
                <a:gd name="connsiteY38" fmla="*/ 141149 h 394199"/>
                <a:gd name="connsiteX39" fmla="*/ 353573 w 471641"/>
                <a:gd name="connsiteY39" fmla="*/ 138451 h 394199"/>
                <a:gd name="connsiteX40" fmla="*/ 356578 w 471641"/>
                <a:gd name="connsiteY40" fmla="*/ 119259 h 394199"/>
                <a:gd name="connsiteX41" fmla="*/ 360195 w 471641"/>
                <a:gd name="connsiteY41" fmla="*/ 124778 h 394199"/>
                <a:gd name="connsiteX42" fmla="*/ 364610 w 471641"/>
                <a:gd name="connsiteY42" fmla="*/ 113741 h 394199"/>
                <a:gd name="connsiteX43" fmla="*/ 384231 w 471641"/>
                <a:gd name="connsiteY43" fmla="*/ 104789 h 394199"/>
                <a:gd name="connsiteX44" fmla="*/ 402197 w 471641"/>
                <a:gd name="connsiteY44" fmla="*/ 120118 h 394199"/>
                <a:gd name="connsiteX45" fmla="*/ 402197 w 471641"/>
                <a:gd name="connsiteY45" fmla="*/ 120118 h 394199"/>
                <a:gd name="connsiteX46" fmla="*/ 411210 w 471641"/>
                <a:gd name="connsiteY46" fmla="*/ 124716 h 394199"/>
                <a:gd name="connsiteX47" fmla="*/ 422370 w 471641"/>
                <a:gd name="connsiteY47" fmla="*/ 147526 h 394199"/>
                <a:gd name="connsiteX48" fmla="*/ 429482 w 471641"/>
                <a:gd name="connsiteY48" fmla="*/ 148017 h 394199"/>
                <a:gd name="connsiteX49" fmla="*/ 427827 w 471641"/>
                <a:gd name="connsiteY49" fmla="*/ 157520 h 394199"/>
                <a:gd name="connsiteX50" fmla="*/ 436534 w 471641"/>
                <a:gd name="connsiteY50" fmla="*/ 172236 h 394199"/>
                <a:gd name="connsiteX51" fmla="*/ 443401 w 471641"/>
                <a:gd name="connsiteY51" fmla="*/ 173830 h 394199"/>
                <a:gd name="connsiteX52" fmla="*/ 440826 w 471641"/>
                <a:gd name="connsiteY52" fmla="*/ 182292 h 394199"/>
                <a:gd name="connsiteX53" fmla="*/ 450636 w 471641"/>
                <a:gd name="connsiteY53" fmla="*/ 185848 h 394199"/>
                <a:gd name="connsiteX54" fmla="*/ 445363 w 471641"/>
                <a:gd name="connsiteY54" fmla="*/ 211110 h 394199"/>
                <a:gd name="connsiteX55" fmla="*/ 458117 w 471641"/>
                <a:gd name="connsiteY55" fmla="*/ 222393 h 394199"/>
                <a:gd name="connsiteX56" fmla="*/ 466088 w 471641"/>
                <a:gd name="connsiteY56" fmla="*/ 236127 h 394199"/>
                <a:gd name="connsiteX57" fmla="*/ 464616 w 471641"/>
                <a:gd name="connsiteY57" fmla="*/ 245754 h 394199"/>
                <a:gd name="connsiteX58" fmla="*/ 472097 w 471641"/>
                <a:gd name="connsiteY58" fmla="*/ 250414 h 394199"/>
                <a:gd name="connsiteX59" fmla="*/ 466824 w 471641"/>
                <a:gd name="connsiteY59" fmla="*/ 269483 h 394199"/>
                <a:gd name="connsiteX60" fmla="*/ 471177 w 471641"/>
                <a:gd name="connsiteY60" fmla="*/ 288430 h 394199"/>
                <a:gd name="connsiteX61" fmla="*/ 471177 w 471641"/>
                <a:gd name="connsiteY61" fmla="*/ 288430 h 394199"/>
                <a:gd name="connsiteX62" fmla="*/ 451250 w 471641"/>
                <a:gd name="connsiteY62" fmla="*/ 288001 h 394199"/>
                <a:gd name="connsiteX63" fmla="*/ 443401 w 471641"/>
                <a:gd name="connsiteY63" fmla="*/ 281317 h 394199"/>
                <a:gd name="connsiteX64" fmla="*/ 429299 w 471641"/>
                <a:gd name="connsiteY64" fmla="*/ 290515 h 394199"/>
                <a:gd name="connsiteX65" fmla="*/ 402626 w 471641"/>
                <a:gd name="connsiteY65" fmla="*/ 296462 h 394199"/>
                <a:gd name="connsiteX66" fmla="*/ 391528 w 471641"/>
                <a:gd name="connsiteY66" fmla="*/ 305966 h 394199"/>
                <a:gd name="connsiteX67" fmla="*/ 385458 w 471641"/>
                <a:gd name="connsiteY67" fmla="*/ 282421 h 394199"/>
                <a:gd name="connsiteX68" fmla="*/ 343334 w 471641"/>
                <a:gd name="connsiteY68" fmla="*/ 286038 h 394199"/>
                <a:gd name="connsiteX69" fmla="*/ 317213 w 471641"/>
                <a:gd name="connsiteY69" fmla="*/ 270771 h 394199"/>
                <a:gd name="connsiteX70" fmla="*/ 296979 w 471641"/>
                <a:gd name="connsiteY70" fmla="*/ 271507 h 394199"/>
                <a:gd name="connsiteX71" fmla="*/ 248355 w 471641"/>
                <a:gd name="connsiteY71" fmla="*/ 310688 h 394199"/>
                <a:gd name="connsiteX72" fmla="*/ 272023 w 471641"/>
                <a:gd name="connsiteY72" fmla="*/ 343430 h 394199"/>
                <a:gd name="connsiteX73" fmla="*/ 262519 w 471641"/>
                <a:gd name="connsiteY73" fmla="*/ 377093 h 394199"/>
                <a:gd name="connsiteX74" fmla="*/ 245106 w 471641"/>
                <a:gd name="connsiteY74" fmla="*/ 375744 h 394199"/>
                <a:gd name="connsiteX75" fmla="*/ 242959 w 471641"/>
                <a:gd name="connsiteY75" fmla="*/ 381814 h 394199"/>
                <a:gd name="connsiteX76" fmla="*/ 234191 w 471641"/>
                <a:gd name="connsiteY76" fmla="*/ 377277 h 394199"/>
                <a:gd name="connsiteX77" fmla="*/ 238851 w 471641"/>
                <a:gd name="connsiteY77" fmla="*/ 385554 h 394199"/>
                <a:gd name="connsiteX78" fmla="*/ 232965 w 471641"/>
                <a:gd name="connsiteY78" fmla="*/ 389540 h 394199"/>
                <a:gd name="connsiteX79" fmla="*/ 229286 w 471641"/>
                <a:gd name="connsiteY79" fmla="*/ 384818 h 394199"/>
                <a:gd name="connsiteX80" fmla="*/ 222970 w 471641"/>
                <a:gd name="connsiteY80" fmla="*/ 392115 h 394199"/>
                <a:gd name="connsiteX81" fmla="*/ 212424 w 471641"/>
                <a:gd name="connsiteY81" fmla="*/ 378564 h 394199"/>
                <a:gd name="connsiteX82" fmla="*/ 207580 w 471641"/>
                <a:gd name="connsiteY82" fmla="*/ 380649 h 394199"/>
                <a:gd name="connsiteX83" fmla="*/ 215245 w 471641"/>
                <a:gd name="connsiteY83" fmla="*/ 385064 h 394199"/>
                <a:gd name="connsiteX84" fmla="*/ 207335 w 471641"/>
                <a:gd name="connsiteY84" fmla="*/ 389540 h 394199"/>
                <a:gd name="connsiteX85" fmla="*/ 206109 w 471641"/>
                <a:gd name="connsiteY85" fmla="*/ 385432 h 394199"/>
                <a:gd name="connsiteX86" fmla="*/ 187162 w 471641"/>
                <a:gd name="connsiteY86" fmla="*/ 384880 h 394199"/>
                <a:gd name="connsiteX87" fmla="*/ 191025 w 471641"/>
                <a:gd name="connsiteY87" fmla="*/ 378687 h 394199"/>
                <a:gd name="connsiteX88" fmla="*/ 181337 w 471641"/>
                <a:gd name="connsiteY88" fmla="*/ 381507 h 394199"/>
                <a:gd name="connsiteX89" fmla="*/ 182625 w 471641"/>
                <a:gd name="connsiteY89" fmla="*/ 376786 h 394199"/>
                <a:gd name="connsiteX90" fmla="*/ 174838 w 471641"/>
                <a:gd name="connsiteY90" fmla="*/ 388314 h 394199"/>
                <a:gd name="connsiteX91" fmla="*/ 167541 w 471641"/>
                <a:gd name="connsiteY91" fmla="*/ 386719 h 394199"/>
                <a:gd name="connsiteX92" fmla="*/ 167541 w 471641"/>
                <a:gd name="connsiteY92" fmla="*/ 386719 h 394199"/>
                <a:gd name="connsiteX93" fmla="*/ 167725 w 471641"/>
                <a:gd name="connsiteY93" fmla="*/ 382795 h 394199"/>
                <a:gd name="connsiteX94" fmla="*/ 157546 w 471641"/>
                <a:gd name="connsiteY94" fmla="*/ 383102 h 394199"/>
                <a:gd name="connsiteX95" fmla="*/ 146387 w 471641"/>
                <a:gd name="connsiteY95" fmla="*/ 394138 h 394199"/>
                <a:gd name="connsiteX96" fmla="*/ 141604 w 471641"/>
                <a:gd name="connsiteY96" fmla="*/ 384144 h 394199"/>
                <a:gd name="connsiteX97" fmla="*/ 144425 w 471641"/>
                <a:gd name="connsiteY97" fmla="*/ 375008 h 394199"/>
                <a:gd name="connsiteX98" fmla="*/ 140623 w 471641"/>
                <a:gd name="connsiteY98" fmla="*/ 378564 h 394199"/>
                <a:gd name="connsiteX99" fmla="*/ 126766 w 471641"/>
                <a:gd name="connsiteY99" fmla="*/ 362377 h 394199"/>
                <a:gd name="connsiteX100" fmla="*/ 129586 w 471641"/>
                <a:gd name="connsiteY100" fmla="*/ 350543 h 394199"/>
                <a:gd name="connsiteX101" fmla="*/ 111743 w 471641"/>
                <a:gd name="connsiteY101" fmla="*/ 343921 h 394199"/>
                <a:gd name="connsiteX102" fmla="*/ 111743 w 471641"/>
                <a:gd name="connsiteY102" fmla="*/ 343921 h 394199"/>
                <a:gd name="connsiteX103" fmla="*/ 105121 w 471641"/>
                <a:gd name="connsiteY103" fmla="*/ 340426 h 394199"/>
                <a:gd name="connsiteX104" fmla="*/ 103588 w 471641"/>
                <a:gd name="connsiteY104" fmla="*/ 324790 h 394199"/>
                <a:gd name="connsiteX105" fmla="*/ 103588 w 471641"/>
                <a:gd name="connsiteY105" fmla="*/ 324790 h 394199"/>
                <a:gd name="connsiteX106" fmla="*/ 99971 w 471641"/>
                <a:gd name="connsiteY106" fmla="*/ 316819 h 394199"/>
                <a:gd name="connsiteX107" fmla="*/ 83906 w 471641"/>
                <a:gd name="connsiteY107" fmla="*/ 313999 h 394199"/>
                <a:gd name="connsiteX108" fmla="*/ 79737 w 471641"/>
                <a:gd name="connsiteY108" fmla="*/ 302839 h 394199"/>
                <a:gd name="connsiteX109" fmla="*/ 68761 w 471641"/>
                <a:gd name="connsiteY109" fmla="*/ 310197 h 394199"/>
                <a:gd name="connsiteX110" fmla="*/ 32033 w 471641"/>
                <a:gd name="connsiteY110" fmla="*/ 316512 h 394199"/>
                <a:gd name="connsiteX111" fmla="*/ 26943 w 471641"/>
                <a:gd name="connsiteY111" fmla="*/ 304556 h 394199"/>
                <a:gd name="connsiteX112" fmla="*/ 35344 w 471641"/>
                <a:gd name="connsiteY112" fmla="*/ 280152 h 394199"/>
                <a:gd name="connsiteX113" fmla="*/ 24920 w 471641"/>
                <a:gd name="connsiteY113" fmla="*/ 261206 h 394199"/>
                <a:gd name="connsiteX114" fmla="*/ 36754 w 471641"/>
                <a:gd name="connsiteY114" fmla="*/ 235637 h 394199"/>
                <a:gd name="connsiteX115" fmla="*/ 28844 w 471641"/>
                <a:gd name="connsiteY115" fmla="*/ 212337 h 394199"/>
                <a:gd name="connsiteX116" fmla="*/ 40311 w 471641"/>
                <a:gd name="connsiteY116" fmla="*/ 202526 h 394199"/>
                <a:gd name="connsiteX117" fmla="*/ 37980 w 471641"/>
                <a:gd name="connsiteY117" fmla="*/ 197192 h 394199"/>
                <a:gd name="connsiteX118" fmla="*/ 22529 w 471641"/>
                <a:gd name="connsiteY118" fmla="*/ 196395 h 394199"/>
                <a:gd name="connsiteX119" fmla="*/ 22529 w 471641"/>
                <a:gd name="connsiteY119" fmla="*/ 196395 h 394199"/>
                <a:gd name="connsiteX120" fmla="*/ 25165 w 471641"/>
                <a:gd name="connsiteY120" fmla="*/ 183396 h 394199"/>
                <a:gd name="connsiteX121" fmla="*/ 19831 w 471641"/>
                <a:gd name="connsiteY121" fmla="*/ 171684 h 394199"/>
                <a:gd name="connsiteX122" fmla="*/ 24920 w 471641"/>
                <a:gd name="connsiteY122" fmla="*/ 157888 h 394199"/>
                <a:gd name="connsiteX123" fmla="*/ 19954 w 471641"/>
                <a:gd name="connsiteY123" fmla="*/ 148998 h 394199"/>
                <a:gd name="connsiteX124" fmla="*/ 34915 w 471641"/>
                <a:gd name="connsiteY124" fmla="*/ 135079 h 394199"/>
                <a:gd name="connsiteX125" fmla="*/ 36202 w 471641"/>
                <a:gd name="connsiteY125" fmla="*/ 120547 h 394199"/>
                <a:gd name="connsiteX126" fmla="*/ 32033 w 471641"/>
                <a:gd name="connsiteY126" fmla="*/ 102397 h 394199"/>
                <a:gd name="connsiteX127" fmla="*/ 17378 w 471641"/>
                <a:gd name="connsiteY127" fmla="*/ 99945 h 394199"/>
                <a:gd name="connsiteX128" fmla="*/ 16397 w 471641"/>
                <a:gd name="connsiteY128" fmla="*/ 115948 h 394199"/>
                <a:gd name="connsiteX129" fmla="*/ 10388 w 471641"/>
                <a:gd name="connsiteY129" fmla="*/ 121160 h 394199"/>
                <a:gd name="connsiteX130" fmla="*/ 3092 w 471641"/>
                <a:gd name="connsiteY130" fmla="*/ 117972 h 394199"/>
                <a:gd name="connsiteX131" fmla="*/ 10756 w 471641"/>
                <a:gd name="connsiteY131" fmla="*/ 89276 h 39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471641" h="394199">
                  <a:moveTo>
                    <a:pt x="455" y="80753"/>
                  </a:moveTo>
                  <a:lnTo>
                    <a:pt x="7936" y="59783"/>
                  </a:lnTo>
                  <a:lnTo>
                    <a:pt x="34853" y="65976"/>
                  </a:lnTo>
                  <a:lnTo>
                    <a:pt x="50366" y="57392"/>
                  </a:lnTo>
                  <a:lnTo>
                    <a:pt x="63427" y="60151"/>
                  </a:lnTo>
                  <a:lnTo>
                    <a:pt x="78081" y="75480"/>
                  </a:lnTo>
                  <a:lnTo>
                    <a:pt x="100584" y="76216"/>
                  </a:lnTo>
                  <a:lnTo>
                    <a:pt x="118366" y="84861"/>
                  </a:lnTo>
                  <a:lnTo>
                    <a:pt x="129709" y="101416"/>
                  </a:lnTo>
                  <a:lnTo>
                    <a:pt x="124988" y="106506"/>
                  </a:lnTo>
                  <a:lnTo>
                    <a:pt x="134369" y="119688"/>
                  </a:lnTo>
                  <a:lnTo>
                    <a:pt x="129035" y="125636"/>
                  </a:lnTo>
                  <a:lnTo>
                    <a:pt x="133449" y="128518"/>
                  </a:lnTo>
                  <a:lnTo>
                    <a:pt x="157363" y="92096"/>
                  </a:lnTo>
                  <a:lnTo>
                    <a:pt x="157363" y="92096"/>
                  </a:lnTo>
                  <a:lnTo>
                    <a:pt x="162452" y="85045"/>
                  </a:lnTo>
                  <a:lnTo>
                    <a:pt x="162452" y="85045"/>
                  </a:lnTo>
                  <a:lnTo>
                    <a:pt x="163739" y="56595"/>
                  </a:lnTo>
                  <a:lnTo>
                    <a:pt x="174224" y="44393"/>
                  </a:lnTo>
                  <a:lnTo>
                    <a:pt x="169380" y="24710"/>
                  </a:lnTo>
                  <a:lnTo>
                    <a:pt x="186181" y="5580"/>
                  </a:lnTo>
                  <a:lnTo>
                    <a:pt x="198505" y="-61"/>
                  </a:lnTo>
                  <a:lnTo>
                    <a:pt x="215797" y="3740"/>
                  </a:lnTo>
                  <a:lnTo>
                    <a:pt x="229041" y="23361"/>
                  </a:lnTo>
                  <a:lnTo>
                    <a:pt x="226833" y="33356"/>
                  </a:lnTo>
                  <a:lnTo>
                    <a:pt x="233272" y="35318"/>
                  </a:lnTo>
                  <a:lnTo>
                    <a:pt x="233272" y="35318"/>
                  </a:lnTo>
                  <a:lnTo>
                    <a:pt x="246271" y="29125"/>
                  </a:lnTo>
                  <a:lnTo>
                    <a:pt x="258288" y="36728"/>
                  </a:lnTo>
                  <a:lnTo>
                    <a:pt x="258656" y="51444"/>
                  </a:lnTo>
                  <a:lnTo>
                    <a:pt x="263623" y="48072"/>
                  </a:lnTo>
                  <a:lnTo>
                    <a:pt x="266505" y="55552"/>
                  </a:lnTo>
                  <a:lnTo>
                    <a:pt x="283121" y="61193"/>
                  </a:lnTo>
                  <a:lnTo>
                    <a:pt x="285697" y="69103"/>
                  </a:lnTo>
                  <a:lnTo>
                    <a:pt x="277910" y="76032"/>
                  </a:lnTo>
                  <a:lnTo>
                    <a:pt x="286187" y="91728"/>
                  </a:lnTo>
                  <a:lnTo>
                    <a:pt x="305502" y="100435"/>
                  </a:lnTo>
                  <a:lnTo>
                    <a:pt x="308506" y="111963"/>
                  </a:lnTo>
                  <a:lnTo>
                    <a:pt x="347687" y="141149"/>
                  </a:lnTo>
                  <a:lnTo>
                    <a:pt x="353573" y="138451"/>
                  </a:lnTo>
                  <a:lnTo>
                    <a:pt x="356578" y="119259"/>
                  </a:lnTo>
                  <a:lnTo>
                    <a:pt x="360195" y="124778"/>
                  </a:lnTo>
                  <a:lnTo>
                    <a:pt x="364610" y="113741"/>
                  </a:lnTo>
                  <a:lnTo>
                    <a:pt x="384231" y="104789"/>
                  </a:lnTo>
                  <a:lnTo>
                    <a:pt x="402197" y="120118"/>
                  </a:lnTo>
                  <a:lnTo>
                    <a:pt x="402197" y="120118"/>
                  </a:lnTo>
                  <a:lnTo>
                    <a:pt x="411210" y="124716"/>
                  </a:lnTo>
                  <a:lnTo>
                    <a:pt x="422370" y="147526"/>
                  </a:lnTo>
                  <a:lnTo>
                    <a:pt x="429482" y="148017"/>
                  </a:lnTo>
                  <a:lnTo>
                    <a:pt x="427827" y="157520"/>
                  </a:lnTo>
                  <a:lnTo>
                    <a:pt x="436534" y="172236"/>
                  </a:lnTo>
                  <a:lnTo>
                    <a:pt x="443401" y="173830"/>
                  </a:lnTo>
                  <a:lnTo>
                    <a:pt x="440826" y="182292"/>
                  </a:lnTo>
                  <a:lnTo>
                    <a:pt x="450636" y="185848"/>
                  </a:lnTo>
                  <a:lnTo>
                    <a:pt x="445363" y="211110"/>
                  </a:lnTo>
                  <a:lnTo>
                    <a:pt x="458117" y="222393"/>
                  </a:lnTo>
                  <a:lnTo>
                    <a:pt x="466088" y="236127"/>
                  </a:lnTo>
                  <a:lnTo>
                    <a:pt x="464616" y="245754"/>
                  </a:lnTo>
                  <a:lnTo>
                    <a:pt x="472097" y="250414"/>
                  </a:lnTo>
                  <a:lnTo>
                    <a:pt x="466824" y="269483"/>
                  </a:lnTo>
                  <a:lnTo>
                    <a:pt x="471177" y="288430"/>
                  </a:lnTo>
                  <a:lnTo>
                    <a:pt x="471177" y="288430"/>
                  </a:lnTo>
                  <a:lnTo>
                    <a:pt x="451250" y="288001"/>
                  </a:lnTo>
                  <a:lnTo>
                    <a:pt x="443401" y="281317"/>
                  </a:lnTo>
                  <a:lnTo>
                    <a:pt x="429299" y="290515"/>
                  </a:lnTo>
                  <a:lnTo>
                    <a:pt x="402626" y="296462"/>
                  </a:lnTo>
                  <a:lnTo>
                    <a:pt x="391528" y="305966"/>
                  </a:lnTo>
                  <a:lnTo>
                    <a:pt x="385458" y="282421"/>
                  </a:lnTo>
                  <a:lnTo>
                    <a:pt x="343334" y="286038"/>
                  </a:lnTo>
                  <a:lnTo>
                    <a:pt x="317213" y="270771"/>
                  </a:lnTo>
                  <a:lnTo>
                    <a:pt x="296979" y="271507"/>
                  </a:lnTo>
                  <a:lnTo>
                    <a:pt x="248355" y="310688"/>
                  </a:lnTo>
                  <a:lnTo>
                    <a:pt x="272023" y="343430"/>
                  </a:lnTo>
                  <a:lnTo>
                    <a:pt x="262519" y="377093"/>
                  </a:lnTo>
                  <a:lnTo>
                    <a:pt x="245106" y="375744"/>
                  </a:lnTo>
                  <a:lnTo>
                    <a:pt x="242959" y="381814"/>
                  </a:lnTo>
                  <a:lnTo>
                    <a:pt x="234191" y="377277"/>
                  </a:lnTo>
                  <a:lnTo>
                    <a:pt x="238851" y="385554"/>
                  </a:lnTo>
                  <a:lnTo>
                    <a:pt x="232965" y="389540"/>
                  </a:lnTo>
                  <a:lnTo>
                    <a:pt x="229286" y="384818"/>
                  </a:lnTo>
                  <a:lnTo>
                    <a:pt x="222970" y="392115"/>
                  </a:lnTo>
                  <a:lnTo>
                    <a:pt x="212424" y="378564"/>
                  </a:lnTo>
                  <a:lnTo>
                    <a:pt x="207580" y="380649"/>
                  </a:lnTo>
                  <a:lnTo>
                    <a:pt x="215245" y="385064"/>
                  </a:lnTo>
                  <a:lnTo>
                    <a:pt x="207335" y="389540"/>
                  </a:lnTo>
                  <a:lnTo>
                    <a:pt x="206109" y="385432"/>
                  </a:lnTo>
                  <a:lnTo>
                    <a:pt x="187162" y="384880"/>
                  </a:lnTo>
                  <a:lnTo>
                    <a:pt x="191025" y="378687"/>
                  </a:lnTo>
                  <a:lnTo>
                    <a:pt x="181337" y="381507"/>
                  </a:lnTo>
                  <a:lnTo>
                    <a:pt x="182625" y="376786"/>
                  </a:lnTo>
                  <a:lnTo>
                    <a:pt x="174838" y="388314"/>
                  </a:lnTo>
                  <a:lnTo>
                    <a:pt x="167541" y="386719"/>
                  </a:lnTo>
                  <a:lnTo>
                    <a:pt x="167541" y="386719"/>
                  </a:lnTo>
                  <a:lnTo>
                    <a:pt x="167725" y="382795"/>
                  </a:lnTo>
                  <a:lnTo>
                    <a:pt x="157546" y="383102"/>
                  </a:lnTo>
                  <a:lnTo>
                    <a:pt x="146387" y="394138"/>
                  </a:lnTo>
                  <a:lnTo>
                    <a:pt x="141604" y="384144"/>
                  </a:lnTo>
                  <a:lnTo>
                    <a:pt x="144425" y="375008"/>
                  </a:lnTo>
                  <a:lnTo>
                    <a:pt x="140623" y="378564"/>
                  </a:lnTo>
                  <a:lnTo>
                    <a:pt x="126766" y="362377"/>
                  </a:lnTo>
                  <a:lnTo>
                    <a:pt x="129586" y="350543"/>
                  </a:lnTo>
                  <a:lnTo>
                    <a:pt x="111743" y="343921"/>
                  </a:lnTo>
                  <a:lnTo>
                    <a:pt x="111743" y="343921"/>
                  </a:lnTo>
                  <a:lnTo>
                    <a:pt x="105121" y="340426"/>
                  </a:lnTo>
                  <a:lnTo>
                    <a:pt x="103588" y="324790"/>
                  </a:lnTo>
                  <a:lnTo>
                    <a:pt x="103588" y="324790"/>
                  </a:lnTo>
                  <a:lnTo>
                    <a:pt x="99971" y="316819"/>
                  </a:lnTo>
                  <a:lnTo>
                    <a:pt x="83906" y="313999"/>
                  </a:lnTo>
                  <a:lnTo>
                    <a:pt x="79737" y="302839"/>
                  </a:lnTo>
                  <a:lnTo>
                    <a:pt x="68761" y="310197"/>
                  </a:lnTo>
                  <a:lnTo>
                    <a:pt x="32033" y="316512"/>
                  </a:lnTo>
                  <a:lnTo>
                    <a:pt x="26943" y="304556"/>
                  </a:lnTo>
                  <a:lnTo>
                    <a:pt x="35344" y="280152"/>
                  </a:lnTo>
                  <a:lnTo>
                    <a:pt x="24920" y="261206"/>
                  </a:lnTo>
                  <a:lnTo>
                    <a:pt x="36754" y="235637"/>
                  </a:lnTo>
                  <a:lnTo>
                    <a:pt x="28844" y="212337"/>
                  </a:lnTo>
                  <a:lnTo>
                    <a:pt x="40311" y="202526"/>
                  </a:lnTo>
                  <a:lnTo>
                    <a:pt x="37980" y="197192"/>
                  </a:lnTo>
                  <a:lnTo>
                    <a:pt x="22529" y="196395"/>
                  </a:lnTo>
                  <a:lnTo>
                    <a:pt x="22529" y="196395"/>
                  </a:lnTo>
                  <a:lnTo>
                    <a:pt x="25165" y="183396"/>
                  </a:lnTo>
                  <a:lnTo>
                    <a:pt x="19831" y="171684"/>
                  </a:lnTo>
                  <a:lnTo>
                    <a:pt x="24920" y="157888"/>
                  </a:lnTo>
                  <a:lnTo>
                    <a:pt x="19954" y="148998"/>
                  </a:lnTo>
                  <a:lnTo>
                    <a:pt x="34915" y="135079"/>
                  </a:lnTo>
                  <a:lnTo>
                    <a:pt x="36202" y="120547"/>
                  </a:lnTo>
                  <a:lnTo>
                    <a:pt x="32033" y="102397"/>
                  </a:lnTo>
                  <a:lnTo>
                    <a:pt x="17378" y="99945"/>
                  </a:lnTo>
                  <a:lnTo>
                    <a:pt x="16397" y="115948"/>
                  </a:lnTo>
                  <a:lnTo>
                    <a:pt x="10388" y="121160"/>
                  </a:lnTo>
                  <a:lnTo>
                    <a:pt x="3092" y="117972"/>
                  </a:lnTo>
                  <a:lnTo>
                    <a:pt x="10756" y="8927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รูปแบบอิสระ: รูปร่าง 82">
              <a:extLst>
                <a:ext uri="{FF2B5EF4-FFF2-40B4-BE49-F238E27FC236}">
                  <a16:creationId xmlns:a16="http://schemas.microsoft.com/office/drawing/2014/main" id="{6E1F42BC-CED3-7750-87E9-3CBEC3952260}"/>
                </a:ext>
              </a:extLst>
            </p:cNvPr>
            <p:cNvSpPr/>
            <p:nvPr/>
          </p:nvSpPr>
          <p:spPr>
            <a:xfrm>
              <a:off x="6314591" y="1326477"/>
              <a:ext cx="682507" cy="552272"/>
            </a:xfrm>
            <a:custGeom>
              <a:avLst/>
              <a:gdLst>
                <a:gd name="connsiteX0" fmla="*/ 16900 w 682507"/>
                <a:gd name="connsiteY0" fmla="*/ -49 h 552272"/>
                <a:gd name="connsiteX1" fmla="*/ 30881 w 682507"/>
                <a:gd name="connsiteY1" fmla="*/ 12460 h 552272"/>
                <a:gd name="connsiteX2" fmla="*/ 38055 w 682507"/>
                <a:gd name="connsiteY2" fmla="*/ 9762 h 552272"/>
                <a:gd name="connsiteX3" fmla="*/ 37932 w 682507"/>
                <a:gd name="connsiteY3" fmla="*/ 25520 h 552272"/>
                <a:gd name="connsiteX4" fmla="*/ 52709 w 682507"/>
                <a:gd name="connsiteY4" fmla="*/ 21535 h 552272"/>
                <a:gd name="connsiteX5" fmla="*/ 51421 w 682507"/>
                <a:gd name="connsiteY5" fmla="*/ 33491 h 552272"/>
                <a:gd name="connsiteX6" fmla="*/ 57492 w 682507"/>
                <a:gd name="connsiteY6" fmla="*/ 41401 h 552272"/>
                <a:gd name="connsiteX7" fmla="*/ 65095 w 682507"/>
                <a:gd name="connsiteY7" fmla="*/ 29015 h 552272"/>
                <a:gd name="connsiteX8" fmla="*/ 77726 w 682507"/>
                <a:gd name="connsiteY8" fmla="*/ 27176 h 552272"/>
                <a:gd name="connsiteX9" fmla="*/ 78216 w 682507"/>
                <a:gd name="connsiteY9" fmla="*/ 32939 h 552272"/>
                <a:gd name="connsiteX10" fmla="*/ 101946 w 682507"/>
                <a:gd name="connsiteY10" fmla="*/ 43486 h 552272"/>
                <a:gd name="connsiteX11" fmla="*/ 112492 w 682507"/>
                <a:gd name="connsiteY11" fmla="*/ 40972 h 552272"/>
                <a:gd name="connsiteX12" fmla="*/ 121383 w 682507"/>
                <a:gd name="connsiteY12" fmla="*/ 58876 h 552272"/>
                <a:gd name="connsiteX13" fmla="*/ 153880 w 682507"/>
                <a:gd name="connsiteY13" fmla="*/ 80643 h 552272"/>
                <a:gd name="connsiteX14" fmla="*/ 159153 w 682507"/>
                <a:gd name="connsiteY14" fmla="*/ 104066 h 552272"/>
                <a:gd name="connsiteX15" fmla="*/ 176322 w 682507"/>
                <a:gd name="connsiteY15" fmla="*/ 114306 h 552272"/>
                <a:gd name="connsiteX16" fmla="*/ 170987 w 682507"/>
                <a:gd name="connsiteY16" fmla="*/ 125649 h 552272"/>
                <a:gd name="connsiteX17" fmla="*/ 175709 w 682507"/>
                <a:gd name="connsiteY17" fmla="*/ 136931 h 552272"/>
                <a:gd name="connsiteX18" fmla="*/ 187175 w 682507"/>
                <a:gd name="connsiteY18" fmla="*/ 143247 h 552272"/>
                <a:gd name="connsiteX19" fmla="*/ 212376 w 682507"/>
                <a:gd name="connsiteY19" fmla="*/ 139568 h 552272"/>
                <a:gd name="connsiteX20" fmla="*/ 247632 w 682507"/>
                <a:gd name="connsiteY20" fmla="*/ 171759 h 552272"/>
                <a:gd name="connsiteX21" fmla="*/ 239784 w 682507"/>
                <a:gd name="connsiteY21" fmla="*/ 178074 h 552272"/>
                <a:gd name="connsiteX22" fmla="*/ 240029 w 682507"/>
                <a:gd name="connsiteY22" fmla="*/ 199412 h 552272"/>
                <a:gd name="connsiteX23" fmla="*/ 260876 w 682507"/>
                <a:gd name="connsiteY23" fmla="*/ 202846 h 552272"/>
                <a:gd name="connsiteX24" fmla="*/ 261980 w 682507"/>
                <a:gd name="connsiteY24" fmla="*/ 212288 h 552272"/>
                <a:gd name="connsiteX25" fmla="*/ 280927 w 682507"/>
                <a:gd name="connsiteY25" fmla="*/ 200332 h 552272"/>
                <a:gd name="connsiteX26" fmla="*/ 296256 w 682507"/>
                <a:gd name="connsiteY26" fmla="*/ 207506 h 552272"/>
                <a:gd name="connsiteX27" fmla="*/ 300119 w 682507"/>
                <a:gd name="connsiteY27" fmla="*/ 200516 h 552272"/>
                <a:gd name="connsiteX28" fmla="*/ 310481 w 682507"/>
                <a:gd name="connsiteY28" fmla="*/ 200822 h 552272"/>
                <a:gd name="connsiteX29" fmla="*/ 307906 w 682507"/>
                <a:gd name="connsiteY29" fmla="*/ 191196 h 552272"/>
                <a:gd name="connsiteX30" fmla="*/ 313853 w 682507"/>
                <a:gd name="connsiteY30" fmla="*/ 188866 h 552272"/>
                <a:gd name="connsiteX31" fmla="*/ 317962 w 682507"/>
                <a:gd name="connsiteY31" fmla="*/ 173966 h 552272"/>
                <a:gd name="connsiteX32" fmla="*/ 336908 w 682507"/>
                <a:gd name="connsiteY32" fmla="*/ 169122 h 552272"/>
                <a:gd name="connsiteX33" fmla="*/ 345431 w 682507"/>
                <a:gd name="connsiteY33" fmla="*/ 154222 h 552272"/>
                <a:gd name="connsiteX34" fmla="*/ 347271 w 682507"/>
                <a:gd name="connsiteY34" fmla="*/ 133927 h 552272"/>
                <a:gd name="connsiteX35" fmla="*/ 335682 w 682507"/>
                <a:gd name="connsiteY35" fmla="*/ 118291 h 552272"/>
                <a:gd name="connsiteX36" fmla="*/ 341078 w 682507"/>
                <a:gd name="connsiteY36" fmla="*/ 118966 h 552272"/>
                <a:gd name="connsiteX37" fmla="*/ 343285 w 682507"/>
                <a:gd name="connsiteY37" fmla="*/ 108051 h 552272"/>
                <a:gd name="connsiteX38" fmla="*/ 353463 w 682507"/>
                <a:gd name="connsiteY38" fmla="*/ 103637 h 552272"/>
                <a:gd name="connsiteX39" fmla="*/ 353954 w 682507"/>
                <a:gd name="connsiteY39" fmla="*/ 86039 h 552272"/>
                <a:gd name="connsiteX40" fmla="*/ 359718 w 682507"/>
                <a:gd name="connsiteY40" fmla="*/ 81502 h 552272"/>
                <a:gd name="connsiteX41" fmla="*/ 378051 w 682507"/>
                <a:gd name="connsiteY41" fmla="*/ 84138 h 552272"/>
                <a:gd name="connsiteX42" fmla="*/ 395097 w 682507"/>
                <a:gd name="connsiteY42" fmla="*/ 113876 h 552272"/>
                <a:gd name="connsiteX43" fmla="*/ 422996 w 682507"/>
                <a:gd name="connsiteY43" fmla="*/ 83034 h 552272"/>
                <a:gd name="connsiteX44" fmla="*/ 431580 w 682507"/>
                <a:gd name="connsiteY44" fmla="*/ 90024 h 552272"/>
                <a:gd name="connsiteX45" fmla="*/ 439612 w 682507"/>
                <a:gd name="connsiteY45" fmla="*/ 87081 h 552272"/>
                <a:gd name="connsiteX46" fmla="*/ 448932 w 682507"/>
                <a:gd name="connsiteY46" fmla="*/ 98731 h 552272"/>
                <a:gd name="connsiteX47" fmla="*/ 454451 w 682507"/>
                <a:gd name="connsiteY47" fmla="*/ 96708 h 552272"/>
                <a:gd name="connsiteX48" fmla="*/ 468737 w 682507"/>
                <a:gd name="connsiteY48" fmla="*/ 121418 h 552272"/>
                <a:gd name="connsiteX49" fmla="*/ 475421 w 682507"/>
                <a:gd name="connsiteY49" fmla="*/ 119763 h 552272"/>
                <a:gd name="connsiteX50" fmla="*/ 484679 w 682507"/>
                <a:gd name="connsiteY50" fmla="*/ 93642 h 552272"/>
                <a:gd name="connsiteX51" fmla="*/ 505956 w 682507"/>
                <a:gd name="connsiteY51" fmla="*/ 84077 h 552272"/>
                <a:gd name="connsiteX52" fmla="*/ 532445 w 682507"/>
                <a:gd name="connsiteY52" fmla="*/ 110933 h 552272"/>
                <a:gd name="connsiteX53" fmla="*/ 536185 w 682507"/>
                <a:gd name="connsiteY53" fmla="*/ 105231 h 552272"/>
                <a:gd name="connsiteX54" fmla="*/ 532015 w 682507"/>
                <a:gd name="connsiteY54" fmla="*/ 93703 h 552272"/>
                <a:gd name="connsiteX55" fmla="*/ 545198 w 682507"/>
                <a:gd name="connsiteY55" fmla="*/ 86529 h 552272"/>
                <a:gd name="connsiteX56" fmla="*/ 559730 w 682507"/>
                <a:gd name="connsiteY56" fmla="*/ 87694 h 552272"/>
                <a:gd name="connsiteX57" fmla="*/ 572729 w 682507"/>
                <a:gd name="connsiteY57" fmla="*/ 77823 h 552272"/>
                <a:gd name="connsiteX58" fmla="*/ 572729 w 682507"/>
                <a:gd name="connsiteY58" fmla="*/ 77823 h 552272"/>
                <a:gd name="connsiteX59" fmla="*/ 579964 w 682507"/>
                <a:gd name="connsiteY59" fmla="*/ 87633 h 552272"/>
                <a:gd name="connsiteX60" fmla="*/ 570460 w 682507"/>
                <a:gd name="connsiteY60" fmla="*/ 99161 h 552272"/>
                <a:gd name="connsiteX61" fmla="*/ 581988 w 682507"/>
                <a:gd name="connsiteY61" fmla="*/ 105047 h 552272"/>
                <a:gd name="connsiteX62" fmla="*/ 573526 w 682507"/>
                <a:gd name="connsiteY62" fmla="*/ 104495 h 552272"/>
                <a:gd name="connsiteX63" fmla="*/ 572729 w 682507"/>
                <a:gd name="connsiteY63" fmla="*/ 109523 h 552272"/>
                <a:gd name="connsiteX64" fmla="*/ 571441 w 682507"/>
                <a:gd name="connsiteY64" fmla="*/ 104434 h 552272"/>
                <a:gd name="connsiteX65" fmla="*/ 565433 w 682507"/>
                <a:gd name="connsiteY65" fmla="*/ 105169 h 552272"/>
                <a:gd name="connsiteX66" fmla="*/ 568560 w 682507"/>
                <a:gd name="connsiteY66" fmla="*/ 110627 h 552272"/>
                <a:gd name="connsiteX67" fmla="*/ 559178 w 682507"/>
                <a:gd name="connsiteY67" fmla="*/ 127243 h 552272"/>
                <a:gd name="connsiteX68" fmla="*/ 577144 w 682507"/>
                <a:gd name="connsiteY68" fmla="*/ 153670 h 552272"/>
                <a:gd name="connsiteX69" fmla="*/ 571441 w 682507"/>
                <a:gd name="connsiteY69" fmla="*/ 201803 h 552272"/>
                <a:gd name="connsiteX70" fmla="*/ 576837 w 682507"/>
                <a:gd name="connsiteY70" fmla="*/ 211001 h 552272"/>
                <a:gd name="connsiteX71" fmla="*/ 562919 w 682507"/>
                <a:gd name="connsiteY71" fmla="*/ 212411 h 552272"/>
                <a:gd name="connsiteX72" fmla="*/ 561938 w 682507"/>
                <a:gd name="connsiteY72" fmla="*/ 218113 h 552272"/>
                <a:gd name="connsiteX73" fmla="*/ 552066 w 682507"/>
                <a:gd name="connsiteY73" fmla="*/ 214802 h 552272"/>
                <a:gd name="connsiteX74" fmla="*/ 540354 w 682507"/>
                <a:gd name="connsiteY74" fmla="*/ 229518 h 552272"/>
                <a:gd name="connsiteX75" fmla="*/ 538392 w 682507"/>
                <a:gd name="connsiteY75" fmla="*/ 242272 h 552272"/>
                <a:gd name="connsiteX76" fmla="*/ 525700 w 682507"/>
                <a:gd name="connsiteY76" fmla="*/ 253431 h 552272"/>
                <a:gd name="connsiteX77" fmla="*/ 527110 w 682507"/>
                <a:gd name="connsiteY77" fmla="*/ 266185 h 552272"/>
                <a:gd name="connsiteX78" fmla="*/ 520365 w 682507"/>
                <a:gd name="connsiteY78" fmla="*/ 277774 h 552272"/>
                <a:gd name="connsiteX79" fmla="*/ 532015 w 682507"/>
                <a:gd name="connsiteY79" fmla="*/ 299480 h 552272"/>
                <a:gd name="connsiteX80" fmla="*/ 510984 w 682507"/>
                <a:gd name="connsiteY80" fmla="*/ 332590 h 552272"/>
                <a:gd name="connsiteX81" fmla="*/ 520979 w 682507"/>
                <a:gd name="connsiteY81" fmla="*/ 350678 h 552272"/>
                <a:gd name="connsiteX82" fmla="*/ 552372 w 682507"/>
                <a:gd name="connsiteY82" fmla="*/ 357607 h 552272"/>
                <a:gd name="connsiteX83" fmla="*/ 556542 w 682507"/>
                <a:gd name="connsiteY83" fmla="*/ 365762 h 552272"/>
                <a:gd name="connsiteX84" fmla="*/ 579597 w 682507"/>
                <a:gd name="connsiteY84" fmla="*/ 375879 h 552272"/>
                <a:gd name="connsiteX85" fmla="*/ 593944 w 682507"/>
                <a:gd name="connsiteY85" fmla="*/ 375879 h 552272"/>
                <a:gd name="connsiteX86" fmla="*/ 601486 w 682507"/>
                <a:gd name="connsiteY86" fmla="*/ 368399 h 552272"/>
                <a:gd name="connsiteX87" fmla="*/ 642997 w 682507"/>
                <a:gd name="connsiteY87" fmla="*/ 399547 h 552272"/>
                <a:gd name="connsiteX88" fmla="*/ 655199 w 682507"/>
                <a:gd name="connsiteY88" fmla="*/ 394887 h 552272"/>
                <a:gd name="connsiteX89" fmla="*/ 670712 w 682507"/>
                <a:gd name="connsiteY89" fmla="*/ 418984 h 552272"/>
                <a:gd name="connsiteX90" fmla="*/ 682975 w 682507"/>
                <a:gd name="connsiteY90" fmla="*/ 421805 h 552272"/>
                <a:gd name="connsiteX91" fmla="*/ 677947 w 682507"/>
                <a:gd name="connsiteY91" fmla="*/ 434436 h 552272"/>
                <a:gd name="connsiteX92" fmla="*/ 680952 w 682507"/>
                <a:gd name="connsiteY92" fmla="*/ 459024 h 552272"/>
                <a:gd name="connsiteX93" fmla="*/ 680952 w 682507"/>
                <a:gd name="connsiteY93" fmla="*/ 459024 h 552272"/>
                <a:gd name="connsiteX94" fmla="*/ 674513 w 682507"/>
                <a:gd name="connsiteY94" fmla="*/ 457061 h 552272"/>
                <a:gd name="connsiteX95" fmla="*/ 676721 w 682507"/>
                <a:gd name="connsiteY95" fmla="*/ 447067 h 552272"/>
                <a:gd name="connsiteX96" fmla="*/ 663477 w 682507"/>
                <a:gd name="connsiteY96" fmla="*/ 427446 h 552272"/>
                <a:gd name="connsiteX97" fmla="*/ 646185 w 682507"/>
                <a:gd name="connsiteY97" fmla="*/ 423644 h 552272"/>
                <a:gd name="connsiteX98" fmla="*/ 633861 w 682507"/>
                <a:gd name="connsiteY98" fmla="*/ 429285 h 552272"/>
                <a:gd name="connsiteX99" fmla="*/ 617060 w 682507"/>
                <a:gd name="connsiteY99" fmla="*/ 448416 h 552272"/>
                <a:gd name="connsiteX100" fmla="*/ 621904 w 682507"/>
                <a:gd name="connsiteY100" fmla="*/ 468098 h 552272"/>
                <a:gd name="connsiteX101" fmla="*/ 611419 w 682507"/>
                <a:gd name="connsiteY101" fmla="*/ 480300 h 552272"/>
                <a:gd name="connsiteX102" fmla="*/ 610132 w 682507"/>
                <a:gd name="connsiteY102" fmla="*/ 508751 h 552272"/>
                <a:gd name="connsiteX103" fmla="*/ 610132 w 682507"/>
                <a:gd name="connsiteY103" fmla="*/ 508751 h 552272"/>
                <a:gd name="connsiteX104" fmla="*/ 605043 w 682507"/>
                <a:gd name="connsiteY104" fmla="*/ 515802 h 552272"/>
                <a:gd name="connsiteX105" fmla="*/ 605043 w 682507"/>
                <a:gd name="connsiteY105" fmla="*/ 515802 h 552272"/>
                <a:gd name="connsiteX106" fmla="*/ 581129 w 682507"/>
                <a:gd name="connsiteY106" fmla="*/ 552224 h 552272"/>
                <a:gd name="connsiteX107" fmla="*/ 576715 w 682507"/>
                <a:gd name="connsiteY107" fmla="*/ 549342 h 552272"/>
                <a:gd name="connsiteX108" fmla="*/ 582049 w 682507"/>
                <a:gd name="connsiteY108" fmla="*/ 543394 h 552272"/>
                <a:gd name="connsiteX109" fmla="*/ 572668 w 682507"/>
                <a:gd name="connsiteY109" fmla="*/ 530211 h 552272"/>
                <a:gd name="connsiteX110" fmla="*/ 577389 w 682507"/>
                <a:gd name="connsiteY110" fmla="*/ 525122 h 552272"/>
                <a:gd name="connsiteX111" fmla="*/ 566046 w 682507"/>
                <a:gd name="connsiteY111" fmla="*/ 508567 h 552272"/>
                <a:gd name="connsiteX112" fmla="*/ 548264 w 682507"/>
                <a:gd name="connsiteY112" fmla="*/ 499921 h 552272"/>
                <a:gd name="connsiteX113" fmla="*/ 525761 w 682507"/>
                <a:gd name="connsiteY113" fmla="*/ 499185 h 552272"/>
                <a:gd name="connsiteX114" fmla="*/ 511107 w 682507"/>
                <a:gd name="connsiteY114" fmla="*/ 483856 h 552272"/>
                <a:gd name="connsiteX115" fmla="*/ 498046 w 682507"/>
                <a:gd name="connsiteY115" fmla="*/ 481097 h 552272"/>
                <a:gd name="connsiteX116" fmla="*/ 482533 w 682507"/>
                <a:gd name="connsiteY116" fmla="*/ 489681 h 552272"/>
                <a:gd name="connsiteX117" fmla="*/ 455616 w 682507"/>
                <a:gd name="connsiteY117" fmla="*/ 483489 h 552272"/>
                <a:gd name="connsiteX118" fmla="*/ 448135 w 682507"/>
                <a:gd name="connsiteY118" fmla="*/ 504459 h 552272"/>
                <a:gd name="connsiteX119" fmla="*/ 448135 w 682507"/>
                <a:gd name="connsiteY119" fmla="*/ 504459 h 552272"/>
                <a:gd name="connsiteX120" fmla="*/ 394606 w 682507"/>
                <a:gd name="connsiteY120" fmla="*/ 532664 h 552272"/>
                <a:gd name="connsiteX121" fmla="*/ 372901 w 682507"/>
                <a:gd name="connsiteY121" fmla="*/ 538121 h 552272"/>
                <a:gd name="connsiteX122" fmla="*/ 349110 w 682507"/>
                <a:gd name="connsiteY122" fmla="*/ 517335 h 552272"/>
                <a:gd name="connsiteX123" fmla="*/ 334149 w 682507"/>
                <a:gd name="connsiteY123" fmla="*/ 525858 h 552272"/>
                <a:gd name="connsiteX124" fmla="*/ 328140 w 682507"/>
                <a:gd name="connsiteY124" fmla="*/ 503907 h 552272"/>
                <a:gd name="connsiteX125" fmla="*/ 332616 w 682507"/>
                <a:gd name="connsiteY125" fmla="*/ 494035 h 552272"/>
                <a:gd name="connsiteX126" fmla="*/ 326116 w 682507"/>
                <a:gd name="connsiteY126" fmla="*/ 486616 h 552272"/>
                <a:gd name="connsiteX127" fmla="*/ 334762 w 682507"/>
                <a:gd name="connsiteY127" fmla="*/ 479074 h 552272"/>
                <a:gd name="connsiteX128" fmla="*/ 319249 w 682507"/>
                <a:gd name="connsiteY128" fmla="*/ 460924 h 552272"/>
                <a:gd name="connsiteX129" fmla="*/ 292515 w 682507"/>
                <a:gd name="connsiteY129" fmla="*/ 446638 h 552272"/>
                <a:gd name="connsiteX130" fmla="*/ 284974 w 682507"/>
                <a:gd name="connsiteY130" fmla="*/ 429040 h 552272"/>
                <a:gd name="connsiteX131" fmla="*/ 273998 w 682507"/>
                <a:gd name="connsiteY131" fmla="*/ 447987 h 552272"/>
                <a:gd name="connsiteX132" fmla="*/ 270135 w 682507"/>
                <a:gd name="connsiteY132" fmla="*/ 470306 h 552272"/>
                <a:gd name="connsiteX133" fmla="*/ 270135 w 682507"/>
                <a:gd name="connsiteY133" fmla="*/ 470306 h 552272"/>
                <a:gd name="connsiteX134" fmla="*/ 230586 w 682507"/>
                <a:gd name="connsiteY134" fmla="*/ 448906 h 552272"/>
                <a:gd name="connsiteX135" fmla="*/ 209248 w 682507"/>
                <a:gd name="connsiteY135" fmla="*/ 425238 h 552272"/>
                <a:gd name="connsiteX136" fmla="*/ 189198 w 682507"/>
                <a:gd name="connsiteY136" fmla="*/ 380968 h 552272"/>
                <a:gd name="connsiteX137" fmla="*/ 230586 w 682507"/>
                <a:gd name="connsiteY137" fmla="*/ 368460 h 552272"/>
                <a:gd name="connsiteX138" fmla="*/ 239416 w 682507"/>
                <a:gd name="connsiteY138" fmla="*/ 353008 h 552272"/>
                <a:gd name="connsiteX139" fmla="*/ 203791 w 682507"/>
                <a:gd name="connsiteY139" fmla="*/ 343688 h 552272"/>
                <a:gd name="connsiteX140" fmla="*/ 175586 w 682507"/>
                <a:gd name="connsiteY140" fmla="*/ 346509 h 552272"/>
                <a:gd name="connsiteX141" fmla="*/ 174973 w 682507"/>
                <a:gd name="connsiteY141" fmla="*/ 321431 h 552272"/>
                <a:gd name="connsiteX142" fmla="*/ 146032 w 682507"/>
                <a:gd name="connsiteY142" fmla="*/ 251837 h 552272"/>
                <a:gd name="connsiteX143" fmla="*/ 131377 w 682507"/>
                <a:gd name="connsiteY143" fmla="*/ 230009 h 552272"/>
                <a:gd name="connsiteX144" fmla="*/ 125123 w 682507"/>
                <a:gd name="connsiteY144" fmla="*/ 175315 h 552272"/>
                <a:gd name="connsiteX145" fmla="*/ 102313 w 682507"/>
                <a:gd name="connsiteY145" fmla="*/ 183225 h 552272"/>
                <a:gd name="connsiteX146" fmla="*/ 57859 w 682507"/>
                <a:gd name="connsiteY146" fmla="*/ 181263 h 552272"/>
                <a:gd name="connsiteX147" fmla="*/ 45044 w 682507"/>
                <a:gd name="connsiteY147" fmla="*/ 194629 h 552272"/>
                <a:gd name="connsiteX148" fmla="*/ 36828 w 682507"/>
                <a:gd name="connsiteY148" fmla="*/ 188927 h 552272"/>
                <a:gd name="connsiteX149" fmla="*/ 28796 w 682507"/>
                <a:gd name="connsiteY149" fmla="*/ 193710 h 552272"/>
                <a:gd name="connsiteX150" fmla="*/ 28796 w 682507"/>
                <a:gd name="connsiteY150" fmla="*/ 193710 h 552272"/>
                <a:gd name="connsiteX151" fmla="*/ 17882 w 682507"/>
                <a:gd name="connsiteY151" fmla="*/ 184328 h 552272"/>
                <a:gd name="connsiteX152" fmla="*/ 8929 w 682507"/>
                <a:gd name="connsiteY152" fmla="*/ 188375 h 552272"/>
                <a:gd name="connsiteX153" fmla="*/ 6232 w 682507"/>
                <a:gd name="connsiteY153" fmla="*/ 184328 h 552272"/>
                <a:gd name="connsiteX154" fmla="*/ 9665 w 682507"/>
                <a:gd name="connsiteY154" fmla="*/ 181998 h 552272"/>
                <a:gd name="connsiteX155" fmla="*/ 468 w 682507"/>
                <a:gd name="connsiteY155" fmla="*/ 145822 h 552272"/>
                <a:gd name="connsiteX156" fmla="*/ 5741 w 682507"/>
                <a:gd name="connsiteY156" fmla="*/ 129389 h 552272"/>
                <a:gd name="connsiteX157" fmla="*/ 12241 w 682507"/>
                <a:gd name="connsiteY157" fmla="*/ 127734 h 552272"/>
                <a:gd name="connsiteX158" fmla="*/ 8500 w 682507"/>
                <a:gd name="connsiteY158" fmla="*/ 120560 h 552272"/>
                <a:gd name="connsiteX159" fmla="*/ 15000 w 682507"/>
                <a:gd name="connsiteY159" fmla="*/ 102472 h 552272"/>
                <a:gd name="connsiteX160" fmla="*/ 1449 w 682507"/>
                <a:gd name="connsiteY160" fmla="*/ 44221 h 552272"/>
                <a:gd name="connsiteX161" fmla="*/ 11505 w 682507"/>
                <a:gd name="connsiteY161" fmla="*/ 41340 h 5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682507" h="552272">
                  <a:moveTo>
                    <a:pt x="16900" y="-49"/>
                  </a:moveTo>
                  <a:lnTo>
                    <a:pt x="30881" y="12460"/>
                  </a:lnTo>
                  <a:lnTo>
                    <a:pt x="38055" y="9762"/>
                  </a:lnTo>
                  <a:lnTo>
                    <a:pt x="37932" y="25520"/>
                  </a:lnTo>
                  <a:lnTo>
                    <a:pt x="52709" y="21535"/>
                  </a:lnTo>
                  <a:lnTo>
                    <a:pt x="51421" y="33491"/>
                  </a:lnTo>
                  <a:lnTo>
                    <a:pt x="57492" y="41401"/>
                  </a:lnTo>
                  <a:lnTo>
                    <a:pt x="65095" y="29015"/>
                  </a:lnTo>
                  <a:lnTo>
                    <a:pt x="77726" y="27176"/>
                  </a:lnTo>
                  <a:lnTo>
                    <a:pt x="78216" y="32939"/>
                  </a:lnTo>
                  <a:lnTo>
                    <a:pt x="101946" y="43486"/>
                  </a:lnTo>
                  <a:lnTo>
                    <a:pt x="112492" y="40972"/>
                  </a:lnTo>
                  <a:lnTo>
                    <a:pt x="121383" y="58876"/>
                  </a:lnTo>
                  <a:lnTo>
                    <a:pt x="153880" y="80643"/>
                  </a:lnTo>
                  <a:lnTo>
                    <a:pt x="159153" y="104066"/>
                  </a:lnTo>
                  <a:lnTo>
                    <a:pt x="176322" y="114306"/>
                  </a:lnTo>
                  <a:lnTo>
                    <a:pt x="170987" y="125649"/>
                  </a:lnTo>
                  <a:lnTo>
                    <a:pt x="175709" y="136931"/>
                  </a:lnTo>
                  <a:lnTo>
                    <a:pt x="187175" y="143247"/>
                  </a:lnTo>
                  <a:lnTo>
                    <a:pt x="212376" y="139568"/>
                  </a:lnTo>
                  <a:lnTo>
                    <a:pt x="247632" y="171759"/>
                  </a:lnTo>
                  <a:lnTo>
                    <a:pt x="239784" y="178074"/>
                  </a:lnTo>
                  <a:lnTo>
                    <a:pt x="240029" y="199412"/>
                  </a:lnTo>
                  <a:lnTo>
                    <a:pt x="260876" y="202846"/>
                  </a:lnTo>
                  <a:lnTo>
                    <a:pt x="261980" y="212288"/>
                  </a:lnTo>
                  <a:lnTo>
                    <a:pt x="280927" y="200332"/>
                  </a:lnTo>
                  <a:lnTo>
                    <a:pt x="296256" y="207506"/>
                  </a:lnTo>
                  <a:lnTo>
                    <a:pt x="300119" y="200516"/>
                  </a:lnTo>
                  <a:lnTo>
                    <a:pt x="310481" y="200822"/>
                  </a:lnTo>
                  <a:lnTo>
                    <a:pt x="307906" y="191196"/>
                  </a:lnTo>
                  <a:lnTo>
                    <a:pt x="313853" y="188866"/>
                  </a:lnTo>
                  <a:lnTo>
                    <a:pt x="317962" y="173966"/>
                  </a:lnTo>
                  <a:lnTo>
                    <a:pt x="336908" y="169122"/>
                  </a:lnTo>
                  <a:lnTo>
                    <a:pt x="345431" y="154222"/>
                  </a:lnTo>
                  <a:lnTo>
                    <a:pt x="347271" y="133927"/>
                  </a:lnTo>
                  <a:lnTo>
                    <a:pt x="335682" y="118291"/>
                  </a:lnTo>
                  <a:lnTo>
                    <a:pt x="341078" y="118966"/>
                  </a:lnTo>
                  <a:lnTo>
                    <a:pt x="343285" y="108051"/>
                  </a:lnTo>
                  <a:lnTo>
                    <a:pt x="353463" y="103637"/>
                  </a:lnTo>
                  <a:lnTo>
                    <a:pt x="353954" y="86039"/>
                  </a:lnTo>
                  <a:lnTo>
                    <a:pt x="359718" y="81502"/>
                  </a:lnTo>
                  <a:lnTo>
                    <a:pt x="378051" y="84138"/>
                  </a:lnTo>
                  <a:lnTo>
                    <a:pt x="395097" y="113876"/>
                  </a:lnTo>
                  <a:lnTo>
                    <a:pt x="422996" y="83034"/>
                  </a:lnTo>
                  <a:lnTo>
                    <a:pt x="431580" y="90024"/>
                  </a:lnTo>
                  <a:lnTo>
                    <a:pt x="439612" y="87081"/>
                  </a:lnTo>
                  <a:lnTo>
                    <a:pt x="448932" y="98731"/>
                  </a:lnTo>
                  <a:lnTo>
                    <a:pt x="454451" y="96708"/>
                  </a:lnTo>
                  <a:lnTo>
                    <a:pt x="468737" y="121418"/>
                  </a:lnTo>
                  <a:lnTo>
                    <a:pt x="475421" y="119763"/>
                  </a:lnTo>
                  <a:lnTo>
                    <a:pt x="484679" y="93642"/>
                  </a:lnTo>
                  <a:lnTo>
                    <a:pt x="505956" y="84077"/>
                  </a:lnTo>
                  <a:lnTo>
                    <a:pt x="532445" y="110933"/>
                  </a:lnTo>
                  <a:lnTo>
                    <a:pt x="536185" y="105231"/>
                  </a:lnTo>
                  <a:lnTo>
                    <a:pt x="532015" y="93703"/>
                  </a:lnTo>
                  <a:lnTo>
                    <a:pt x="545198" y="86529"/>
                  </a:lnTo>
                  <a:lnTo>
                    <a:pt x="559730" y="87694"/>
                  </a:lnTo>
                  <a:lnTo>
                    <a:pt x="572729" y="77823"/>
                  </a:lnTo>
                  <a:lnTo>
                    <a:pt x="572729" y="77823"/>
                  </a:lnTo>
                  <a:lnTo>
                    <a:pt x="579964" y="87633"/>
                  </a:lnTo>
                  <a:lnTo>
                    <a:pt x="570460" y="99161"/>
                  </a:lnTo>
                  <a:lnTo>
                    <a:pt x="581988" y="105047"/>
                  </a:lnTo>
                  <a:lnTo>
                    <a:pt x="573526" y="104495"/>
                  </a:lnTo>
                  <a:lnTo>
                    <a:pt x="572729" y="109523"/>
                  </a:lnTo>
                  <a:lnTo>
                    <a:pt x="571441" y="104434"/>
                  </a:lnTo>
                  <a:lnTo>
                    <a:pt x="565433" y="105169"/>
                  </a:lnTo>
                  <a:lnTo>
                    <a:pt x="568560" y="110627"/>
                  </a:lnTo>
                  <a:lnTo>
                    <a:pt x="559178" y="127243"/>
                  </a:lnTo>
                  <a:lnTo>
                    <a:pt x="577144" y="153670"/>
                  </a:lnTo>
                  <a:lnTo>
                    <a:pt x="571441" y="201803"/>
                  </a:lnTo>
                  <a:lnTo>
                    <a:pt x="576837" y="211001"/>
                  </a:lnTo>
                  <a:lnTo>
                    <a:pt x="562919" y="212411"/>
                  </a:lnTo>
                  <a:lnTo>
                    <a:pt x="561938" y="218113"/>
                  </a:lnTo>
                  <a:lnTo>
                    <a:pt x="552066" y="214802"/>
                  </a:lnTo>
                  <a:lnTo>
                    <a:pt x="540354" y="229518"/>
                  </a:lnTo>
                  <a:lnTo>
                    <a:pt x="538392" y="242272"/>
                  </a:lnTo>
                  <a:lnTo>
                    <a:pt x="525700" y="253431"/>
                  </a:lnTo>
                  <a:lnTo>
                    <a:pt x="527110" y="266185"/>
                  </a:lnTo>
                  <a:lnTo>
                    <a:pt x="520365" y="277774"/>
                  </a:lnTo>
                  <a:lnTo>
                    <a:pt x="532015" y="299480"/>
                  </a:lnTo>
                  <a:lnTo>
                    <a:pt x="510984" y="332590"/>
                  </a:lnTo>
                  <a:lnTo>
                    <a:pt x="520979" y="350678"/>
                  </a:lnTo>
                  <a:lnTo>
                    <a:pt x="552372" y="357607"/>
                  </a:lnTo>
                  <a:lnTo>
                    <a:pt x="556542" y="365762"/>
                  </a:lnTo>
                  <a:lnTo>
                    <a:pt x="579597" y="375879"/>
                  </a:lnTo>
                  <a:lnTo>
                    <a:pt x="593944" y="375879"/>
                  </a:lnTo>
                  <a:lnTo>
                    <a:pt x="601486" y="368399"/>
                  </a:lnTo>
                  <a:lnTo>
                    <a:pt x="642997" y="399547"/>
                  </a:lnTo>
                  <a:lnTo>
                    <a:pt x="655199" y="394887"/>
                  </a:lnTo>
                  <a:lnTo>
                    <a:pt x="670712" y="418984"/>
                  </a:lnTo>
                  <a:lnTo>
                    <a:pt x="682975" y="421805"/>
                  </a:lnTo>
                  <a:lnTo>
                    <a:pt x="677947" y="434436"/>
                  </a:lnTo>
                  <a:lnTo>
                    <a:pt x="680952" y="459024"/>
                  </a:lnTo>
                  <a:lnTo>
                    <a:pt x="680952" y="459024"/>
                  </a:lnTo>
                  <a:lnTo>
                    <a:pt x="674513" y="457061"/>
                  </a:lnTo>
                  <a:lnTo>
                    <a:pt x="676721" y="447067"/>
                  </a:lnTo>
                  <a:lnTo>
                    <a:pt x="663477" y="427446"/>
                  </a:lnTo>
                  <a:lnTo>
                    <a:pt x="646185" y="423644"/>
                  </a:lnTo>
                  <a:lnTo>
                    <a:pt x="633861" y="429285"/>
                  </a:lnTo>
                  <a:lnTo>
                    <a:pt x="617060" y="448416"/>
                  </a:lnTo>
                  <a:lnTo>
                    <a:pt x="621904" y="468098"/>
                  </a:lnTo>
                  <a:lnTo>
                    <a:pt x="611419" y="480300"/>
                  </a:lnTo>
                  <a:lnTo>
                    <a:pt x="610132" y="508751"/>
                  </a:lnTo>
                  <a:lnTo>
                    <a:pt x="610132" y="508751"/>
                  </a:lnTo>
                  <a:lnTo>
                    <a:pt x="605043" y="515802"/>
                  </a:lnTo>
                  <a:lnTo>
                    <a:pt x="605043" y="515802"/>
                  </a:lnTo>
                  <a:lnTo>
                    <a:pt x="581129" y="552224"/>
                  </a:lnTo>
                  <a:lnTo>
                    <a:pt x="576715" y="549342"/>
                  </a:lnTo>
                  <a:lnTo>
                    <a:pt x="582049" y="543394"/>
                  </a:lnTo>
                  <a:lnTo>
                    <a:pt x="572668" y="530211"/>
                  </a:lnTo>
                  <a:lnTo>
                    <a:pt x="577389" y="525122"/>
                  </a:lnTo>
                  <a:lnTo>
                    <a:pt x="566046" y="508567"/>
                  </a:lnTo>
                  <a:lnTo>
                    <a:pt x="548264" y="499921"/>
                  </a:lnTo>
                  <a:lnTo>
                    <a:pt x="525761" y="499185"/>
                  </a:lnTo>
                  <a:lnTo>
                    <a:pt x="511107" y="483856"/>
                  </a:lnTo>
                  <a:lnTo>
                    <a:pt x="498046" y="481097"/>
                  </a:lnTo>
                  <a:lnTo>
                    <a:pt x="482533" y="489681"/>
                  </a:lnTo>
                  <a:lnTo>
                    <a:pt x="455616" y="483489"/>
                  </a:lnTo>
                  <a:lnTo>
                    <a:pt x="448135" y="504459"/>
                  </a:lnTo>
                  <a:lnTo>
                    <a:pt x="448135" y="504459"/>
                  </a:lnTo>
                  <a:lnTo>
                    <a:pt x="394606" y="532664"/>
                  </a:lnTo>
                  <a:lnTo>
                    <a:pt x="372901" y="538121"/>
                  </a:lnTo>
                  <a:lnTo>
                    <a:pt x="349110" y="517335"/>
                  </a:lnTo>
                  <a:lnTo>
                    <a:pt x="334149" y="525858"/>
                  </a:lnTo>
                  <a:lnTo>
                    <a:pt x="328140" y="503907"/>
                  </a:lnTo>
                  <a:lnTo>
                    <a:pt x="332616" y="494035"/>
                  </a:lnTo>
                  <a:lnTo>
                    <a:pt x="326116" y="486616"/>
                  </a:lnTo>
                  <a:lnTo>
                    <a:pt x="334762" y="479074"/>
                  </a:lnTo>
                  <a:lnTo>
                    <a:pt x="319249" y="460924"/>
                  </a:lnTo>
                  <a:lnTo>
                    <a:pt x="292515" y="446638"/>
                  </a:lnTo>
                  <a:lnTo>
                    <a:pt x="284974" y="429040"/>
                  </a:lnTo>
                  <a:lnTo>
                    <a:pt x="273998" y="447987"/>
                  </a:lnTo>
                  <a:lnTo>
                    <a:pt x="270135" y="470306"/>
                  </a:lnTo>
                  <a:lnTo>
                    <a:pt x="270135" y="470306"/>
                  </a:lnTo>
                  <a:lnTo>
                    <a:pt x="230586" y="448906"/>
                  </a:lnTo>
                  <a:lnTo>
                    <a:pt x="209248" y="425238"/>
                  </a:lnTo>
                  <a:lnTo>
                    <a:pt x="189198" y="380968"/>
                  </a:lnTo>
                  <a:lnTo>
                    <a:pt x="230586" y="368460"/>
                  </a:lnTo>
                  <a:lnTo>
                    <a:pt x="239416" y="353008"/>
                  </a:lnTo>
                  <a:lnTo>
                    <a:pt x="203791" y="343688"/>
                  </a:lnTo>
                  <a:lnTo>
                    <a:pt x="175586" y="346509"/>
                  </a:lnTo>
                  <a:lnTo>
                    <a:pt x="174973" y="321431"/>
                  </a:lnTo>
                  <a:lnTo>
                    <a:pt x="146032" y="251837"/>
                  </a:lnTo>
                  <a:lnTo>
                    <a:pt x="131377" y="230009"/>
                  </a:lnTo>
                  <a:lnTo>
                    <a:pt x="125123" y="175315"/>
                  </a:lnTo>
                  <a:lnTo>
                    <a:pt x="102313" y="183225"/>
                  </a:lnTo>
                  <a:lnTo>
                    <a:pt x="57859" y="181263"/>
                  </a:lnTo>
                  <a:lnTo>
                    <a:pt x="45044" y="194629"/>
                  </a:lnTo>
                  <a:lnTo>
                    <a:pt x="36828" y="188927"/>
                  </a:lnTo>
                  <a:lnTo>
                    <a:pt x="28796" y="193710"/>
                  </a:lnTo>
                  <a:lnTo>
                    <a:pt x="28796" y="193710"/>
                  </a:lnTo>
                  <a:lnTo>
                    <a:pt x="17882" y="184328"/>
                  </a:lnTo>
                  <a:lnTo>
                    <a:pt x="8929" y="188375"/>
                  </a:lnTo>
                  <a:lnTo>
                    <a:pt x="6232" y="184328"/>
                  </a:lnTo>
                  <a:lnTo>
                    <a:pt x="9665" y="181998"/>
                  </a:lnTo>
                  <a:lnTo>
                    <a:pt x="468" y="145822"/>
                  </a:lnTo>
                  <a:lnTo>
                    <a:pt x="5741" y="129389"/>
                  </a:lnTo>
                  <a:lnTo>
                    <a:pt x="12241" y="127734"/>
                  </a:lnTo>
                  <a:lnTo>
                    <a:pt x="8500" y="120560"/>
                  </a:lnTo>
                  <a:lnTo>
                    <a:pt x="15000" y="102472"/>
                  </a:lnTo>
                  <a:lnTo>
                    <a:pt x="1449" y="44221"/>
                  </a:lnTo>
                  <a:lnTo>
                    <a:pt x="11505" y="4134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รูปแบบอิสระ: รูปร่าง 83">
              <a:extLst>
                <a:ext uri="{FF2B5EF4-FFF2-40B4-BE49-F238E27FC236}">
                  <a16:creationId xmlns:a16="http://schemas.microsoft.com/office/drawing/2014/main" id="{ACC877C0-7294-CF07-37FE-DD1E026CC92E}"/>
                </a:ext>
              </a:extLst>
            </p:cNvPr>
            <p:cNvSpPr/>
            <p:nvPr/>
          </p:nvSpPr>
          <p:spPr>
            <a:xfrm>
              <a:off x="5825964" y="1269637"/>
              <a:ext cx="544484" cy="630449"/>
            </a:xfrm>
            <a:custGeom>
              <a:avLst/>
              <a:gdLst>
                <a:gd name="connsiteX0" fmla="*/ 522655 w 544484"/>
                <a:gd name="connsiteY0" fmla="*/ -48 h 630449"/>
                <a:gd name="connsiteX1" fmla="*/ 526518 w 544484"/>
                <a:gd name="connsiteY1" fmla="*/ 1240 h 630449"/>
                <a:gd name="connsiteX2" fmla="*/ 526518 w 544484"/>
                <a:gd name="connsiteY2" fmla="*/ 1240 h 630449"/>
                <a:gd name="connsiteX3" fmla="*/ 524923 w 544484"/>
                <a:gd name="connsiteY3" fmla="*/ 23191 h 630449"/>
                <a:gd name="connsiteX4" fmla="*/ 511066 w 544484"/>
                <a:gd name="connsiteY4" fmla="*/ 31468 h 630449"/>
                <a:gd name="connsiteX5" fmla="*/ 505547 w 544484"/>
                <a:gd name="connsiteY5" fmla="*/ 56792 h 630449"/>
                <a:gd name="connsiteX6" fmla="*/ 505547 w 544484"/>
                <a:gd name="connsiteY6" fmla="*/ 56792 h 630449"/>
                <a:gd name="connsiteX7" fmla="*/ 500152 w 544484"/>
                <a:gd name="connsiteY7" fmla="*/ 98180 h 630449"/>
                <a:gd name="connsiteX8" fmla="*/ 490096 w 544484"/>
                <a:gd name="connsiteY8" fmla="*/ 101062 h 630449"/>
                <a:gd name="connsiteX9" fmla="*/ 503647 w 544484"/>
                <a:gd name="connsiteY9" fmla="*/ 159312 h 630449"/>
                <a:gd name="connsiteX10" fmla="*/ 497147 w 544484"/>
                <a:gd name="connsiteY10" fmla="*/ 177400 h 630449"/>
                <a:gd name="connsiteX11" fmla="*/ 500888 w 544484"/>
                <a:gd name="connsiteY11" fmla="*/ 184574 h 630449"/>
                <a:gd name="connsiteX12" fmla="*/ 494388 w 544484"/>
                <a:gd name="connsiteY12" fmla="*/ 186230 h 630449"/>
                <a:gd name="connsiteX13" fmla="*/ 489115 w 544484"/>
                <a:gd name="connsiteY13" fmla="*/ 202662 h 630449"/>
                <a:gd name="connsiteX14" fmla="*/ 498312 w 544484"/>
                <a:gd name="connsiteY14" fmla="*/ 238839 h 630449"/>
                <a:gd name="connsiteX15" fmla="*/ 494879 w 544484"/>
                <a:gd name="connsiteY15" fmla="*/ 241169 h 630449"/>
                <a:gd name="connsiteX16" fmla="*/ 497577 w 544484"/>
                <a:gd name="connsiteY16" fmla="*/ 245216 h 630449"/>
                <a:gd name="connsiteX17" fmla="*/ 506529 w 544484"/>
                <a:gd name="connsiteY17" fmla="*/ 241169 h 630449"/>
                <a:gd name="connsiteX18" fmla="*/ 517443 w 544484"/>
                <a:gd name="connsiteY18" fmla="*/ 250550 h 630449"/>
                <a:gd name="connsiteX19" fmla="*/ 517443 w 544484"/>
                <a:gd name="connsiteY19" fmla="*/ 250550 h 630449"/>
                <a:gd name="connsiteX20" fmla="*/ 539149 w 544484"/>
                <a:gd name="connsiteY20" fmla="*/ 284396 h 630449"/>
                <a:gd name="connsiteX21" fmla="*/ 539026 w 544484"/>
                <a:gd name="connsiteY21" fmla="*/ 304876 h 630449"/>
                <a:gd name="connsiteX22" fmla="*/ 520754 w 544484"/>
                <a:gd name="connsiteY22" fmla="*/ 323639 h 630449"/>
                <a:gd name="connsiteX23" fmla="*/ 504199 w 544484"/>
                <a:gd name="connsiteY23" fmla="*/ 330445 h 630449"/>
                <a:gd name="connsiteX24" fmla="*/ 478936 w 544484"/>
                <a:gd name="connsiteY24" fmla="*/ 326582 h 630449"/>
                <a:gd name="connsiteX25" fmla="*/ 474828 w 544484"/>
                <a:gd name="connsiteY25" fmla="*/ 346877 h 630449"/>
                <a:gd name="connsiteX26" fmla="*/ 490035 w 544484"/>
                <a:gd name="connsiteY26" fmla="*/ 364046 h 630449"/>
                <a:gd name="connsiteX27" fmla="*/ 490770 w 544484"/>
                <a:gd name="connsiteY27" fmla="*/ 377351 h 630449"/>
                <a:gd name="connsiteX28" fmla="*/ 478262 w 544484"/>
                <a:gd name="connsiteY28" fmla="*/ 386181 h 630449"/>
                <a:gd name="connsiteX29" fmla="*/ 481266 w 544484"/>
                <a:gd name="connsiteY29" fmla="*/ 395378 h 630449"/>
                <a:gd name="connsiteX30" fmla="*/ 503524 w 544484"/>
                <a:gd name="connsiteY30" fmla="*/ 416103 h 630449"/>
                <a:gd name="connsiteX31" fmla="*/ 510698 w 544484"/>
                <a:gd name="connsiteY31" fmla="*/ 414570 h 630449"/>
                <a:gd name="connsiteX32" fmla="*/ 506835 w 544484"/>
                <a:gd name="connsiteY32" fmla="*/ 423584 h 630449"/>
                <a:gd name="connsiteX33" fmla="*/ 511066 w 544484"/>
                <a:gd name="connsiteY33" fmla="*/ 435111 h 630449"/>
                <a:gd name="connsiteX34" fmla="*/ 485313 w 544484"/>
                <a:gd name="connsiteY34" fmla="*/ 430941 h 630449"/>
                <a:gd name="connsiteX35" fmla="*/ 481205 w 544484"/>
                <a:gd name="connsiteY35" fmla="*/ 436460 h 630449"/>
                <a:gd name="connsiteX36" fmla="*/ 514316 w 544484"/>
                <a:gd name="connsiteY36" fmla="*/ 442224 h 630449"/>
                <a:gd name="connsiteX37" fmla="*/ 501010 w 544484"/>
                <a:gd name="connsiteY37" fmla="*/ 457246 h 630449"/>
                <a:gd name="connsiteX38" fmla="*/ 491200 w 544484"/>
                <a:gd name="connsiteY38" fmla="*/ 451973 h 630449"/>
                <a:gd name="connsiteX39" fmla="*/ 491016 w 544484"/>
                <a:gd name="connsiteY39" fmla="*/ 467424 h 630449"/>
                <a:gd name="connsiteX40" fmla="*/ 519834 w 544484"/>
                <a:gd name="connsiteY40" fmla="*/ 476377 h 630449"/>
                <a:gd name="connsiteX41" fmla="*/ 525537 w 544484"/>
                <a:gd name="connsiteY41" fmla="*/ 496672 h 630449"/>
                <a:gd name="connsiteX42" fmla="*/ 544974 w 544484"/>
                <a:gd name="connsiteY42" fmla="*/ 510284 h 630449"/>
                <a:gd name="connsiteX43" fmla="*/ 538781 w 544484"/>
                <a:gd name="connsiteY43" fmla="*/ 518378 h 630449"/>
                <a:gd name="connsiteX44" fmla="*/ 522409 w 544484"/>
                <a:gd name="connsiteY44" fmla="*/ 522486 h 630449"/>
                <a:gd name="connsiteX45" fmla="*/ 512599 w 544484"/>
                <a:gd name="connsiteY45" fmla="*/ 539164 h 630449"/>
                <a:gd name="connsiteX46" fmla="*/ 495308 w 544484"/>
                <a:gd name="connsiteY46" fmla="*/ 544315 h 630449"/>
                <a:gd name="connsiteX47" fmla="*/ 501255 w 544484"/>
                <a:gd name="connsiteY47" fmla="*/ 563568 h 630449"/>
                <a:gd name="connsiteX48" fmla="*/ 511066 w 544484"/>
                <a:gd name="connsiteY48" fmla="*/ 570926 h 630449"/>
                <a:gd name="connsiteX49" fmla="*/ 511066 w 544484"/>
                <a:gd name="connsiteY49" fmla="*/ 570926 h 630449"/>
                <a:gd name="connsiteX50" fmla="*/ 499600 w 544484"/>
                <a:gd name="connsiteY50" fmla="*/ 584538 h 630449"/>
                <a:gd name="connsiteX51" fmla="*/ 486846 w 544484"/>
                <a:gd name="connsiteY51" fmla="*/ 579632 h 630449"/>
                <a:gd name="connsiteX52" fmla="*/ 480101 w 544484"/>
                <a:gd name="connsiteY52" fmla="*/ 592693 h 630449"/>
                <a:gd name="connsiteX53" fmla="*/ 459377 w 544484"/>
                <a:gd name="connsiteY53" fmla="*/ 587236 h 630449"/>
                <a:gd name="connsiteX54" fmla="*/ 461277 w 544484"/>
                <a:gd name="connsiteY54" fmla="*/ 592264 h 630449"/>
                <a:gd name="connsiteX55" fmla="*/ 443189 w 544484"/>
                <a:gd name="connsiteY55" fmla="*/ 603668 h 630449"/>
                <a:gd name="connsiteX56" fmla="*/ 393707 w 544484"/>
                <a:gd name="connsiteY56" fmla="*/ 625987 h 630449"/>
                <a:gd name="connsiteX57" fmla="*/ 393707 w 544484"/>
                <a:gd name="connsiteY57" fmla="*/ 625987 h 630449"/>
                <a:gd name="connsiteX58" fmla="*/ 369181 w 544484"/>
                <a:gd name="connsiteY58" fmla="*/ 630402 h 630449"/>
                <a:gd name="connsiteX59" fmla="*/ 352503 w 544484"/>
                <a:gd name="connsiteY59" fmla="*/ 611210 h 630449"/>
                <a:gd name="connsiteX60" fmla="*/ 366974 w 544484"/>
                <a:gd name="connsiteY60" fmla="*/ 607225 h 630449"/>
                <a:gd name="connsiteX61" fmla="*/ 349008 w 544484"/>
                <a:gd name="connsiteY61" fmla="*/ 583986 h 630449"/>
                <a:gd name="connsiteX62" fmla="*/ 353791 w 544484"/>
                <a:gd name="connsiteY62" fmla="*/ 551672 h 630449"/>
                <a:gd name="connsiteX63" fmla="*/ 346555 w 544484"/>
                <a:gd name="connsiteY63" fmla="*/ 544498 h 630449"/>
                <a:gd name="connsiteX64" fmla="*/ 348150 w 544484"/>
                <a:gd name="connsiteY64" fmla="*/ 534197 h 630449"/>
                <a:gd name="connsiteX65" fmla="*/ 337297 w 544484"/>
                <a:gd name="connsiteY65" fmla="*/ 506789 h 630449"/>
                <a:gd name="connsiteX66" fmla="*/ 329019 w 544484"/>
                <a:gd name="connsiteY66" fmla="*/ 504766 h 630449"/>
                <a:gd name="connsiteX67" fmla="*/ 320496 w 544484"/>
                <a:gd name="connsiteY67" fmla="*/ 523835 h 630449"/>
                <a:gd name="connsiteX68" fmla="*/ 302715 w 544484"/>
                <a:gd name="connsiteY68" fmla="*/ 529721 h 630449"/>
                <a:gd name="connsiteX69" fmla="*/ 289900 w 544484"/>
                <a:gd name="connsiteY69" fmla="*/ 514392 h 630449"/>
                <a:gd name="connsiteX70" fmla="*/ 288612 w 544484"/>
                <a:gd name="connsiteY70" fmla="*/ 500964 h 630449"/>
                <a:gd name="connsiteX71" fmla="*/ 268255 w 544484"/>
                <a:gd name="connsiteY71" fmla="*/ 493300 h 630449"/>
                <a:gd name="connsiteX72" fmla="*/ 260713 w 544484"/>
                <a:gd name="connsiteY72" fmla="*/ 483428 h 630449"/>
                <a:gd name="connsiteX73" fmla="*/ 250044 w 544484"/>
                <a:gd name="connsiteY73" fmla="*/ 492503 h 630449"/>
                <a:gd name="connsiteX74" fmla="*/ 235758 w 544484"/>
                <a:gd name="connsiteY74" fmla="*/ 483673 h 630449"/>
                <a:gd name="connsiteX75" fmla="*/ 228706 w 544484"/>
                <a:gd name="connsiteY75" fmla="*/ 489559 h 630449"/>
                <a:gd name="connsiteX76" fmla="*/ 210128 w 544484"/>
                <a:gd name="connsiteY76" fmla="*/ 486555 h 630449"/>
                <a:gd name="connsiteX77" fmla="*/ 204855 w 544484"/>
                <a:gd name="connsiteY77" fmla="*/ 493116 h 630449"/>
                <a:gd name="connsiteX78" fmla="*/ 197374 w 544484"/>
                <a:gd name="connsiteY78" fmla="*/ 483796 h 630449"/>
                <a:gd name="connsiteX79" fmla="*/ 176465 w 544484"/>
                <a:gd name="connsiteY79" fmla="*/ 485329 h 630449"/>
                <a:gd name="connsiteX80" fmla="*/ 161320 w 544484"/>
                <a:gd name="connsiteY80" fmla="*/ 467056 h 630449"/>
                <a:gd name="connsiteX81" fmla="*/ 152061 w 544484"/>
                <a:gd name="connsiteY81" fmla="*/ 471349 h 630449"/>
                <a:gd name="connsiteX82" fmla="*/ 151816 w 544484"/>
                <a:gd name="connsiteY82" fmla="*/ 484715 h 630449"/>
                <a:gd name="connsiteX83" fmla="*/ 139001 w 544484"/>
                <a:gd name="connsiteY83" fmla="*/ 506421 h 630449"/>
                <a:gd name="connsiteX84" fmla="*/ 116498 w 544484"/>
                <a:gd name="connsiteY84" fmla="*/ 516293 h 630449"/>
                <a:gd name="connsiteX85" fmla="*/ 112942 w 544484"/>
                <a:gd name="connsiteY85" fmla="*/ 566204 h 630449"/>
                <a:gd name="connsiteX86" fmla="*/ 107669 w 544484"/>
                <a:gd name="connsiteY86" fmla="*/ 569761 h 630449"/>
                <a:gd name="connsiteX87" fmla="*/ 97368 w 544484"/>
                <a:gd name="connsiteY87" fmla="*/ 565101 h 630449"/>
                <a:gd name="connsiteX88" fmla="*/ 97368 w 544484"/>
                <a:gd name="connsiteY88" fmla="*/ 565101 h 630449"/>
                <a:gd name="connsiteX89" fmla="*/ 97920 w 544484"/>
                <a:gd name="connsiteY89" fmla="*/ 555965 h 630449"/>
                <a:gd name="connsiteX90" fmla="*/ 82836 w 544484"/>
                <a:gd name="connsiteY90" fmla="*/ 553267 h 630449"/>
                <a:gd name="connsiteX91" fmla="*/ 80015 w 544484"/>
                <a:gd name="connsiteY91" fmla="*/ 547503 h 630449"/>
                <a:gd name="connsiteX92" fmla="*/ 89826 w 544484"/>
                <a:gd name="connsiteY92" fmla="*/ 541617 h 630449"/>
                <a:gd name="connsiteX93" fmla="*/ 85534 w 544484"/>
                <a:gd name="connsiteY93" fmla="*/ 528250 h 630449"/>
                <a:gd name="connsiteX94" fmla="*/ 92953 w 544484"/>
                <a:gd name="connsiteY94" fmla="*/ 511633 h 630449"/>
                <a:gd name="connsiteX95" fmla="*/ 89764 w 544484"/>
                <a:gd name="connsiteY95" fmla="*/ 489989 h 630449"/>
                <a:gd name="connsiteX96" fmla="*/ 101292 w 544484"/>
                <a:gd name="connsiteY96" fmla="*/ 464113 h 630449"/>
                <a:gd name="connsiteX97" fmla="*/ 100679 w 544484"/>
                <a:gd name="connsiteY97" fmla="*/ 447374 h 630449"/>
                <a:gd name="connsiteX98" fmla="*/ 113923 w 544484"/>
                <a:gd name="connsiteY98" fmla="*/ 422786 h 630449"/>
                <a:gd name="connsiteX99" fmla="*/ 103070 w 544484"/>
                <a:gd name="connsiteY99" fmla="*/ 403779 h 630449"/>
                <a:gd name="connsiteX100" fmla="*/ 89397 w 544484"/>
                <a:gd name="connsiteY100" fmla="*/ 402430 h 630449"/>
                <a:gd name="connsiteX101" fmla="*/ 71186 w 544484"/>
                <a:gd name="connsiteY101" fmla="*/ 380540 h 630449"/>
                <a:gd name="connsiteX102" fmla="*/ 33967 w 544484"/>
                <a:gd name="connsiteY102" fmla="*/ 377167 h 630449"/>
                <a:gd name="connsiteX103" fmla="*/ 34090 w 544484"/>
                <a:gd name="connsiteY103" fmla="*/ 330199 h 630449"/>
                <a:gd name="connsiteX104" fmla="*/ 25199 w 544484"/>
                <a:gd name="connsiteY104" fmla="*/ 324374 h 630449"/>
                <a:gd name="connsiteX105" fmla="*/ 9809 w 544484"/>
                <a:gd name="connsiteY105" fmla="*/ 330138 h 630449"/>
                <a:gd name="connsiteX106" fmla="*/ 489 w 544484"/>
                <a:gd name="connsiteY106" fmla="*/ 323025 h 630449"/>
                <a:gd name="connsiteX107" fmla="*/ 4413 w 544484"/>
                <a:gd name="connsiteY107" fmla="*/ 308126 h 630449"/>
                <a:gd name="connsiteX108" fmla="*/ 16431 w 544484"/>
                <a:gd name="connsiteY108" fmla="*/ 296414 h 630449"/>
                <a:gd name="connsiteX109" fmla="*/ 11464 w 544484"/>
                <a:gd name="connsiteY109" fmla="*/ 289670 h 630449"/>
                <a:gd name="connsiteX110" fmla="*/ 19680 w 544484"/>
                <a:gd name="connsiteY110" fmla="*/ 272562 h 630449"/>
                <a:gd name="connsiteX111" fmla="*/ 30165 w 544484"/>
                <a:gd name="connsiteY111" fmla="*/ 269497 h 630449"/>
                <a:gd name="connsiteX112" fmla="*/ 41264 w 544484"/>
                <a:gd name="connsiteY112" fmla="*/ 279675 h 630449"/>
                <a:gd name="connsiteX113" fmla="*/ 51994 w 544484"/>
                <a:gd name="connsiteY113" fmla="*/ 277161 h 630449"/>
                <a:gd name="connsiteX114" fmla="*/ 51994 w 544484"/>
                <a:gd name="connsiteY114" fmla="*/ 277161 h 630449"/>
                <a:gd name="connsiteX115" fmla="*/ 78728 w 544484"/>
                <a:gd name="connsiteY115" fmla="*/ 284519 h 630449"/>
                <a:gd name="connsiteX116" fmla="*/ 114291 w 544484"/>
                <a:gd name="connsiteY116" fmla="*/ 317016 h 630449"/>
                <a:gd name="connsiteX117" fmla="*/ 137100 w 544484"/>
                <a:gd name="connsiteY117" fmla="*/ 322596 h 630449"/>
                <a:gd name="connsiteX118" fmla="*/ 139614 w 544484"/>
                <a:gd name="connsiteY118" fmla="*/ 312050 h 630449"/>
                <a:gd name="connsiteX119" fmla="*/ 146114 w 544484"/>
                <a:gd name="connsiteY119" fmla="*/ 310456 h 630449"/>
                <a:gd name="connsiteX120" fmla="*/ 145194 w 544484"/>
                <a:gd name="connsiteY120" fmla="*/ 298009 h 630449"/>
                <a:gd name="connsiteX121" fmla="*/ 165244 w 544484"/>
                <a:gd name="connsiteY121" fmla="*/ 293594 h 630449"/>
                <a:gd name="connsiteX122" fmla="*/ 178673 w 544484"/>
                <a:gd name="connsiteY122" fmla="*/ 267044 h 630449"/>
                <a:gd name="connsiteX123" fmla="*/ 197680 w 544484"/>
                <a:gd name="connsiteY123" fmla="*/ 251041 h 630449"/>
                <a:gd name="connsiteX124" fmla="*/ 198784 w 544484"/>
                <a:gd name="connsiteY124" fmla="*/ 243928 h 630449"/>
                <a:gd name="connsiteX125" fmla="*/ 216198 w 544484"/>
                <a:gd name="connsiteY125" fmla="*/ 238532 h 630449"/>
                <a:gd name="connsiteX126" fmla="*/ 229626 w 544484"/>
                <a:gd name="connsiteY126" fmla="*/ 224552 h 630449"/>
                <a:gd name="connsiteX127" fmla="*/ 236861 w 544484"/>
                <a:gd name="connsiteY127" fmla="*/ 230438 h 630449"/>
                <a:gd name="connsiteX128" fmla="*/ 248818 w 544484"/>
                <a:gd name="connsiteY128" fmla="*/ 215968 h 630449"/>
                <a:gd name="connsiteX129" fmla="*/ 237474 w 544484"/>
                <a:gd name="connsiteY129" fmla="*/ 207936 h 630449"/>
                <a:gd name="connsiteX130" fmla="*/ 255501 w 544484"/>
                <a:gd name="connsiteY130" fmla="*/ 208610 h 630449"/>
                <a:gd name="connsiteX131" fmla="*/ 265680 w 544484"/>
                <a:gd name="connsiteY131" fmla="*/ 202785 h 630449"/>
                <a:gd name="connsiteX132" fmla="*/ 272118 w 544484"/>
                <a:gd name="connsiteY132" fmla="*/ 203521 h 630449"/>
                <a:gd name="connsiteX133" fmla="*/ 269420 w 544484"/>
                <a:gd name="connsiteY133" fmla="*/ 211431 h 630449"/>
                <a:gd name="connsiteX134" fmla="*/ 274264 w 544484"/>
                <a:gd name="connsiteY134" fmla="*/ 211124 h 630449"/>
                <a:gd name="connsiteX135" fmla="*/ 283277 w 544484"/>
                <a:gd name="connsiteY135" fmla="*/ 193404 h 630449"/>
                <a:gd name="connsiteX136" fmla="*/ 297503 w 544484"/>
                <a:gd name="connsiteY136" fmla="*/ 184206 h 630449"/>
                <a:gd name="connsiteX137" fmla="*/ 308356 w 544484"/>
                <a:gd name="connsiteY137" fmla="*/ 185923 h 630449"/>
                <a:gd name="connsiteX138" fmla="*/ 297380 w 544484"/>
                <a:gd name="connsiteY138" fmla="*/ 173783 h 630449"/>
                <a:gd name="connsiteX139" fmla="*/ 307865 w 544484"/>
                <a:gd name="connsiteY139" fmla="*/ 149992 h 630449"/>
                <a:gd name="connsiteX140" fmla="*/ 314426 w 544484"/>
                <a:gd name="connsiteY140" fmla="*/ 158576 h 630449"/>
                <a:gd name="connsiteX141" fmla="*/ 326566 w 544484"/>
                <a:gd name="connsiteY141" fmla="*/ 139384 h 630449"/>
                <a:gd name="connsiteX142" fmla="*/ 356856 w 544484"/>
                <a:gd name="connsiteY142" fmla="*/ 131291 h 630449"/>
                <a:gd name="connsiteX143" fmla="*/ 363356 w 544484"/>
                <a:gd name="connsiteY143" fmla="*/ 135583 h 630449"/>
                <a:gd name="connsiteX144" fmla="*/ 372615 w 544484"/>
                <a:gd name="connsiteY144" fmla="*/ 127489 h 630449"/>
                <a:gd name="connsiteX145" fmla="*/ 371266 w 544484"/>
                <a:gd name="connsiteY145" fmla="*/ 115042 h 630449"/>
                <a:gd name="connsiteX146" fmla="*/ 391684 w 544484"/>
                <a:gd name="connsiteY146" fmla="*/ 64088 h 630449"/>
                <a:gd name="connsiteX147" fmla="*/ 431171 w 544484"/>
                <a:gd name="connsiteY147" fmla="*/ 80950 h 630449"/>
                <a:gd name="connsiteX148" fmla="*/ 443373 w 544484"/>
                <a:gd name="connsiteY148" fmla="*/ 80460 h 630449"/>
                <a:gd name="connsiteX149" fmla="*/ 464527 w 544484"/>
                <a:gd name="connsiteY149" fmla="*/ 51396 h 630449"/>
                <a:gd name="connsiteX150" fmla="*/ 493836 w 544484"/>
                <a:gd name="connsiteY150" fmla="*/ 28770 h 630449"/>
                <a:gd name="connsiteX151" fmla="*/ 501378 w 544484"/>
                <a:gd name="connsiteY151" fmla="*/ 7984 h 6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44484" h="630449">
                  <a:moveTo>
                    <a:pt x="522655" y="-48"/>
                  </a:moveTo>
                  <a:lnTo>
                    <a:pt x="526518" y="1240"/>
                  </a:lnTo>
                  <a:lnTo>
                    <a:pt x="526518" y="1240"/>
                  </a:lnTo>
                  <a:lnTo>
                    <a:pt x="524923" y="23191"/>
                  </a:lnTo>
                  <a:lnTo>
                    <a:pt x="511066" y="31468"/>
                  </a:lnTo>
                  <a:lnTo>
                    <a:pt x="505547" y="56792"/>
                  </a:lnTo>
                  <a:lnTo>
                    <a:pt x="505547" y="56792"/>
                  </a:lnTo>
                  <a:lnTo>
                    <a:pt x="500152" y="98180"/>
                  </a:lnTo>
                  <a:lnTo>
                    <a:pt x="490096" y="101062"/>
                  </a:lnTo>
                  <a:lnTo>
                    <a:pt x="503647" y="159312"/>
                  </a:lnTo>
                  <a:lnTo>
                    <a:pt x="497147" y="177400"/>
                  </a:lnTo>
                  <a:lnTo>
                    <a:pt x="500888" y="184574"/>
                  </a:lnTo>
                  <a:lnTo>
                    <a:pt x="494388" y="186230"/>
                  </a:lnTo>
                  <a:lnTo>
                    <a:pt x="489115" y="202662"/>
                  </a:lnTo>
                  <a:lnTo>
                    <a:pt x="498312" y="238839"/>
                  </a:lnTo>
                  <a:lnTo>
                    <a:pt x="494879" y="241169"/>
                  </a:lnTo>
                  <a:lnTo>
                    <a:pt x="497577" y="245216"/>
                  </a:lnTo>
                  <a:lnTo>
                    <a:pt x="506529" y="241169"/>
                  </a:lnTo>
                  <a:lnTo>
                    <a:pt x="517443" y="250550"/>
                  </a:lnTo>
                  <a:lnTo>
                    <a:pt x="517443" y="250550"/>
                  </a:lnTo>
                  <a:lnTo>
                    <a:pt x="539149" y="284396"/>
                  </a:lnTo>
                  <a:lnTo>
                    <a:pt x="539026" y="304876"/>
                  </a:lnTo>
                  <a:lnTo>
                    <a:pt x="520754" y="323639"/>
                  </a:lnTo>
                  <a:lnTo>
                    <a:pt x="504199" y="330445"/>
                  </a:lnTo>
                  <a:lnTo>
                    <a:pt x="478936" y="326582"/>
                  </a:lnTo>
                  <a:lnTo>
                    <a:pt x="474828" y="346877"/>
                  </a:lnTo>
                  <a:lnTo>
                    <a:pt x="490035" y="364046"/>
                  </a:lnTo>
                  <a:lnTo>
                    <a:pt x="490770" y="377351"/>
                  </a:lnTo>
                  <a:lnTo>
                    <a:pt x="478262" y="386181"/>
                  </a:lnTo>
                  <a:lnTo>
                    <a:pt x="481266" y="395378"/>
                  </a:lnTo>
                  <a:lnTo>
                    <a:pt x="503524" y="416103"/>
                  </a:lnTo>
                  <a:lnTo>
                    <a:pt x="510698" y="414570"/>
                  </a:lnTo>
                  <a:lnTo>
                    <a:pt x="506835" y="423584"/>
                  </a:lnTo>
                  <a:lnTo>
                    <a:pt x="511066" y="435111"/>
                  </a:lnTo>
                  <a:lnTo>
                    <a:pt x="485313" y="430941"/>
                  </a:lnTo>
                  <a:lnTo>
                    <a:pt x="481205" y="436460"/>
                  </a:lnTo>
                  <a:lnTo>
                    <a:pt x="514316" y="442224"/>
                  </a:lnTo>
                  <a:lnTo>
                    <a:pt x="501010" y="457246"/>
                  </a:lnTo>
                  <a:lnTo>
                    <a:pt x="491200" y="451973"/>
                  </a:lnTo>
                  <a:lnTo>
                    <a:pt x="491016" y="467424"/>
                  </a:lnTo>
                  <a:lnTo>
                    <a:pt x="519834" y="476377"/>
                  </a:lnTo>
                  <a:lnTo>
                    <a:pt x="525537" y="496672"/>
                  </a:lnTo>
                  <a:lnTo>
                    <a:pt x="544974" y="510284"/>
                  </a:lnTo>
                  <a:lnTo>
                    <a:pt x="538781" y="518378"/>
                  </a:lnTo>
                  <a:lnTo>
                    <a:pt x="522409" y="522486"/>
                  </a:lnTo>
                  <a:lnTo>
                    <a:pt x="512599" y="539164"/>
                  </a:lnTo>
                  <a:lnTo>
                    <a:pt x="495308" y="544315"/>
                  </a:lnTo>
                  <a:lnTo>
                    <a:pt x="501255" y="563568"/>
                  </a:lnTo>
                  <a:lnTo>
                    <a:pt x="511066" y="570926"/>
                  </a:lnTo>
                  <a:lnTo>
                    <a:pt x="511066" y="570926"/>
                  </a:lnTo>
                  <a:lnTo>
                    <a:pt x="499600" y="584538"/>
                  </a:lnTo>
                  <a:lnTo>
                    <a:pt x="486846" y="579632"/>
                  </a:lnTo>
                  <a:lnTo>
                    <a:pt x="480101" y="592693"/>
                  </a:lnTo>
                  <a:lnTo>
                    <a:pt x="459377" y="587236"/>
                  </a:lnTo>
                  <a:lnTo>
                    <a:pt x="461277" y="592264"/>
                  </a:lnTo>
                  <a:lnTo>
                    <a:pt x="443189" y="603668"/>
                  </a:lnTo>
                  <a:lnTo>
                    <a:pt x="393707" y="625987"/>
                  </a:lnTo>
                  <a:lnTo>
                    <a:pt x="393707" y="625987"/>
                  </a:lnTo>
                  <a:lnTo>
                    <a:pt x="369181" y="630402"/>
                  </a:lnTo>
                  <a:lnTo>
                    <a:pt x="352503" y="611210"/>
                  </a:lnTo>
                  <a:lnTo>
                    <a:pt x="366974" y="607225"/>
                  </a:lnTo>
                  <a:lnTo>
                    <a:pt x="349008" y="583986"/>
                  </a:lnTo>
                  <a:lnTo>
                    <a:pt x="353791" y="551672"/>
                  </a:lnTo>
                  <a:lnTo>
                    <a:pt x="346555" y="544498"/>
                  </a:lnTo>
                  <a:lnTo>
                    <a:pt x="348150" y="534197"/>
                  </a:lnTo>
                  <a:lnTo>
                    <a:pt x="337297" y="506789"/>
                  </a:lnTo>
                  <a:lnTo>
                    <a:pt x="329019" y="504766"/>
                  </a:lnTo>
                  <a:lnTo>
                    <a:pt x="320496" y="523835"/>
                  </a:lnTo>
                  <a:lnTo>
                    <a:pt x="302715" y="529721"/>
                  </a:lnTo>
                  <a:lnTo>
                    <a:pt x="289900" y="514392"/>
                  </a:lnTo>
                  <a:lnTo>
                    <a:pt x="288612" y="500964"/>
                  </a:lnTo>
                  <a:lnTo>
                    <a:pt x="268255" y="493300"/>
                  </a:lnTo>
                  <a:lnTo>
                    <a:pt x="260713" y="483428"/>
                  </a:lnTo>
                  <a:lnTo>
                    <a:pt x="250044" y="492503"/>
                  </a:lnTo>
                  <a:lnTo>
                    <a:pt x="235758" y="483673"/>
                  </a:lnTo>
                  <a:lnTo>
                    <a:pt x="228706" y="489559"/>
                  </a:lnTo>
                  <a:lnTo>
                    <a:pt x="210128" y="486555"/>
                  </a:lnTo>
                  <a:lnTo>
                    <a:pt x="204855" y="493116"/>
                  </a:lnTo>
                  <a:lnTo>
                    <a:pt x="197374" y="483796"/>
                  </a:lnTo>
                  <a:lnTo>
                    <a:pt x="176465" y="485329"/>
                  </a:lnTo>
                  <a:lnTo>
                    <a:pt x="161320" y="467056"/>
                  </a:lnTo>
                  <a:lnTo>
                    <a:pt x="152061" y="471349"/>
                  </a:lnTo>
                  <a:lnTo>
                    <a:pt x="151816" y="484715"/>
                  </a:lnTo>
                  <a:lnTo>
                    <a:pt x="139001" y="506421"/>
                  </a:lnTo>
                  <a:lnTo>
                    <a:pt x="116498" y="516293"/>
                  </a:lnTo>
                  <a:lnTo>
                    <a:pt x="112942" y="566204"/>
                  </a:lnTo>
                  <a:lnTo>
                    <a:pt x="107669" y="569761"/>
                  </a:lnTo>
                  <a:lnTo>
                    <a:pt x="97368" y="565101"/>
                  </a:lnTo>
                  <a:lnTo>
                    <a:pt x="97368" y="565101"/>
                  </a:lnTo>
                  <a:lnTo>
                    <a:pt x="97920" y="555965"/>
                  </a:lnTo>
                  <a:lnTo>
                    <a:pt x="82836" y="553267"/>
                  </a:lnTo>
                  <a:lnTo>
                    <a:pt x="80015" y="547503"/>
                  </a:lnTo>
                  <a:lnTo>
                    <a:pt x="89826" y="541617"/>
                  </a:lnTo>
                  <a:lnTo>
                    <a:pt x="85534" y="528250"/>
                  </a:lnTo>
                  <a:lnTo>
                    <a:pt x="92953" y="511633"/>
                  </a:lnTo>
                  <a:lnTo>
                    <a:pt x="89764" y="489989"/>
                  </a:lnTo>
                  <a:lnTo>
                    <a:pt x="101292" y="464113"/>
                  </a:lnTo>
                  <a:lnTo>
                    <a:pt x="100679" y="447374"/>
                  </a:lnTo>
                  <a:lnTo>
                    <a:pt x="113923" y="422786"/>
                  </a:lnTo>
                  <a:lnTo>
                    <a:pt x="103070" y="403779"/>
                  </a:lnTo>
                  <a:lnTo>
                    <a:pt x="89397" y="402430"/>
                  </a:lnTo>
                  <a:lnTo>
                    <a:pt x="71186" y="380540"/>
                  </a:lnTo>
                  <a:lnTo>
                    <a:pt x="33967" y="377167"/>
                  </a:lnTo>
                  <a:lnTo>
                    <a:pt x="34090" y="330199"/>
                  </a:lnTo>
                  <a:lnTo>
                    <a:pt x="25199" y="324374"/>
                  </a:lnTo>
                  <a:lnTo>
                    <a:pt x="9809" y="330138"/>
                  </a:lnTo>
                  <a:lnTo>
                    <a:pt x="489" y="323025"/>
                  </a:lnTo>
                  <a:lnTo>
                    <a:pt x="4413" y="308126"/>
                  </a:lnTo>
                  <a:lnTo>
                    <a:pt x="16431" y="296414"/>
                  </a:lnTo>
                  <a:lnTo>
                    <a:pt x="11464" y="289670"/>
                  </a:lnTo>
                  <a:lnTo>
                    <a:pt x="19680" y="272562"/>
                  </a:lnTo>
                  <a:lnTo>
                    <a:pt x="30165" y="269497"/>
                  </a:lnTo>
                  <a:lnTo>
                    <a:pt x="41264" y="279675"/>
                  </a:lnTo>
                  <a:lnTo>
                    <a:pt x="51994" y="277161"/>
                  </a:lnTo>
                  <a:lnTo>
                    <a:pt x="51994" y="277161"/>
                  </a:lnTo>
                  <a:lnTo>
                    <a:pt x="78728" y="284519"/>
                  </a:lnTo>
                  <a:lnTo>
                    <a:pt x="114291" y="317016"/>
                  </a:lnTo>
                  <a:lnTo>
                    <a:pt x="137100" y="322596"/>
                  </a:lnTo>
                  <a:lnTo>
                    <a:pt x="139614" y="312050"/>
                  </a:lnTo>
                  <a:lnTo>
                    <a:pt x="146114" y="310456"/>
                  </a:lnTo>
                  <a:lnTo>
                    <a:pt x="145194" y="298009"/>
                  </a:lnTo>
                  <a:lnTo>
                    <a:pt x="165244" y="293594"/>
                  </a:lnTo>
                  <a:lnTo>
                    <a:pt x="178673" y="267044"/>
                  </a:lnTo>
                  <a:lnTo>
                    <a:pt x="197680" y="251041"/>
                  </a:lnTo>
                  <a:lnTo>
                    <a:pt x="198784" y="243928"/>
                  </a:lnTo>
                  <a:lnTo>
                    <a:pt x="216198" y="238532"/>
                  </a:lnTo>
                  <a:lnTo>
                    <a:pt x="229626" y="224552"/>
                  </a:lnTo>
                  <a:lnTo>
                    <a:pt x="236861" y="230438"/>
                  </a:lnTo>
                  <a:lnTo>
                    <a:pt x="248818" y="215968"/>
                  </a:lnTo>
                  <a:lnTo>
                    <a:pt x="237474" y="207936"/>
                  </a:lnTo>
                  <a:lnTo>
                    <a:pt x="255501" y="208610"/>
                  </a:lnTo>
                  <a:lnTo>
                    <a:pt x="265680" y="202785"/>
                  </a:lnTo>
                  <a:lnTo>
                    <a:pt x="272118" y="203521"/>
                  </a:lnTo>
                  <a:lnTo>
                    <a:pt x="269420" y="211431"/>
                  </a:lnTo>
                  <a:lnTo>
                    <a:pt x="274264" y="211124"/>
                  </a:lnTo>
                  <a:lnTo>
                    <a:pt x="283277" y="193404"/>
                  </a:lnTo>
                  <a:lnTo>
                    <a:pt x="297503" y="184206"/>
                  </a:lnTo>
                  <a:lnTo>
                    <a:pt x="308356" y="185923"/>
                  </a:lnTo>
                  <a:lnTo>
                    <a:pt x="297380" y="173783"/>
                  </a:lnTo>
                  <a:lnTo>
                    <a:pt x="307865" y="149992"/>
                  </a:lnTo>
                  <a:lnTo>
                    <a:pt x="314426" y="158576"/>
                  </a:lnTo>
                  <a:lnTo>
                    <a:pt x="326566" y="139384"/>
                  </a:lnTo>
                  <a:lnTo>
                    <a:pt x="356856" y="131291"/>
                  </a:lnTo>
                  <a:lnTo>
                    <a:pt x="363356" y="135583"/>
                  </a:lnTo>
                  <a:lnTo>
                    <a:pt x="372615" y="127489"/>
                  </a:lnTo>
                  <a:lnTo>
                    <a:pt x="371266" y="115042"/>
                  </a:lnTo>
                  <a:lnTo>
                    <a:pt x="391684" y="64088"/>
                  </a:lnTo>
                  <a:lnTo>
                    <a:pt x="431171" y="80950"/>
                  </a:lnTo>
                  <a:lnTo>
                    <a:pt x="443373" y="80460"/>
                  </a:lnTo>
                  <a:lnTo>
                    <a:pt x="464527" y="51396"/>
                  </a:lnTo>
                  <a:lnTo>
                    <a:pt x="493836" y="28770"/>
                  </a:lnTo>
                  <a:lnTo>
                    <a:pt x="501378" y="7984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รูปแบบอิสระ: รูปร่าง 84">
              <a:extLst>
                <a:ext uri="{FF2B5EF4-FFF2-40B4-BE49-F238E27FC236}">
                  <a16:creationId xmlns:a16="http://schemas.microsoft.com/office/drawing/2014/main" id="{3A2663F2-0732-108D-F116-1622323EC8C7}"/>
                </a:ext>
              </a:extLst>
            </p:cNvPr>
            <p:cNvSpPr/>
            <p:nvPr/>
          </p:nvSpPr>
          <p:spPr>
            <a:xfrm>
              <a:off x="6825107" y="1324147"/>
              <a:ext cx="489546" cy="567233"/>
            </a:xfrm>
            <a:custGeom>
              <a:avLst/>
              <a:gdLst>
                <a:gd name="connsiteX0" fmla="*/ 61952 w 489546"/>
                <a:gd name="connsiteY0" fmla="*/ 46797 h 567233"/>
                <a:gd name="connsiteX1" fmla="*/ 65079 w 489546"/>
                <a:gd name="connsiteY1" fmla="*/ 41707 h 567233"/>
                <a:gd name="connsiteX2" fmla="*/ 81328 w 489546"/>
                <a:gd name="connsiteY2" fmla="*/ 53112 h 567233"/>
                <a:gd name="connsiteX3" fmla="*/ 83535 w 489546"/>
                <a:gd name="connsiteY3" fmla="*/ 48452 h 567233"/>
                <a:gd name="connsiteX4" fmla="*/ 78140 w 489546"/>
                <a:gd name="connsiteY4" fmla="*/ 46122 h 567233"/>
                <a:gd name="connsiteX5" fmla="*/ 82248 w 489546"/>
                <a:gd name="connsiteY5" fmla="*/ 41278 h 567233"/>
                <a:gd name="connsiteX6" fmla="*/ 88993 w 489546"/>
                <a:gd name="connsiteY6" fmla="*/ 43608 h 567233"/>
                <a:gd name="connsiteX7" fmla="*/ 91506 w 489546"/>
                <a:gd name="connsiteY7" fmla="*/ 36434 h 567233"/>
                <a:gd name="connsiteX8" fmla="*/ 102421 w 489546"/>
                <a:gd name="connsiteY8" fmla="*/ 43056 h 567233"/>
                <a:gd name="connsiteX9" fmla="*/ 100888 w 489546"/>
                <a:gd name="connsiteY9" fmla="*/ 12092 h 567233"/>
                <a:gd name="connsiteX10" fmla="*/ 109963 w 489546"/>
                <a:gd name="connsiteY10" fmla="*/ 6267 h 567233"/>
                <a:gd name="connsiteX11" fmla="*/ 118731 w 489546"/>
                <a:gd name="connsiteY11" fmla="*/ 8903 h 567233"/>
                <a:gd name="connsiteX12" fmla="*/ 120816 w 489546"/>
                <a:gd name="connsiteY12" fmla="*/ -49 h 567233"/>
                <a:gd name="connsiteX13" fmla="*/ 121490 w 489546"/>
                <a:gd name="connsiteY13" fmla="*/ 10620 h 567233"/>
                <a:gd name="connsiteX14" fmla="*/ 136512 w 489546"/>
                <a:gd name="connsiteY14" fmla="*/ 21718 h 567233"/>
                <a:gd name="connsiteX15" fmla="*/ 143012 w 489546"/>
                <a:gd name="connsiteY15" fmla="*/ 16997 h 567233"/>
                <a:gd name="connsiteX16" fmla="*/ 149818 w 489546"/>
                <a:gd name="connsiteY16" fmla="*/ 32939 h 567233"/>
                <a:gd name="connsiteX17" fmla="*/ 162081 w 489546"/>
                <a:gd name="connsiteY17" fmla="*/ 33184 h 567233"/>
                <a:gd name="connsiteX18" fmla="*/ 153803 w 489546"/>
                <a:gd name="connsiteY18" fmla="*/ 37844 h 567233"/>
                <a:gd name="connsiteX19" fmla="*/ 155398 w 489546"/>
                <a:gd name="connsiteY19" fmla="*/ 52560 h 567233"/>
                <a:gd name="connsiteX20" fmla="*/ 160487 w 489546"/>
                <a:gd name="connsiteY20" fmla="*/ 48943 h 567233"/>
                <a:gd name="connsiteX21" fmla="*/ 166373 w 489546"/>
                <a:gd name="connsiteY21" fmla="*/ 54829 h 567233"/>
                <a:gd name="connsiteX22" fmla="*/ 170972 w 489546"/>
                <a:gd name="connsiteY22" fmla="*/ 50475 h 567233"/>
                <a:gd name="connsiteX23" fmla="*/ 170420 w 489546"/>
                <a:gd name="connsiteY23" fmla="*/ 60347 h 567233"/>
                <a:gd name="connsiteX24" fmla="*/ 179372 w 489546"/>
                <a:gd name="connsiteY24" fmla="*/ 58017 h 567233"/>
                <a:gd name="connsiteX25" fmla="*/ 192862 w 489546"/>
                <a:gd name="connsiteY25" fmla="*/ 64026 h 567233"/>
                <a:gd name="connsiteX26" fmla="*/ 205370 w 489546"/>
                <a:gd name="connsiteY26" fmla="*/ 77577 h 567233"/>
                <a:gd name="connsiteX27" fmla="*/ 213280 w 489546"/>
                <a:gd name="connsiteY27" fmla="*/ 58508 h 567233"/>
                <a:gd name="connsiteX28" fmla="*/ 209846 w 489546"/>
                <a:gd name="connsiteY28" fmla="*/ 72917 h 567233"/>
                <a:gd name="connsiteX29" fmla="*/ 220331 w 489546"/>
                <a:gd name="connsiteY29" fmla="*/ 68625 h 567233"/>
                <a:gd name="connsiteX30" fmla="*/ 217388 w 489546"/>
                <a:gd name="connsiteY30" fmla="*/ 78865 h 567233"/>
                <a:gd name="connsiteX31" fmla="*/ 222293 w 489546"/>
                <a:gd name="connsiteY31" fmla="*/ 85793 h 567233"/>
                <a:gd name="connsiteX32" fmla="*/ 213096 w 489546"/>
                <a:gd name="connsiteY32" fmla="*/ 89411 h 567233"/>
                <a:gd name="connsiteX33" fmla="*/ 225604 w 489546"/>
                <a:gd name="connsiteY33" fmla="*/ 107254 h 567233"/>
                <a:gd name="connsiteX34" fmla="*/ 232410 w 489546"/>
                <a:gd name="connsiteY34" fmla="*/ 100448 h 567233"/>
                <a:gd name="connsiteX35" fmla="*/ 226217 w 489546"/>
                <a:gd name="connsiteY35" fmla="*/ 92170 h 567233"/>
                <a:gd name="connsiteX36" fmla="*/ 242221 w 489546"/>
                <a:gd name="connsiteY36" fmla="*/ 95175 h 567233"/>
                <a:gd name="connsiteX37" fmla="*/ 250621 w 489546"/>
                <a:gd name="connsiteY37" fmla="*/ 89411 h 567233"/>
                <a:gd name="connsiteX38" fmla="*/ 255772 w 489546"/>
                <a:gd name="connsiteY38" fmla="*/ 91189 h 567233"/>
                <a:gd name="connsiteX39" fmla="*/ 254546 w 489546"/>
                <a:gd name="connsiteY39" fmla="*/ 97689 h 567233"/>
                <a:gd name="connsiteX40" fmla="*/ 270978 w 489546"/>
                <a:gd name="connsiteY40" fmla="*/ 90392 h 567233"/>
                <a:gd name="connsiteX41" fmla="*/ 268955 w 489546"/>
                <a:gd name="connsiteY41" fmla="*/ 104249 h 567233"/>
                <a:gd name="connsiteX42" fmla="*/ 278213 w 489546"/>
                <a:gd name="connsiteY42" fmla="*/ 101368 h 567233"/>
                <a:gd name="connsiteX43" fmla="*/ 275883 w 489546"/>
                <a:gd name="connsiteY43" fmla="*/ 117064 h 567233"/>
                <a:gd name="connsiteX44" fmla="*/ 286307 w 489546"/>
                <a:gd name="connsiteY44" fmla="*/ 132761 h 567233"/>
                <a:gd name="connsiteX45" fmla="*/ 292868 w 489546"/>
                <a:gd name="connsiteY45" fmla="*/ 136747 h 567233"/>
                <a:gd name="connsiteX46" fmla="*/ 299306 w 489546"/>
                <a:gd name="connsiteY46" fmla="*/ 132639 h 567233"/>
                <a:gd name="connsiteX47" fmla="*/ 301820 w 489546"/>
                <a:gd name="connsiteY47" fmla="*/ 138586 h 567233"/>
                <a:gd name="connsiteX48" fmla="*/ 310343 w 489546"/>
                <a:gd name="connsiteY48" fmla="*/ 122092 h 567233"/>
                <a:gd name="connsiteX49" fmla="*/ 317026 w 489546"/>
                <a:gd name="connsiteY49" fmla="*/ 120927 h 567233"/>
                <a:gd name="connsiteX50" fmla="*/ 317026 w 489546"/>
                <a:gd name="connsiteY50" fmla="*/ 120927 h 567233"/>
                <a:gd name="connsiteX51" fmla="*/ 319847 w 489546"/>
                <a:gd name="connsiteY51" fmla="*/ 142511 h 567233"/>
                <a:gd name="connsiteX52" fmla="*/ 326162 w 489546"/>
                <a:gd name="connsiteY52" fmla="*/ 138218 h 567233"/>
                <a:gd name="connsiteX53" fmla="*/ 333766 w 489546"/>
                <a:gd name="connsiteY53" fmla="*/ 143308 h 567233"/>
                <a:gd name="connsiteX54" fmla="*/ 330761 w 489546"/>
                <a:gd name="connsiteY54" fmla="*/ 151708 h 567233"/>
                <a:gd name="connsiteX55" fmla="*/ 336831 w 489546"/>
                <a:gd name="connsiteY55" fmla="*/ 147906 h 567233"/>
                <a:gd name="connsiteX56" fmla="*/ 334747 w 489546"/>
                <a:gd name="connsiteY56" fmla="*/ 157349 h 567233"/>
                <a:gd name="connsiteX57" fmla="*/ 342105 w 489546"/>
                <a:gd name="connsiteY57" fmla="*/ 165811 h 567233"/>
                <a:gd name="connsiteX58" fmla="*/ 338977 w 489546"/>
                <a:gd name="connsiteY58" fmla="*/ 176970 h 567233"/>
                <a:gd name="connsiteX59" fmla="*/ 344557 w 489546"/>
                <a:gd name="connsiteY59" fmla="*/ 175621 h 567233"/>
                <a:gd name="connsiteX60" fmla="*/ 337935 w 489546"/>
                <a:gd name="connsiteY60" fmla="*/ 191563 h 567233"/>
                <a:gd name="connsiteX61" fmla="*/ 321870 w 489546"/>
                <a:gd name="connsiteY61" fmla="*/ 194445 h 567233"/>
                <a:gd name="connsiteX62" fmla="*/ 332478 w 489546"/>
                <a:gd name="connsiteY62" fmla="*/ 217745 h 567233"/>
                <a:gd name="connsiteX63" fmla="*/ 324568 w 489546"/>
                <a:gd name="connsiteY63" fmla="*/ 227310 h 567233"/>
                <a:gd name="connsiteX64" fmla="*/ 323710 w 489546"/>
                <a:gd name="connsiteY64" fmla="*/ 248342 h 567233"/>
                <a:gd name="connsiteX65" fmla="*/ 313961 w 489546"/>
                <a:gd name="connsiteY65" fmla="*/ 260176 h 567233"/>
                <a:gd name="connsiteX66" fmla="*/ 334195 w 489546"/>
                <a:gd name="connsiteY66" fmla="*/ 301748 h 567233"/>
                <a:gd name="connsiteX67" fmla="*/ 340817 w 489546"/>
                <a:gd name="connsiteY67" fmla="*/ 307450 h 567233"/>
                <a:gd name="connsiteX68" fmla="*/ 343147 w 489546"/>
                <a:gd name="connsiteY68" fmla="*/ 300338 h 567233"/>
                <a:gd name="connsiteX69" fmla="*/ 349462 w 489546"/>
                <a:gd name="connsiteY69" fmla="*/ 308064 h 567233"/>
                <a:gd name="connsiteX70" fmla="*/ 347930 w 489546"/>
                <a:gd name="connsiteY70" fmla="*/ 296659 h 567233"/>
                <a:gd name="connsiteX71" fmla="*/ 354736 w 489546"/>
                <a:gd name="connsiteY71" fmla="*/ 295984 h 567233"/>
                <a:gd name="connsiteX72" fmla="*/ 355901 w 489546"/>
                <a:gd name="connsiteY72" fmla="*/ 301196 h 567233"/>
                <a:gd name="connsiteX73" fmla="*/ 362339 w 489546"/>
                <a:gd name="connsiteY73" fmla="*/ 297885 h 567233"/>
                <a:gd name="connsiteX74" fmla="*/ 364853 w 489546"/>
                <a:gd name="connsiteY74" fmla="*/ 305795 h 567233"/>
                <a:gd name="connsiteX75" fmla="*/ 373682 w 489546"/>
                <a:gd name="connsiteY75" fmla="*/ 299663 h 567233"/>
                <a:gd name="connsiteX76" fmla="*/ 370003 w 489546"/>
                <a:gd name="connsiteY76" fmla="*/ 293348 h 567233"/>
                <a:gd name="connsiteX77" fmla="*/ 383125 w 489546"/>
                <a:gd name="connsiteY77" fmla="*/ 291754 h 567233"/>
                <a:gd name="connsiteX78" fmla="*/ 381653 w 489546"/>
                <a:gd name="connsiteY78" fmla="*/ 285193 h 567233"/>
                <a:gd name="connsiteX79" fmla="*/ 404402 w 489546"/>
                <a:gd name="connsiteY79" fmla="*/ 291324 h 567233"/>
                <a:gd name="connsiteX80" fmla="*/ 428744 w 489546"/>
                <a:gd name="connsiteY80" fmla="*/ 283476 h 567233"/>
                <a:gd name="connsiteX81" fmla="*/ 482457 w 489546"/>
                <a:gd name="connsiteY81" fmla="*/ 287277 h 567233"/>
                <a:gd name="connsiteX82" fmla="*/ 478287 w 489546"/>
                <a:gd name="connsiteY82" fmla="*/ 306531 h 567233"/>
                <a:gd name="connsiteX83" fmla="*/ 484971 w 489546"/>
                <a:gd name="connsiteY83" fmla="*/ 325600 h 567233"/>
                <a:gd name="connsiteX84" fmla="*/ 476509 w 489546"/>
                <a:gd name="connsiteY84" fmla="*/ 340929 h 567233"/>
                <a:gd name="connsiteX85" fmla="*/ 489999 w 489546"/>
                <a:gd name="connsiteY85" fmla="*/ 366314 h 567233"/>
                <a:gd name="connsiteX86" fmla="*/ 471972 w 489546"/>
                <a:gd name="connsiteY86" fmla="*/ 392495 h 567233"/>
                <a:gd name="connsiteX87" fmla="*/ 470807 w 489546"/>
                <a:gd name="connsiteY87" fmla="*/ 406353 h 567233"/>
                <a:gd name="connsiteX88" fmla="*/ 475773 w 489546"/>
                <a:gd name="connsiteY88" fmla="*/ 411197 h 567233"/>
                <a:gd name="connsiteX89" fmla="*/ 460873 w 489546"/>
                <a:gd name="connsiteY89" fmla="*/ 425177 h 567233"/>
                <a:gd name="connsiteX90" fmla="*/ 456091 w 489546"/>
                <a:gd name="connsiteY90" fmla="*/ 439709 h 567233"/>
                <a:gd name="connsiteX91" fmla="*/ 473934 w 489546"/>
                <a:gd name="connsiteY91" fmla="*/ 454302 h 567233"/>
                <a:gd name="connsiteX92" fmla="*/ 474240 w 489546"/>
                <a:gd name="connsiteY92" fmla="*/ 460433 h 567233"/>
                <a:gd name="connsiteX93" fmla="*/ 457746 w 489546"/>
                <a:gd name="connsiteY93" fmla="*/ 467117 h 567233"/>
                <a:gd name="connsiteX94" fmla="*/ 455232 w 489546"/>
                <a:gd name="connsiteY94" fmla="*/ 476376 h 567233"/>
                <a:gd name="connsiteX95" fmla="*/ 441375 w 489546"/>
                <a:gd name="connsiteY95" fmla="*/ 480055 h 567233"/>
                <a:gd name="connsiteX96" fmla="*/ 434508 w 489546"/>
                <a:gd name="connsiteY96" fmla="*/ 501086 h 567233"/>
                <a:gd name="connsiteX97" fmla="*/ 414519 w 489546"/>
                <a:gd name="connsiteY97" fmla="*/ 509732 h 567233"/>
                <a:gd name="connsiteX98" fmla="*/ 414519 w 489546"/>
                <a:gd name="connsiteY98" fmla="*/ 509732 h 567233"/>
                <a:gd name="connsiteX99" fmla="*/ 394836 w 489546"/>
                <a:gd name="connsiteY99" fmla="*/ 523834 h 567233"/>
                <a:gd name="connsiteX100" fmla="*/ 361726 w 489546"/>
                <a:gd name="connsiteY100" fmla="*/ 518132 h 567233"/>
                <a:gd name="connsiteX101" fmla="*/ 355104 w 489546"/>
                <a:gd name="connsiteY101" fmla="*/ 538550 h 567233"/>
                <a:gd name="connsiteX102" fmla="*/ 339345 w 489546"/>
                <a:gd name="connsiteY102" fmla="*/ 546153 h 567233"/>
                <a:gd name="connsiteX103" fmla="*/ 339345 w 489546"/>
                <a:gd name="connsiteY103" fmla="*/ 546153 h 567233"/>
                <a:gd name="connsiteX104" fmla="*/ 321380 w 489546"/>
                <a:gd name="connsiteY104" fmla="*/ 530824 h 567233"/>
                <a:gd name="connsiteX105" fmla="*/ 301759 w 489546"/>
                <a:gd name="connsiteY105" fmla="*/ 539776 h 567233"/>
                <a:gd name="connsiteX106" fmla="*/ 297344 w 489546"/>
                <a:gd name="connsiteY106" fmla="*/ 550813 h 567233"/>
                <a:gd name="connsiteX107" fmla="*/ 293726 w 489546"/>
                <a:gd name="connsiteY107" fmla="*/ 545295 h 567233"/>
                <a:gd name="connsiteX108" fmla="*/ 290722 w 489546"/>
                <a:gd name="connsiteY108" fmla="*/ 564487 h 567233"/>
                <a:gd name="connsiteX109" fmla="*/ 284836 w 489546"/>
                <a:gd name="connsiteY109" fmla="*/ 567184 h 567233"/>
                <a:gd name="connsiteX110" fmla="*/ 245655 w 489546"/>
                <a:gd name="connsiteY110" fmla="*/ 537998 h 567233"/>
                <a:gd name="connsiteX111" fmla="*/ 242650 w 489546"/>
                <a:gd name="connsiteY111" fmla="*/ 526471 h 567233"/>
                <a:gd name="connsiteX112" fmla="*/ 223336 w 489546"/>
                <a:gd name="connsiteY112" fmla="*/ 517764 h 567233"/>
                <a:gd name="connsiteX113" fmla="*/ 215058 w 489546"/>
                <a:gd name="connsiteY113" fmla="*/ 502067 h 567233"/>
                <a:gd name="connsiteX114" fmla="*/ 222845 w 489546"/>
                <a:gd name="connsiteY114" fmla="*/ 495138 h 567233"/>
                <a:gd name="connsiteX115" fmla="*/ 220270 w 489546"/>
                <a:gd name="connsiteY115" fmla="*/ 487229 h 567233"/>
                <a:gd name="connsiteX116" fmla="*/ 203653 w 489546"/>
                <a:gd name="connsiteY116" fmla="*/ 481587 h 567233"/>
                <a:gd name="connsiteX117" fmla="*/ 200771 w 489546"/>
                <a:gd name="connsiteY117" fmla="*/ 474107 h 567233"/>
                <a:gd name="connsiteX118" fmla="*/ 195805 w 489546"/>
                <a:gd name="connsiteY118" fmla="*/ 477479 h 567233"/>
                <a:gd name="connsiteX119" fmla="*/ 195437 w 489546"/>
                <a:gd name="connsiteY119" fmla="*/ 462764 h 567233"/>
                <a:gd name="connsiteX120" fmla="*/ 183419 w 489546"/>
                <a:gd name="connsiteY120" fmla="*/ 455160 h 567233"/>
                <a:gd name="connsiteX121" fmla="*/ 170420 w 489546"/>
                <a:gd name="connsiteY121" fmla="*/ 461353 h 567233"/>
                <a:gd name="connsiteX122" fmla="*/ 170420 w 489546"/>
                <a:gd name="connsiteY122" fmla="*/ 461353 h 567233"/>
                <a:gd name="connsiteX123" fmla="*/ 167416 w 489546"/>
                <a:gd name="connsiteY123" fmla="*/ 436766 h 567233"/>
                <a:gd name="connsiteX124" fmla="*/ 172444 w 489546"/>
                <a:gd name="connsiteY124" fmla="*/ 424134 h 567233"/>
                <a:gd name="connsiteX125" fmla="*/ 160180 w 489546"/>
                <a:gd name="connsiteY125" fmla="*/ 421314 h 567233"/>
                <a:gd name="connsiteX126" fmla="*/ 144667 w 489546"/>
                <a:gd name="connsiteY126" fmla="*/ 397217 h 567233"/>
                <a:gd name="connsiteX127" fmla="*/ 132466 w 489546"/>
                <a:gd name="connsiteY127" fmla="*/ 401877 h 567233"/>
                <a:gd name="connsiteX128" fmla="*/ 90955 w 489546"/>
                <a:gd name="connsiteY128" fmla="*/ 370728 h 567233"/>
                <a:gd name="connsiteX129" fmla="*/ 83413 w 489546"/>
                <a:gd name="connsiteY129" fmla="*/ 378209 h 567233"/>
                <a:gd name="connsiteX130" fmla="*/ 69065 w 489546"/>
                <a:gd name="connsiteY130" fmla="*/ 378209 h 567233"/>
                <a:gd name="connsiteX131" fmla="*/ 46010 w 489546"/>
                <a:gd name="connsiteY131" fmla="*/ 368092 h 567233"/>
                <a:gd name="connsiteX132" fmla="*/ 41841 w 489546"/>
                <a:gd name="connsiteY132" fmla="*/ 359937 h 567233"/>
                <a:gd name="connsiteX133" fmla="*/ 10447 w 489546"/>
                <a:gd name="connsiteY133" fmla="*/ 353008 h 567233"/>
                <a:gd name="connsiteX134" fmla="*/ 453 w 489546"/>
                <a:gd name="connsiteY134" fmla="*/ 334920 h 567233"/>
                <a:gd name="connsiteX135" fmla="*/ 21484 w 489546"/>
                <a:gd name="connsiteY135" fmla="*/ 301809 h 567233"/>
                <a:gd name="connsiteX136" fmla="*/ 9834 w 489546"/>
                <a:gd name="connsiteY136" fmla="*/ 280103 h 567233"/>
                <a:gd name="connsiteX137" fmla="*/ 16579 w 489546"/>
                <a:gd name="connsiteY137" fmla="*/ 268515 h 567233"/>
                <a:gd name="connsiteX138" fmla="*/ 15168 w 489546"/>
                <a:gd name="connsiteY138" fmla="*/ 255761 h 567233"/>
                <a:gd name="connsiteX139" fmla="*/ 27861 w 489546"/>
                <a:gd name="connsiteY139" fmla="*/ 244602 h 567233"/>
                <a:gd name="connsiteX140" fmla="*/ 29823 w 489546"/>
                <a:gd name="connsiteY140" fmla="*/ 231848 h 567233"/>
                <a:gd name="connsiteX141" fmla="*/ 41534 w 489546"/>
                <a:gd name="connsiteY141" fmla="*/ 217132 h 567233"/>
                <a:gd name="connsiteX142" fmla="*/ 51406 w 489546"/>
                <a:gd name="connsiteY142" fmla="*/ 220443 h 567233"/>
                <a:gd name="connsiteX143" fmla="*/ 52387 w 489546"/>
                <a:gd name="connsiteY143" fmla="*/ 214741 h 567233"/>
                <a:gd name="connsiteX144" fmla="*/ 66306 w 489546"/>
                <a:gd name="connsiteY144" fmla="*/ 213330 h 567233"/>
                <a:gd name="connsiteX145" fmla="*/ 60910 w 489546"/>
                <a:gd name="connsiteY145" fmla="*/ 204133 h 567233"/>
                <a:gd name="connsiteX146" fmla="*/ 66612 w 489546"/>
                <a:gd name="connsiteY146" fmla="*/ 156000 h 567233"/>
                <a:gd name="connsiteX147" fmla="*/ 48647 w 489546"/>
                <a:gd name="connsiteY147" fmla="*/ 129573 h 567233"/>
                <a:gd name="connsiteX148" fmla="*/ 58028 w 489546"/>
                <a:gd name="connsiteY148" fmla="*/ 112956 h 567233"/>
                <a:gd name="connsiteX149" fmla="*/ 54901 w 489546"/>
                <a:gd name="connsiteY149" fmla="*/ 107499 h 567233"/>
                <a:gd name="connsiteX150" fmla="*/ 60910 w 489546"/>
                <a:gd name="connsiteY150" fmla="*/ 106763 h 567233"/>
                <a:gd name="connsiteX151" fmla="*/ 62197 w 489546"/>
                <a:gd name="connsiteY151" fmla="*/ 111853 h 567233"/>
                <a:gd name="connsiteX152" fmla="*/ 62995 w 489546"/>
                <a:gd name="connsiteY152" fmla="*/ 106825 h 567233"/>
                <a:gd name="connsiteX153" fmla="*/ 71456 w 489546"/>
                <a:gd name="connsiteY153" fmla="*/ 107377 h 567233"/>
                <a:gd name="connsiteX154" fmla="*/ 59929 w 489546"/>
                <a:gd name="connsiteY154" fmla="*/ 101490 h 567233"/>
                <a:gd name="connsiteX155" fmla="*/ 69433 w 489546"/>
                <a:gd name="connsiteY155" fmla="*/ 89963 h 567233"/>
                <a:gd name="connsiteX156" fmla="*/ 62197 w 489546"/>
                <a:gd name="connsiteY156" fmla="*/ 80152 h 567233"/>
                <a:gd name="connsiteX157" fmla="*/ 62197 w 489546"/>
                <a:gd name="connsiteY157" fmla="*/ 80152 h 567233"/>
                <a:gd name="connsiteX158" fmla="*/ 59684 w 489546"/>
                <a:gd name="connsiteY158" fmla="*/ 68993 h 567233"/>
                <a:gd name="connsiteX159" fmla="*/ 67655 w 489546"/>
                <a:gd name="connsiteY159" fmla="*/ 67705 h 567233"/>
                <a:gd name="connsiteX160" fmla="*/ 57538 w 489546"/>
                <a:gd name="connsiteY160" fmla="*/ 56975 h 567233"/>
                <a:gd name="connsiteX161" fmla="*/ 56863 w 489546"/>
                <a:gd name="connsiteY161" fmla="*/ 47103 h 56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9546" h="567233">
                  <a:moveTo>
                    <a:pt x="61952" y="46797"/>
                  </a:moveTo>
                  <a:lnTo>
                    <a:pt x="65079" y="41707"/>
                  </a:lnTo>
                  <a:lnTo>
                    <a:pt x="81328" y="53112"/>
                  </a:lnTo>
                  <a:lnTo>
                    <a:pt x="83535" y="48452"/>
                  </a:lnTo>
                  <a:lnTo>
                    <a:pt x="78140" y="46122"/>
                  </a:lnTo>
                  <a:lnTo>
                    <a:pt x="82248" y="41278"/>
                  </a:lnTo>
                  <a:lnTo>
                    <a:pt x="88993" y="43608"/>
                  </a:lnTo>
                  <a:lnTo>
                    <a:pt x="91506" y="36434"/>
                  </a:lnTo>
                  <a:lnTo>
                    <a:pt x="102421" y="43056"/>
                  </a:lnTo>
                  <a:lnTo>
                    <a:pt x="100888" y="12092"/>
                  </a:lnTo>
                  <a:lnTo>
                    <a:pt x="109963" y="6267"/>
                  </a:lnTo>
                  <a:lnTo>
                    <a:pt x="118731" y="8903"/>
                  </a:lnTo>
                  <a:lnTo>
                    <a:pt x="120816" y="-49"/>
                  </a:lnTo>
                  <a:lnTo>
                    <a:pt x="121490" y="10620"/>
                  </a:lnTo>
                  <a:lnTo>
                    <a:pt x="136512" y="21718"/>
                  </a:lnTo>
                  <a:lnTo>
                    <a:pt x="143012" y="16997"/>
                  </a:lnTo>
                  <a:lnTo>
                    <a:pt x="149818" y="32939"/>
                  </a:lnTo>
                  <a:lnTo>
                    <a:pt x="162081" y="33184"/>
                  </a:lnTo>
                  <a:lnTo>
                    <a:pt x="153803" y="37844"/>
                  </a:lnTo>
                  <a:lnTo>
                    <a:pt x="155398" y="52560"/>
                  </a:lnTo>
                  <a:lnTo>
                    <a:pt x="160487" y="48943"/>
                  </a:lnTo>
                  <a:lnTo>
                    <a:pt x="166373" y="54829"/>
                  </a:lnTo>
                  <a:lnTo>
                    <a:pt x="170972" y="50475"/>
                  </a:lnTo>
                  <a:lnTo>
                    <a:pt x="170420" y="60347"/>
                  </a:lnTo>
                  <a:lnTo>
                    <a:pt x="179372" y="58017"/>
                  </a:lnTo>
                  <a:lnTo>
                    <a:pt x="192862" y="64026"/>
                  </a:lnTo>
                  <a:lnTo>
                    <a:pt x="205370" y="77577"/>
                  </a:lnTo>
                  <a:lnTo>
                    <a:pt x="213280" y="58508"/>
                  </a:lnTo>
                  <a:lnTo>
                    <a:pt x="209846" y="72917"/>
                  </a:lnTo>
                  <a:lnTo>
                    <a:pt x="220331" y="68625"/>
                  </a:lnTo>
                  <a:lnTo>
                    <a:pt x="217388" y="78865"/>
                  </a:lnTo>
                  <a:lnTo>
                    <a:pt x="222293" y="85793"/>
                  </a:lnTo>
                  <a:lnTo>
                    <a:pt x="213096" y="89411"/>
                  </a:lnTo>
                  <a:lnTo>
                    <a:pt x="225604" y="107254"/>
                  </a:lnTo>
                  <a:lnTo>
                    <a:pt x="232410" y="100448"/>
                  </a:lnTo>
                  <a:lnTo>
                    <a:pt x="226217" y="92170"/>
                  </a:lnTo>
                  <a:lnTo>
                    <a:pt x="242221" y="95175"/>
                  </a:lnTo>
                  <a:lnTo>
                    <a:pt x="250621" y="89411"/>
                  </a:lnTo>
                  <a:lnTo>
                    <a:pt x="255772" y="91189"/>
                  </a:lnTo>
                  <a:lnTo>
                    <a:pt x="254546" y="97689"/>
                  </a:lnTo>
                  <a:lnTo>
                    <a:pt x="270978" y="90392"/>
                  </a:lnTo>
                  <a:lnTo>
                    <a:pt x="268955" y="104249"/>
                  </a:lnTo>
                  <a:lnTo>
                    <a:pt x="278213" y="101368"/>
                  </a:lnTo>
                  <a:lnTo>
                    <a:pt x="275883" y="117064"/>
                  </a:lnTo>
                  <a:lnTo>
                    <a:pt x="286307" y="132761"/>
                  </a:lnTo>
                  <a:lnTo>
                    <a:pt x="292868" y="136747"/>
                  </a:lnTo>
                  <a:lnTo>
                    <a:pt x="299306" y="132639"/>
                  </a:lnTo>
                  <a:lnTo>
                    <a:pt x="301820" y="138586"/>
                  </a:lnTo>
                  <a:lnTo>
                    <a:pt x="310343" y="122092"/>
                  </a:lnTo>
                  <a:lnTo>
                    <a:pt x="317026" y="120927"/>
                  </a:lnTo>
                  <a:lnTo>
                    <a:pt x="317026" y="120927"/>
                  </a:lnTo>
                  <a:lnTo>
                    <a:pt x="319847" y="142511"/>
                  </a:lnTo>
                  <a:lnTo>
                    <a:pt x="326162" y="138218"/>
                  </a:lnTo>
                  <a:lnTo>
                    <a:pt x="333766" y="143308"/>
                  </a:lnTo>
                  <a:lnTo>
                    <a:pt x="330761" y="151708"/>
                  </a:lnTo>
                  <a:lnTo>
                    <a:pt x="336831" y="147906"/>
                  </a:lnTo>
                  <a:lnTo>
                    <a:pt x="334747" y="157349"/>
                  </a:lnTo>
                  <a:lnTo>
                    <a:pt x="342105" y="165811"/>
                  </a:lnTo>
                  <a:lnTo>
                    <a:pt x="338977" y="176970"/>
                  </a:lnTo>
                  <a:lnTo>
                    <a:pt x="344557" y="175621"/>
                  </a:lnTo>
                  <a:lnTo>
                    <a:pt x="337935" y="191563"/>
                  </a:lnTo>
                  <a:lnTo>
                    <a:pt x="321870" y="194445"/>
                  </a:lnTo>
                  <a:lnTo>
                    <a:pt x="332478" y="217745"/>
                  </a:lnTo>
                  <a:lnTo>
                    <a:pt x="324568" y="227310"/>
                  </a:lnTo>
                  <a:lnTo>
                    <a:pt x="323710" y="248342"/>
                  </a:lnTo>
                  <a:lnTo>
                    <a:pt x="313961" y="260176"/>
                  </a:lnTo>
                  <a:lnTo>
                    <a:pt x="334195" y="301748"/>
                  </a:lnTo>
                  <a:lnTo>
                    <a:pt x="340817" y="307450"/>
                  </a:lnTo>
                  <a:lnTo>
                    <a:pt x="343147" y="300338"/>
                  </a:lnTo>
                  <a:lnTo>
                    <a:pt x="349462" y="308064"/>
                  </a:lnTo>
                  <a:lnTo>
                    <a:pt x="347930" y="296659"/>
                  </a:lnTo>
                  <a:lnTo>
                    <a:pt x="354736" y="295984"/>
                  </a:lnTo>
                  <a:lnTo>
                    <a:pt x="355901" y="301196"/>
                  </a:lnTo>
                  <a:lnTo>
                    <a:pt x="362339" y="297885"/>
                  </a:lnTo>
                  <a:lnTo>
                    <a:pt x="364853" y="305795"/>
                  </a:lnTo>
                  <a:lnTo>
                    <a:pt x="373682" y="299663"/>
                  </a:lnTo>
                  <a:lnTo>
                    <a:pt x="370003" y="293348"/>
                  </a:lnTo>
                  <a:lnTo>
                    <a:pt x="383125" y="291754"/>
                  </a:lnTo>
                  <a:lnTo>
                    <a:pt x="381653" y="285193"/>
                  </a:lnTo>
                  <a:lnTo>
                    <a:pt x="404402" y="291324"/>
                  </a:lnTo>
                  <a:lnTo>
                    <a:pt x="428744" y="283476"/>
                  </a:lnTo>
                  <a:lnTo>
                    <a:pt x="482457" y="287277"/>
                  </a:lnTo>
                  <a:lnTo>
                    <a:pt x="478287" y="306531"/>
                  </a:lnTo>
                  <a:lnTo>
                    <a:pt x="484971" y="325600"/>
                  </a:lnTo>
                  <a:lnTo>
                    <a:pt x="476509" y="340929"/>
                  </a:lnTo>
                  <a:lnTo>
                    <a:pt x="489999" y="366314"/>
                  </a:lnTo>
                  <a:lnTo>
                    <a:pt x="471972" y="392495"/>
                  </a:lnTo>
                  <a:lnTo>
                    <a:pt x="470807" y="406353"/>
                  </a:lnTo>
                  <a:lnTo>
                    <a:pt x="475773" y="411197"/>
                  </a:lnTo>
                  <a:lnTo>
                    <a:pt x="460873" y="425177"/>
                  </a:lnTo>
                  <a:lnTo>
                    <a:pt x="456091" y="439709"/>
                  </a:lnTo>
                  <a:lnTo>
                    <a:pt x="473934" y="454302"/>
                  </a:lnTo>
                  <a:lnTo>
                    <a:pt x="474240" y="460433"/>
                  </a:lnTo>
                  <a:lnTo>
                    <a:pt x="457746" y="467117"/>
                  </a:lnTo>
                  <a:lnTo>
                    <a:pt x="455232" y="476376"/>
                  </a:lnTo>
                  <a:lnTo>
                    <a:pt x="441375" y="480055"/>
                  </a:lnTo>
                  <a:lnTo>
                    <a:pt x="434508" y="501086"/>
                  </a:lnTo>
                  <a:lnTo>
                    <a:pt x="414519" y="509732"/>
                  </a:lnTo>
                  <a:lnTo>
                    <a:pt x="414519" y="509732"/>
                  </a:lnTo>
                  <a:lnTo>
                    <a:pt x="394836" y="523834"/>
                  </a:lnTo>
                  <a:lnTo>
                    <a:pt x="361726" y="518132"/>
                  </a:lnTo>
                  <a:lnTo>
                    <a:pt x="355104" y="538550"/>
                  </a:lnTo>
                  <a:lnTo>
                    <a:pt x="339345" y="546153"/>
                  </a:lnTo>
                  <a:lnTo>
                    <a:pt x="339345" y="546153"/>
                  </a:lnTo>
                  <a:lnTo>
                    <a:pt x="321380" y="530824"/>
                  </a:lnTo>
                  <a:lnTo>
                    <a:pt x="301759" y="539776"/>
                  </a:lnTo>
                  <a:lnTo>
                    <a:pt x="297344" y="550813"/>
                  </a:lnTo>
                  <a:lnTo>
                    <a:pt x="293726" y="545295"/>
                  </a:lnTo>
                  <a:lnTo>
                    <a:pt x="290722" y="564487"/>
                  </a:lnTo>
                  <a:lnTo>
                    <a:pt x="284836" y="567184"/>
                  </a:lnTo>
                  <a:lnTo>
                    <a:pt x="245655" y="537998"/>
                  </a:lnTo>
                  <a:lnTo>
                    <a:pt x="242650" y="526471"/>
                  </a:lnTo>
                  <a:lnTo>
                    <a:pt x="223336" y="517764"/>
                  </a:lnTo>
                  <a:lnTo>
                    <a:pt x="215058" y="502067"/>
                  </a:lnTo>
                  <a:lnTo>
                    <a:pt x="222845" y="495138"/>
                  </a:lnTo>
                  <a:lnTo>
                    <a:pt x="220270" y="487229"/>
                  </a:lnTo>
                  <a:lnTo>
                    <a:pt x="203653" y="481587"/>
                  </a:lnTo>
                  <a:lnTo>
                    <a:pt x="200771" y="474107"/>
                  </a:lnTo>
                  <a:lnTo>
                    <a:pt x="195805" y="477479"/>
                  </a:lnTo>
                  <a:lnTo>
                    <a:pt x="195437" y="462764"/>
                  </a:lnTo>
                  <a:lnTo>
                    <a:pt x="183419" y="455160"/>
                  </a:lnTo>
                  <a:lnTo>
                    <a:pt x="170420" y="461353"/>
                  </a:lnTo>
                  <a:lnTo>
                    <a:pt x="170420" y="461353"/>
                  </a:lnTo>
                  <a:lnTo>
                    <a:pt x="167416" y="436766"/>
                  </a:lnTo>
                  <a:lnTo>
                    <a:pt x="172444" y="424134"/>
                  </a:lnTo>
                  <a:lnTo>
                    <a:pt x="160180" y="421314"/>
                  </a:lnTo>
                  <a:lnTo>
                    <a:pt x="144667" y="397217"/>
                  </a:lnTo>
                  <a:lnTo>
                    <a:pt x="132466" y="401877"/>
                  </a:lnTo>
                  <a:lnTo>
                    <a:pt x="90955" y="370728"/>
                  </a:lnTo>
                  <a:lnTo>
                    <a:pt x="83413" y="378209"/>
                  </a:lnTo>
                  <a:lnTo>
                    <a:pt x="69065" y="378209"/>
                  </a:lnTo>
                  <a:lnTo>
                    <a:pt x="46010" y="368092"/>
                  </a:lnTo>
                  <a:lnTo>
                    <a:pt x="41841" y="359937"/>
                  </a:lnTo>
                  <a:lnTo>
                    <a:pt x="10447" y="353008"/>
                  </a:lnTo>
                  <a:lnTo>
                    <a:pt x="453" y="334920"/>
                  </a:lnTo>
                  <a:lnTo>
                    <a:pt x="21484" y="301809"/>
                  </a:lnTo>
                  <a:lnTo>
                    <a:pt x="9834" y="280103"/>
                  </a:lnTo>
                  <a:lnTo>
                    <a:pt x="16579" y="268515"/>
                  </a:lnTo>
                  <a:lnTo>
                    <a:pt x="15168" y="255761"/>
                  </a:lnTo>
                  <a:lnTo>
                    <a:pt x="27861" y="244602"/>
                  </a:lnTo>
                  <a:lnTo>
                    <a:pt x="29823" y="231848"/>
                  </a:lnTo>
                  <a:lnTo>
                    <a:pt x="41534" y="217132"/>
                  </a:lnTo>
                  <a:lnTo>
                    <a:pt x="51406" y="220443"/>
                  </a:lnTo>
                  <a:lnTo>
                    <a:pt x="52387" y="214741"/>
                  </a:lnTo>
                  <a:lnTo>
                    <a:pt x="66306" y="213330"/>
                  </a:lnTo>
                  <a:lnTo>
                    <a:pt x="60910" y="204133"/>
                  </a:lnTo>
                  <a:lnTo>
                    <a:pt x="66612" y="156000"/>
                  </a:lnTo>
                  <a:lnTo>
                    <a:pt x="48647" y="129573"/>
                  </a:lnTo>
                  <a:lnTo>
                    <a:pt x="58028" y="112956"/>
                  </a:lnTo>
                  <a:lnTo>
                    <a:pt x="54901" y="107499"/>
                  </a:lnTo>
                  <a:lnTo>
                    <a:pt x="60910" y="106763"/>
                  </a:lnTo>
                  <a:lnTo>
                    <a:pt x="62197" y="111853"/>
                  </a:lnTo>
                  <a:lnTo>
                    <a:pt x="62995" y="106825"/>
                  </a:lnTo>
                  <a:lnTo>
                    <a:pt x="71456" y="107377"/>
                  </a:lnTo>
                  <a:lnTo>
                    <a:pt x="59929" y="101490"/>
                  </a:lnTo>
                  <a:lnTo>
                    <a:pt x="69433" y="89963"/>
                  </a:lnTo>
                  <a:lnTo>
                    <a:pt x="62197" y="80152"/>
                  </a:lnTo>
                  <a:lnTo>
                    <a:pt x="62197" y="80152"/>
                  </a:lnTo>
                  <a:lnTo>
                    <a:pt x="59684" y="68993"/>
                  </a:lnTo>
                  <a:lnTo>
                    <a:pt x="67655" y="67705"/>
                  </a:lnTo>
                  <a:lnTo>
                    <a:pt x="57538" y="56975"/>
                  </a:lnTo>
                  <a:lnTo>
                    <a:pt x="56863" y="4710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รูปแบบอิสระ: รูปร่าง 85">
              <a:extLst>
                <a:ext uri="{FF2B5EF4-FFF2-40B4-BE49-F238E27FC236}">
                  <a16:creationId xmlns:a16="http://schemas.microsoft.com/office/drawing/2014/main" id="{A869295D-8A22-A572-5030-D83F70947CC3}"/>
                </a:ext>
              </a:extLst>
            </p:cNvPr>
            <p:cNvSpPr/>
            <p:nvPr/>
          </p:nvSpPr>
          <p:spPr>
            <a:xfrm>
              <a:off x="7127333" y="1353088"/>
              <a:ext cx="339628" cy="532467"/>
            </a:xfrm>
            <a:custGeom>
              <a:avLst/>
              <a:gdLst>
                <a:gd name="connsiteX0" fmla="*/ 86593 w 339628"/>
                <a:gd name="connsiteY0" fmla="*/ 1116 h 532467"/>
                <a:gd name="connsiteX1" fmla="*/ 97936 w 339628"/>
                <a:gd name="connsiteY1" fmla="*/ 13931 h 532467"/>
                <a:gd name="connsiteX2" fmla="*/ 121788 w 339628"/>
                <a:gd name="connsiteY2" fmla="*/ 71752 h 532467"/>
                <a:gd name="connsiteX3" fmla="*/ 155880 w 339628"/>
                <a:gd name="connsiteY3" fmla="*/ 90944 h 532467"/>
                <a:gd name="connsiteX4" fmla="*/ 195858 w 339628"/>
                <a:gd name="connsiteY4" fmla="*/ 156735 h 532467"/>
                <a:gd name="connsiteX5" fmla="*/ 295190 w 339628"/>
                <a:gd name="connsiteY5" fmla="*/ 213882 h 532467"/>
                <a:gd name="connsiteX6" fmla="*/ 335168 w 339628"/>
                <a:gd name="connsiteY6" fmla="*/ 269250 h 532467"/>
                <a:gd name="connsiteX7" fmla="*/ 340073 w 339628"/>
                <a:gd name="connsiteY7" fmla="*/ 343136 h 532467"/>
                <a:gd name="connsiteX8" fmla="*/ 330324 w 339628"/>
                <a:gd name="connsiteY8" fmla="*/ 388448 h 532467"/>
                <a:gd name="connsiteX9" fmla="*/ 309108 w 339628"/>
                <a:gd name="connsiteY9" fmla="*/ 438359 h 532467"/>
                <a:gd name="connsiteX10" fmla="*/ 310580 w 339628"/>
                <a:gd name="connsiteY10" fmla="*/ 479564 h 532467"/>
                <a:gd name="connsiteX11" fmla="*/ 320881 w 339628"/>
                <a:gd name="connsiteY11" fmla="*/ 505071 h 532467"/>
                <a:gd name="connsiteX12" fmla="*/ 310703 w 339628"/>
                <a:gd name="connsiteY12" fmla="*/ 524140 h 532467"/>
                <a:gd name="connsiteX13" fmla="*/ 310703 w 339628"/>
                <a:gd name="connsiteY13" fmla="*/ 524140 h 532467"/>
                <a:gd name="connsiteX14" fmla="*/ 297704 w 339628"/>
                <a:gd name="connsiteY14" fmla="*/ 514575 h 532467"/>
                <a:gd name="connsiteX15" fmla="*/ 283662 w 339628"/>
                <a:gd name="connsiteY15" fmla="*/ 532418 h 532467"/>
                <a:gd name="connsiteX16" fmla="*/ 270970 w 339628"/>
                <a:gd name="connsiteY16" fmla="*/ 515740 h 532467"/>
                <a:gd name="connsiteX17" fmla="*/ 267291 w 339628"/>
                <a:gd name="connsiteY17" fmla="*/ 499246 h 532467"/>
                <a:gd name="connsiteX18" fmla="*/ 234793 w 339628"/>
                <a:gd name="connsiteY18" fmla="*/ 496977 h 532467"/>
                <a:gd name="connsiteX19" fmla="*/ 210328 w 339628"/>
                <a:gd name="connsiteY19" fmla="*/ 504458 h 532467"/>
                <a:gd name="connsiteX20" fmla="*/ 201928 w 339628"/>
                <a:gd name="connsiteY20" fmla="*/ 497590 h 532467"/>
                <a:gd name="connsiteX21" fmla="*/ 191259 w 339628"/>
                <a:gd name="connsiteY21" fmla="*/ 497897 h 532467"/>
                <a:gd name="connsiteX22" fmla="*/ 179487 w 339628"/>
                <a:gd name="connsiteY22" fmla="*/ 486676 h 532467"/>
                <a:gd name="connsiteX23" fmla="*/ 172067 w 339628"/>
                <a:gd name="connsiteY23" fmla="*/ 492317 h 532467"/>
                <a:gd name="connsiteX24" fmla="*/ 154286 w 339628"/>
                <a:gd name="connsiteY24" fmla="*/ 483120 h 532467"/>
                <a:gd name="connsiteX25" fmla="*/ 142391 w 339628"/>
                <a:gd name="connsiteY25" fmla="*/ 482507 h 532467"/>
                <a:gd name="connsiteX26" fmla="*/ 125038 w 339628"/>
                <a:gd name="connsiteY26" fmla="*/ 502067 h 532467"/>
                <a:gd name="connsiteX27" fmla="*/ 112284 w 339628"/>
                <a:gd name="connsiteY27" fmla="*/ 480790 h 532467"/>
                <a:gd name="connsiteX28" fmla="*/ 112284 w 339628"/>
                <a:gd name="connsiteY28" fmla="*/ 480790 h 532467"/>
                <a:gd name="connsiteX29" fmla="*/ 132273 w 339628"/>
                <a:gd name="connsiteY29" fmla="*/ 472144 h 532467"/>
                <a:gd name="connsiteX30" fmla="*/ 139141 w 339628"/>
                <a:gd name="connsiteY30" fmla="*/ 451113 h 532467"/>
                <a:gd name="connsiteX31" fmla="*/ 152998 w 339628"/>
                <a:gd name="connsiteY31" fmla="*/ 447434 h 532467"/>
                <a:gd name="connsiteX32" fmla="*/ 155512 w 339628"/>
                <a:gd name="connsiteY32" fmla="*/ 438175 h 532467"/>
                <a:gd name="connsiteX33" fmla="*/ 172006 w 339628"/>
                <a:gd name="connsiteY33" fmla="*/ 431492 h 532467"/>
                <a:gd name="connsiteX34" fmla="*/ 171699 w 339628"/>
                <a:gd name="connsiteY34" fmla="*/ 425360 h 532467"/>
                <a:gd name="connsiteX35" fmla="*/ 153857 w 339628"/>
                <a:gd name="connsiteY35" fmla="*/ 410767 h 532467"/>
                <a:gd name="connsiteX36" fmla="*/ 158639 w 339628"/>
                <a:gd name="connsiteY36" fmla="*/ 396235 h 532467"/>
                <a:gd name="connsiteX37" fmla="*/ 173539 w 339628"/>
                <a:gd name="connsiteY37" fmla="*/ 382255 h 532467"/>
                <a:gd name="connsiteX38" fmla="*/ 168572 w 339628"/>
                <a:gd name="connsiteY38" fmla="*/ 377411 h 532467"/>
                <a:gd name="connsiteX39" fmla="*/ 169737 w 339628"/>
                <a:gd name="connsiteY39" fmla="*/ 363554 h 532467"/>
                <a:gd name="connsiteX40" fmla="*/ 187764 w 339628"/>
                <a:gd name="connsiteY40" fmla="*/ 337372 h 532467"/>
                <a:gd name="connsiteX41" fmla="*/ 174275 w 339628"/>
                <a:gd name="connsiteY41" fmla="*/ 311987 h 532467"/>
                <a:gd name="connsiteX42" fmla="*/ 182736 w 339628"/>
                <a:gd name="connsiteY42" fmla="*/ 296658 h 532467"/>
                <a:gd name="connsiteX43" fmla="*/ 176053 w 339628"/>
                <a:gd name="connsiteY43" fmla="*/ 277589 h 532467"/>
                <a:gd name="connsiteX44" fmla="*/ 180222 w 339628"/>
                <a:gd name="connsiteY44" fmla="*/ 258336 h 532467"/>
                <a:gd name="connsiteX45" fmla="*/ 126510 w 339628"/>
                <a:gd name="connsiteY45" fmla="*/ 254534 h 532467"/>
                <a:gd name="connsiteX46" fmla="*/ 102167 w 339628"/>
                <a:gd name="connsiteY46" fmla="*/ 262383 h 532467"/>
                <a:gd name="connsiteX47" fmla="*/ 79419 w 339628"/>
                <a:gd name="connsiteY47" fmla="*/ 256251 h 532467"/>
                <a:gd name="connsiteX48" fmla="*/ 80891 w 339628"/>
                <a:gd name="connsiteY48" fmla="*/ 262812 h 532467"/>
                <a:gd name="connsiteX49" fmla="*/ 67769 w 339628"/>
                <a:gd name="connsiteY49" fmla="*/ 264406 h 532467"/>
                <a:gd name="connsiteX50" fmla="*/ 71448 w 339628"/>
                <a:gd name="connsiteY50" fmla="*/ 270722 h 532467"/>
                <a:gd name="connsiteX51" fmla="*/ 62618 w 339628"/>
                <a:gd name="connsiteY51" fmla="*/ 276853 h 532467"/>
                <a:gd name="connsiteX52" fmla="*/ 60105 w 339628"/>
                <a:gd name="connsiteY52" fmla="*/ 268944 h 532467"/>
                <a:gd name="connsiteX53" fmla="*/ 53666 w 339628"/>
                <a:gd name="connsiteY53" fmla="*/ 272255 h 532467"/>
                <a:gd name="connsiteX54" fmla="*/ 52501 w 339628"/>
                <a:gd name="connsiteY54" fmla="*/ 267043 h 532467"/>
                <a:gd name="connsiteX55" fmla="*/ 45695 w 339628"/>
                <a:gd name="connsiteY55" fmla="*/ 267717 h 532467"/>
                <a:gd name="connsiteX56" fmla="*/ 47228 w 339628"/>
                <a:gd name="connsiteY56" fmla="*/ 279122 h 532467"/>
                <a:gd name="connsiteX57" fmla="*/ 40913 w 339628"/>
                <a:gd name="connsiteY57" fmla="*/ 271396 h 532467"/>
                <a:gd name="connsiteX58" fmla="*/ 38583 w 339628"/>
                <a:gd name="connsiteY58" fmla="*/ 278509 h 532467"/>
                <a:gd name="connsiteX59" fmla="*/ 31961 w 339628"/>
                <a:gd name="connsiteY59" fmla="*/ 272806 h 532467"/>
                <a:gd name="connsiteX60" fmla="*/ 11726 w 339628"/>
                <a:gd name="connsiteY60" fmla="*/ 231234 h 532467"/>
                <a:gd name="connsiteX61" fmla="*/ 21476 w 339628"/>
                <a:gd name="connsiteY61" fmla="*/ 219400 h 532467"/>
                <a:gd name="connsiteX62" fmla="*/ 22334 w 339628"/>
                <a:gd name="connsiteY62" fmla="*/ 198369 h 532467"/>
                <a:gd name="connsiteX63" fmla="*/ 30244 w 339628"/>
                <a:gd name="connsiteY63" fmla="*/ 188804 h 532467"/>
                <a:gd name="connsiteX64" fmla="*/ 19636 w 339628"/>
                <a:gd name="connsiteY64" fmla="*/ 165504 h 532467"/>
                <a:gd name="connsiteX65" fmla="*/ 35701 w 339628"/>
                <a:gd name="connsiteY65" fmla="*/ 162622 h 532467"/>
                <a:gd name="connsiteX66" fmla="*/ 42323 w 339628"/>
                <a:gd name="connsiteY66" fmla="*/ 146680 h 532467"/>
                <a:gd name="connsiteX67" fmla="*/ 36743 w 339628"/>
                <a:gd name="connsiteY67" fmla="*/ 148029 h 532467"/>
                <a:gd name="connsiteX68" fmla="*/ 39870 w 339628"/>
                <a:gd name="connsiteY68" fmla="*/ 136869 h 532467"/>
                <a:gd name="connsiteX69" fmla="*/ 32512 w 339628"/>
                <a:gd name="connsiteY69" fmla="*/ 128408 h 532467"/>
                <a:gd name="connsiteX70" fmla="*/ 34597 w 339628"/>
                <a:gd name="connsiteY70" fmla="*/ 118965 h 532467"/>
                <a:gd name="connsiteX71" fmla="*/ 28527 w 339628"/>
                <a:gd name="connsiteY71" fmla="*/ 122766 h 532467"/>
                <a:gd name="connsiteX72" fmla="*/ 31531 w 339628"/>
                <a:gd name="connsiteY72" fmla="*/ 114366 h 532467"/>
                <a:gd name="connsiteX73" fmla="*/ 23928 w 339628"/>
                <a:gd name="connsiteY73" fmla="*/ 109277 h 532467"/>
                <a:gd name="connsiteX74" fmla="*/ 17613 w 339628"/>
                <a:gd name="connsiteY74" fmla="*/ 113569 h 532467"/>
                <a:gd name="connsiteX75" fmla="*/ 14792 w 339628"/>
                <a:gd name="connsiteY75" fmla="*/ 91986 h 532467"/>
                <a:gd name="connsiteX76" fmla="*/ 14792 w 339628"/>
                <a:gd name="connsiteY76" fmla="*/ 91986 h 532467"/>
                <a:gd name="connsiteX77" fmla="*/ 8906 w 339628"/>
                <a:gd name="connsiteY77" fmla="*/ 75063 h 532467"/>
                <a:gd name="connsiteX78" fmla="*/ 444 w 339628"/>
                <a:gd name="connsiteY78" fmla="*/ 70648 h 532467"/>
                <a:gd name="connsiteX79" fmla="*/ 7066 w 339628"/>
                <a:gd name="connsiteY79" fmla="*/ 56484 h 532467"/>
                <a:gd name="connsiteX80" fmla="*/ 25277 w 339628"/>
                <a:gd name="connsiteY80" fmla="*/ 49494 h 532467"/>
                <a:gd name="connsiteX81" fmla="*/ 28098 w 339628"/>
                <a:gd name="connsiteY81" fmla="*/ 57526 h 532467"/>
                <a:gd name="connsiteX82" fmla="*/ 38031 w 339628"/>
                <a:gd name="connsiteY82" fmla="*/ 62125 h 532467"/>
                <a:gd name="connsiteX83" fmla="*/ 65746 w 339628"/>
                <a:gd name="connsiteY83" fmla="*/ 30793 h 532467"/>
                <a:gd name="connsiteX84" fmla="*/ 54341 w 339628"/>
                <a:gd name="connsiteY84" fmla="*/ 8658 h 532467"/>
                <a:gd name="connsiteX85" fmla="*/ 70099 w 339628"/>
                <a:gd name="connsiteY85" fmla="*/ -49 h 532467"/>
                <a:gd name="connsiteX86" fmla="*/ 79051 w 339628"/>
                <a:gd name="connsiteY86" fmla="*/ 8964 h 532467"/>
                <a:gd name="connsiteX87" fmla="*/ 79726 w 339628"/>
                <a:gd name="connsiteY87" fmla="*/ 1177 h 532467"/>
                <a:gd name="connsiteX88" fmla="*/ 85980 w 339628"/>
                <a:gd name="connsiteY88" fmla="*/ 319 h 532467"/>
                <a:gd name="connsiteX89" fmla="*/ 85980 w 339628"/>
                <a:gd name="connsiteY89" fmla="*/ 319 h 53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39628" h="532467">
                  <a:moveTo>
                    <a:pt x="86593" y="1116"/>
                  </a:moveTo>
                  <a:lnTo>
                    <a:pt x="97936" y="13931"/>
                  </a:lnTo>
                  <a:lnTo>
                    <a:pt x="121788" y="71752"/>
                  </a:lnTo>
                  <a:lnTo>
                    <a:pt x="155880" y="90944"/>
                  </a:lnTo>
                  <a:lnTo>
                    <a:pt x="195858" y="156735"/>
                  </a:lnTo>
                  <a:lnTo>
                    <a:pt x="295190" y="213882"/>
                  </a:lnTo>
                  <a:lnTo>
                    <a:pt x="335168" y="269250"/>
                  </a:lnTo>
                  <a:lnTo>
                    <a:pt x="340073" y="343136"/>
                  </a:lnTo>
                  <a:lnTo>
                    <a:pt x="330324" y="388448"/>
                  </a:lnTo>
                  <a:lnTo>
                    <a:pt x="309108" y="438359"/>
                  </a:lnTo>
                  <a:lnTo>
                    <a:pt x="310580" y="479564"/>
                  </a:lnTo>
                  <a:lnTo>
                    <a:pt x="320881" y="505071"/>
                  </a:lnTo>
                  <a:lnTo>
                    <a:pt x="310703" y="524140"/>
                  </a:lnTo>
                  <a:lnTo>
                    <a:pt x="310703" y="524140"/>
                  </a:lnTo>
                  <a:lnTo>
                    <a:pt x="297704" y="514575"/>
                  </a:lnTo>
                  <a:lnTo>
                    <a:pt x="283662" y="532418"/>
                  </a:lnTo>
                  <a:lnTo>
                    <a:pt x="270970" y="515740"/>
                  </a:lnTo>
                  <a:lnTo>
                    <a:pt x="267291" y="499246"/>
                  </a:lnTo>
                  <a:lnTo>
                    <a:pt x="234793" y="496977"/>
                  </a:lnTo>
                  <a:lnTo>
                    <a:pt x="210328" y="504458"/>
                  </a:lnTo>
                  <a:lnTo>
                    <a:pt x="201928" y="497590"/>
                  </a:lnTo>
                  <a:lnTo>
                    <a:pt x="191259" y="497897"/>
                  </a:lnTo>
                  <a:lnTo>
                    <a:pt x="179487" y="486676"/>
                  </a:lnTo>
                  <a:lnTo>
                    <a:pt x="172067" y="492317"/>
                  </a:lnTo>
                  <a:lnTo>
                    <a:pt x="154286" y="483120"/>
                  </a:lnTo>
                  <a:lnTo>
                    <a:pt x="142391" y="482507"/>
                  </a:lnTo>
                  <a:lnTo>
                    <a:pt x="125038" y="502067"/>
                  </a:lnTo>
                  <a:lnTo>
                    <a:pt x="112284" y="480790"/>
                  </a:lnTo>
                  <a:lnTo>
                    <a:pt x="112284" y="480790"/>
                  </a:lnTo>
                  <a:lnTo>
                    <a:pt x="132273" y="472144"/>
                  </a:lnTo>
                  <a:lnTo>
                    <a:pt x="139141" y="451113"/>
                  </a:lnTo>
                  <a:lnTo>
                    <a:pt x="152998" y="447434"/>
                  </a:lnTo>
                  <a:lnTo>
                    <a:pt x="155512" y="438175"/>
                  </a:lnTo>
                  <a:lnTo>
                    <a:pt x="172006" y="431492"/>
                  </a:lnTo>
                  <a:lnTo>
                    <a:pt x="171699" y="425360"/>
                  </a:lnTo>
                  <a:lnTo>
                    <a:pt x="153857" y="410767"/>
                  </a:lnTo>
                  <a:lnTo>
                    <a:pt x="158639" y="396235"/>
                  </a:lnTo>
                  <a:lnTo>
                    <a:pt x="173539" y="382255"/>
                  </a:lnTo>
                  <a:lnTo>
                    <a:pt x="168572" y="377411"/>
                  </a:lnTo>
                  <a:lnTo>
                    <a:pt x="169737" y="363554"/>
                  </a:lnTo>
                  <a:lnTo>
                    <a:pt x="187764" y="337372"/>
                  </a:lnTo>
                  <a:lnTo>
                    <a:pt x="174275" y="311987"/>
                  </a:lnTo>
                  <a:lnTo>
                    <a:pt x="182736" y="296658"/>
                  </a:lnTo>
                  <a:lnTo>
                    <a:pt x="176053" y="277589"/>
                  </a:lnTo>
                  <a:lnTo>
                    <a:pt x="180222" y="258336"/>
                  </a:lnTo>
                  <a:lnTo>
                    <a:pt x="126510" y="254534"/>
                  </a:lnTo>
                  <a:lnTo>
                    <a:pt x="102167" y="262383"/>
                  </a:lnTo>
                  <a:lnTo>
                    <a:pt x="79419" y="256251"/>
                  </a:lnTo>
                  <a:lnTo>
                    <a:pt x="80891" y="262812"/>
                  </a:lnTo>
                  <a:lnTo>
                    <a:pt x="67769" y="264406"/>
                  </a:lnTo>
                  <a:lnTo>
                    <a:pt x="71448" y="270722"/>
                  </a:lnTo>
                  <a:lnTo>
                    <a:pt x="62618" y="276853"/>
                  </a:lnTo>
                  <a:lnTo>
                    <a:pt x="60105" y="268944"/>
                  </a:lnTo>
                  <a:lnTo>
                    <a:pt x="53666" y="272255"/>
                  </a:lnTo>
                  <a:lnTo>
                    <a:pt x="52501" y="267043"/>
                  </a:lnTo>
                  <a:lnTo>
                    <a:pt x="45695" y="267717"/>
                  </a:lnTo>
                  <a:lnTo>
                    <a:pt x="47228" y="279122"/>
                  </a:lnTo>
                  <a:lnTo>
                    <a:pt x="40913" y="271396"/>
                  </a:lnTo>
                  <a:lnTo>
                    <a:pt x="38583" y="278509"/>
                  </a:lnTo>
                  <a:lnTo>
                    <a:pt x="31961" y="272806"/>
                  </a:lnTo>
                  <a:lnTo>
                    <a:pt x="11726" y="231234"/>
                  </a:lnTo>
                  <a:lnTo>
                    <a:pt x="21476" y="219400"/>
                  </a:lnTo>
                  <a:lnTo>
                    <a:pt x="22334" y="198369"/>
                  </a:lnTo>
                  <a:lnTo>
                    <a:pt x="30244" y="188804"/>
                  </a:lnTo>
                  <a:lnTo>
                    <a:pt x="19636" y="165504"/>
                  </a:lnTo>
                  <a:lnTo>
                    <a:pt x="35701" y="162622"/>
                  </a:lnTo>
                  <a:lnTo>
                    <a:pt x="42323" y="146680"/>
                  </a:lnTo>
                  <a:lnTo>
                    <a:pt x="36743" y="148029"/>
                  </a:lnTo>
                  <a:lnTo>
                    <a:pt x="39870" y="136869"/>
                  </a:lnTo>
                  <a:lnTo>
                    <a:pt x="32512" y="128408"/>
                  </a:lnTo>
                  <a:lnTo>
                    <a:pt x="34597" y="118965"/>
                  </a:lnTo>
                  <a:lnTo>
                    <a:pt x="28527" y="122766"/>
                  </a:lnTo>
                  <a:lnTo>
                    <a:pt x="31531" y="114366"/>
                  </a:lnTo>
                  <a:lnTo>
                    <a:pt x="23928" y="109277"/>
                  </a:lnTo>
                  <a:lnTo>
                    <a:pt x="17613" y="113569"/>
                  </a:lnTo>
                  <a:lnTo>
                    <a:pt x="14792" y="91986"/>
                  </a:lnTo>
                  <a:lnTo>
                    <a:pt x="14792" y="91986"/>
                  </a:lnTo>
                  <a:lnTo>
                    <a:pt x="8906" y="75063"/>
                  </a:lnTo>
                  <a:lnTo>
                    <a:pt x="444" y="70648"/>
                  </a:lnTo>
                  <a:lnTo>
                    <a:pt x="7066" y="56484"/>
                  </a:lnTo>
                  <a:lnTo>
                    <a:pt x="25277" y="49494"/>
                  </a:lnTo>
                  <a:lnTo>
                    <a:pt x="28098" y="57526"/>
                  </a:lnTo>
                  <a:lnTo>
                    <a:pt x="38031" y="62125"/>
                  </a:lnTo>
                  <a:lnTo>
                    <a:pt x="65746" y="30793"/>
                  </a:lnTo>
                  <a:lnTo>
                    <a:pt x="54341" y="8658"/>
                  </a:lnTo>
                  <a:lnTo>
                    <a:pt x="70099" y="-49"/>
                  </a:lnTo>
                  <a:lnTo>
                    <a:pt x="79051" y="8964"/>
                  </a:lnTo>
                  <a:lnTo>
                    <a:pt x="79726" y="1177"/>
                  </a:lnTo>
                  <a:lnTo>
                    <a:pt x="85980" y="319"/>
                  </a:lnTo>
                  <a:lnTo>
                    <a:pt x="85980" y="31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120269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771775259"/>
                  </p:ext>
                </p:extLst>
              </p:nvPr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55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AC9A130C-2876-C2D0-80FD-0F27FC71DF92}"/>
              </a:ext>
            </a:extLst>
          </p:cNvPr>
          <p:cNvGrpSpPr/>
          <p:nvPr/>
        </p:nvGrpSpPr>
        <p:grpSpPr>
          <a:xfrm>
            <a:off x="832241" y="1084179"/>
            <a:ext cx="10527518" cy="4689643"/>
            <a:chOff x="5825811" y="1168252"/>
            <a:chExt cx="1640997" cy="731007"/>
          </a:xfrm>
        </p:grpSpPr>
        <p:sp>
          <p:nvSpPr>
            <p:cNvPr id="31" name="รูปแบบอิสระ: รูปร่าง 30">
              <a:extLst>
                <a:ext uri="{FF2B5EF4-FFF2-40B4-BE49-F238E27FC236}">
                  <a16:creationId xmlns:a16="http://schemas.microsoft.com/office/drawing/2014/main" id="{FB425127-ACAA-9388-8E2C-C7993AB25EC8}"/>
                </a:ext>
              </a:extLst>
            </p:cNvPr>
            <p:cNvSpPr/>
            <p:nvPr/>
          </p:nvSpPr>
          <p:spPr>
            <a:xfrm>
              <a:off x="6823666" y="1168252"/>
              <a:ext cx="389049" cy="293703"/>
            </a:xfrm>
            <a:custGeom>
              <a:avLst/>
              <a:gdLst>
                <a:gd name="connsiteX0" fmla="*/ 63242 w 389049"/>
                <a:gd name="connsiteY0" fmla="*/ 201875 h 293703"/>
                <a:gd name="connsiteX1" fmla="*/ 61035 w 389049"/>
                <a:gd name="connsiteY1" fmla="*/ 192065 h 293703"/>
                <a:gd name="connsiteX2" fmla="*/ 21486 w 389049"/>
                <a:gd name="connsiteY2" fmla="*/ 161836 h 293703"/>
                <a:gd name="connsiteX3" fmla="*/ 21486 w 389049"/>
                <a:gd name="connsiteY3" fmla="*/ 136574 h 293703"/>
                <a:gd name="connsiteX4" fmla="*/ 40371 w 389049"/>
                <a:gd name="connsiteY4" fmla="*/ 123575 h 293703"/>
                <a:gd name="connsiteX5" fmla="*/ 42149 w 389049"/>
                <a:gd name="connsiteY5" fmla="*/ 107510 h 293703"/>
                <a:gd name="connsiteX6" fmla="*/ 10265 w 389049"/>
                <a:gd name="connsiteY6" fmla="*/ 94572 h 293703"/>
                <a:gd name="connsiteX7" fmla="*/ 9652 w 389049"/>
                <a:gd name="connsiteY7" fmla="*/ 79734 h 293703"/>
                <a:gd name="connsiteX8" fmla="*/ 19708 w 389049"/>
                <a:gd name="connsiteY8" fmla="*/ 71702 h 293703"/>
                <a:gd name="connsiteX9" fmla="*/ 19340 w 389049"/>
                <a:gd name="connsiteY9" fmla="*/ 64344 h 293703"/>
                <a:gd name="connsiteX10" fmla="*/ 19340 w 389049"/>
                <a:gd name="connsiteY10" fmla="*/ 64344 h 293703"/>
                <a:gd name="connsiteX11" fmla="*/ 16764 w 389049"/>
                <a:gd name="connsiteY11" fmla="*/ 50916 h 293703"/>
                <a:gd name="connsiteX12" fmla="*/ 454 w 389049"/>
                <a:gd name="connsiteY12" fmla="*/ 44109 h 293703"/>
                <a:gd name="connsiteX13" fmla="*/ 638 w 389049"/>
                <a:gd name="connsiteY13" fmla="*/ 33257 h 293703"/>
                <a:gd name="connsiteX14" fmla="*/ 25104 w 389049"/>
                <a:gd name="connsiteY14" fmla="*/ 7320 h 293703"/>
                <a:gd name="connsiteX15" fmla="*/ 65327 w 389049"/>
                <a:gd name="connsiteY15" fmla="*/ -38 h 293703"/>
                <a:gd name="connsiteX16" fmla="*/ 86910 w 389049"/>
                <a:gd name="connsiteY16" fmla="*/ 10324 h 293703"/>
                <a:gd name="connsiteX17" fmla="*/ 116219 w 389049"/>
                <a:gd name="connsiteY17" fmla="*/ 10140 h 293703"/>
                <a:gd name="connsiteX18" fmla="*/ 150801 w 389049"/>
                <a:gd name="connsiteY18" fmla="*/ 20074 h 293703"/>
                <a:gd name="connsiteX19" fmla="*/ 185812 w 389049"/>
                <a:gd name="connsiteY19" fmla="*/ 45888 h 293703"/>
                <a:gd name="connsiteX20" fmla="*/ 236459 w 389049"/>
                <a:gd name="connsiteY20" fmla="*/ 48095 h 293703"/>
                <a:gd name="connsiteX21" fmla="*/ 252524 w 389049"/>
                <a:gd name="connsiteY21" fmla="*/ 71947 h 293703"/>
                <a:gd name="connsiteX22" fmla="*/ 279626 w 389049"/>
                <a:gd name="connsiteY22" fmla="*/ 52571 h 293703"/>
                <a:gd name="connsiteX23" fmla="*/ 298940 w 389049"/>
                <a:gd name="connsiteY23" fmla="*/ 48279 h 293703"/>
                <a:gd name="connsiteX24" fmla="*/ 336343 w 389049"/>
                <a:gd name="connsiteY24" fmla="*/ 98987 h 293703"/>
                <a:gd name="connsiteX25" fmla="*/ 356087 w 389049"/>
                <a:gd name="connsiteY25" fmla="*/ 144974 h 293703"/>
                <a:gd name="connsiteX26" fmla="*/ 389504 w 389049"/>
                <a:gd name="connsiteY26" fmla="*/ 184339 h 293703"/>
                <a:gd name="connsiteX27" fmla="*/ 389504 w 389049"/>
                <a:gd name="connsiteY27" fmla="*/ 184339 h 293703"/>
                <a:gd name="connsiteX28" fmla="*/ 383250 w 389049"/>
                <a:gd name="connsiteY28" fmla="*/ 185197 h 293703"/>
                <a:gd name="connsiteX29" fmla="*/ 382575 w 389049"/>
                <a:gd name="connsiteY29" fmla="*/ 192984 h 293703"/>
                <a:gd name="connsiteX30" fmla="*/ 373623 w 389049"/>
                <a:gd name="connsiteY30" fmla="*/ 183971 h 293703"/>
                <a:gd name="connsiteX31" fmla="*/ 357865 w 389049"/>
                <a:gd name="connsiteY31" fmla="*/ 192678 h 293703"/>
                <a:gd name="connsiteX32" fmla="*/ 369270 w 389049"/>
                <a:gd name="connsiteY32" fmla="*/ 214813 h 293703"/>
                <a:gd name="connsiteX33" fmla="*/ 341555 w 389049"/>
                <a:gd name="connsiteY33" fmla="*/ 246145 h 293703"/>
                <a:gd name="connsiteX34" fmla="*/ 331622 w 389049"/>
                <a:gd name="connsiteY34" fmla="*/ 241547 h 293703"/>
                <a:gd name="connsiteX35" fmla="*/ 328801 w 389049"/>
                <a:gd name="connsiteY35" fmla="*/ 233514 h 293703"/>
                <a:gd name="connsiteX36" fmla="*/ 310590 w 389049"/>
                <a:gd name="connsiteY36" fmla="*/ 240504 h 293703"/>
                <a:gd name="connsiteX37" fmla="*/ 303968 w 389049"/>
                <a:gd name="connsiteY37" fmla="*/ 254668 h 293703"/>
                <a:gd name="connsiteX38" fmla="*/ 312430 w 389049"/>
                <a:gd name="connsiteY38" fmla="*/ 259083 h 293703"/>
                <a:gd name="connsiteX39" fmla="*/ 318316 w 389049"/>
                <a:gd name="connsiteY39" fmla="*/ 276006 h 293703"/>
                <a:gd name="connsiteX40" fmla="*/ 318316 w 389049"/>
                <a:gd name="connsiteY40" fmla="*/ 276006 h 293703"/>
                <a:gd name="connsiteX41" fmla="*/ 311633 w 389049"/>
                <a:gd name="connsiteY41" fmla="*/ 277171 h 293703"/>
                <a:gd name="connsiteX42" fmla="*/ 303110 w 389049"/>
                <a:gd name="connsiteY42" fmla="*/ 293665 h 293703"/>
                <a:gd name="connsiteX43" fmla="*/ 300596 w 389049"/>
                <a:gd name="connsiteY43" fmla="*/ 287718 h 293703"/>
                <a:gd name="connsiteX44" fmla="*/ 294158 w 389049"/>
                <a:gd name="connsiteY44" fmla="*/ 291826 h 293703"/>
                <a:gd name="connsiteX45" fmla="*/ 287597 w 389049"/>
                <a:gd name="connsiteY45" fmla="*/ 287840 h 293703"/>
                <a:gd name="connsiteX46" fmla="*/ 277173 w 389049"/>
                <a:gd name="connsiteY46" fmla="*/ 272143 h 293703"/>
                <a:gd name="connsiteX47" fmla="*/ 279503 w 389049"/>
                <a:gd name="connsiteY47" fmla="*/ 256446 h 293703"/>
                <a:gd name="connsiteX48" fmla="*/ 270244 w 389049"/>
                <a:gd name="connsiteY48" fmla="*/ 259328 h 293703"/>
                <a:gd name="connsiteX49" fmla="*/ 272268 w 389049"/>
                <a:gd name="connsiteY49" fmla="*/ 245471 h 293703"/>
                <a:gd name="connsiteX50" fmla="*/ 255835 w 389049"/>
                <a:gd name="connsiteY50" fmla="*/ 252767 h 293703"/>
                <a:gd name="connsiteX51" fmla="*/ 257061 w 389049"/>
                <a:gd name="connsiteY51" fmla="*/ 246268 h 293703"/>
                <a:gd name="connsiteX52" fmla="*/ 251911 w 389049"/>
                <a:gd name="connsiteY52" fmla="*/ 244490 h 293703"/>
                <a:gd name="connsiteX53" fmla="*/ 243511 w 389049"/>
                <a:gd name="connsiteY53" fmla="*/ 250254 h 293703"/>
                <a:gd name="connsiteX54" fmla="*/ 227507 w 389049"/>
                <a:gd name="connsiteY54" fmla="*/ 247249 h 293703"/>
                <a:gd name="connsiteX55" fmla="*/ 233700 w 389049"/>
                <a:gd name="connsiteY55" fmla="*/ 255527 h 293703"/>
                <a:gd name="connsiteX56" fmla="*/ 226894 w 389049"/>
                <a:gd name="connsiteY56" fmla="*/ 262333 h 293703"/>
                <a:gd name="connsiteX57" fmla="*/ 214386 w 389049"/>
                <a:gd name="connsiteY57" fmla="*/ 244490 h 293703"/>
                <a:gd name="connsiteX58" fmla="*/ 223583 w 389049"/>
                <a:gd name="connsiteY58" fmla="*/ 240872 h 293703"/>
                <a:gd name="connsiteX59" fmla="*/ 218678 w 389049"/>
                <a:gd name="connsiteY59" fmla="*/ 233943 h 293703"/>
                <a:gd name="connsiteX60" fmla="*/ 221621 w 389049"/>
                <a:gd name="connsiteY60" fmla="*/ 223704 h 293703"/>
                <a:gd name="connsiteX61" fmla="*/ 211136 w 389049"/>
                <a:gd name="connsiteY61" fmla="*/ 227996 h 293703"/>
                <a:gd name="connsiteX62" fmla="*/ 214570 w 389049"/>
                <a:gd name="connsiteY62" fmla="*/ 213587 h 293703"/>
                <a:gd name="connsiteX63" fmla="*/ 206660 w 389049"/>
                <a:gd name="connsiteY63" fmla="*/ 232656 h 293703"/>
                <a:gd name="connsiteX64" fmla="*/ 194151 w 389049"/>
                <a:gd name="connsiteY64" fmla="*/ 219105 h 293703"/>
                <a:gd name="connsiteX65" fmla="*/ 180662 w 389049"/>
                <a:gd name="connsiteY65" fmla="*/ 213096 h 293703"/>
                <a:gd name="connsiteX66" fmla="*/ 171710 w 389049"/>
                <a:gd name="connsiteY66" fmla="*/ 215426 h 293703"/>
                <a:gd name="connsiteX67" fmla="*/ 172262 w 389049"/>
                <a:gd name="connsiteY67" fmla="*/ 205554 h 293703"/>
                <a:gd name="connsiteX68" fmla="*/ 167663 w 389049"/>
                <a:gd name="connsiteY68" fmla="*/ 209908 h 293703"/>
                <a:gd name="connsiteX69" fmla="*/ 161777 w 389049"/>
                <a:gd name="connsiteY69" fmla="*/ 204021 h 293703"/>
                <a:gd name="connsiteX70" fmla="*/ 156687 w 389049"/>
                <a:gd name="connsiteY70" fmla="*/ 207639 h 293703"/>
                <a:gd name="connsiteX71" fmla="*/ 155093 w 389049"/>
                <a:gd name="connsiteY71" fmla="*/ 192923 h 293703"/>
                <a:gd name="connsiteX72" fmla="*/ 163371 w 389049"/>
                <a:gd name="connsiteY72" fmla="*/ 188263 h 293703"/>
                <a:gd name="connsiteX73" fmla="*/ 151108 w 389049"/>
                <a:gd name="connsiteY73" fmla="*/ 188018 h 293703"/>
                <a:gd name="connsiteX74" fmla="*/ 144302 w 389049"/>
                <a:gd name="connsiteY74" fmla="*/ 172076 h 293703"/>
                <a:gd name="connsiteX75" fmla="*/ 137802 w 389049"/>
                <a:gd name="connsiteY75" fmla="*/ 176797 h 293703"/>
                <a:gd name="connsiteX76" fmla="*/ 122780 w 389049"/>
                <a:gd name="connsiteY76" fmla="*/ 165699 h 293703"/>
                <a:gd name="connsiteX77" fmla="*/ 122105 w 389049"/>
                <a:gd name="connsiteY77" fmla="*/ 155030 h 293703"/>
                <a:gd name="connsiteX78" fmla="*/ 120020 w 389049"/>
                <a:gd name="connsiteY78" fmla="*/ 163982 h 293703"/>
                <a:gd name="connsiteX79" fmla="*/ 111252 w 389049"/>
                <a:gd name="connsiteY79" fmla="*/ 161346 h 293703"/>
                <a:gd name="connsiteX80" fmla="*/ 102178 w 389049"/>
                <a:gd name="connsiteY80" fmla="*/ 167170 h 293703"/>
                <a:gd name="connsiteX81" fmla="*/ 103711 w 389049"/>
                <a:gd name="connsiteY81" fmla="*/ 198135 h 293703"/>
                <a:gd name="connsiteX82" fmla="*/ 92796 w 389049"/>
                <a:gd name="connsiteY82" fmla="*/ 191513 h 293703"/>
                <a:gd name="connsiteX83" fmla="*/ 90282 w 389049"/>
                <a:gd name="connsiteY83" fmla="*/ 198687 h 293703"/>
                <a:gd name="connsiteX84" fmla="*/ 83538 w 389049"/>
                <a:gd name="connsiteY84" fmla="*/ 196357 h 293703"/>
                <a:gd name="connsiteX85" fmla="*/ 79429 w 389049"/>
                <a:gd name="connsiteY85" fmla="*/ 201201 h 293703"/>
                <a:gd name="connsiteX86" fmla="*/ 84825 w 389049"/>
                <a:gd name="connsiteY86" fmla="*/ 203531 h 293703"/>
                <a:gd name="connsiteX87" fmla="*/ 82618 w 389049"/>
                <a:gd name="connsiteY87" fmla="*/ 208191 h 293703"/>
                <a:gd name="connsiteX88" fmla="*/ 66369 w 389049"/>
                <a:gd name="connsiteY88" fmla="*/ 196786 h 293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389049" h="293703">
                  <a:moveTo>
                    <a:pt x="63242" y="201875"/>
                  </a:moveTo>
                  <a:lnTo>
                    <a:pt x="61035" y="192065"/>
                  </a:lnTo>
                  <a:lnTo>
                    <a:pt x="21486" y="161836"/>
                  </a:lnTo>
                  <a:lnTo>
                    <a:pt x="21486" y="136574"/>
                  </a:lnTo>
                  <a:lnTo>
                    <a:pt x="40371" y="123575"/>
                  </a:lnTo>
                  <a:lnTo>
                    <a:pt x="42149" y="107510"/>
                  </a:lnTo>
                  <a:lnTo>
                    <a:pt x="10265" y="94572"/>
                  </a:lnTo>
                  <a:lnTo>
                    <a:pt x="9652" y="79734"/>
                  </a:lnTo>
                  <a:lnTo>
                    <a:pt x="19708" y="71702"/>
                  </a:lnTo>
                  <a:lnTo>
                    <a:pt x="19340" y="64344"/>
                  </a:lnTo>
                  <a:lnTo>
                    <a:pt x="19340" y="64344"/>
                  </a:lnTo>
                  <a:lnTo>
                    <a:pt x="16764" y="50916"/>
                  </a:lnTo>
                  <a:lnTo>
                    <a:pt x="454" y="44109"/>
                  </a:lnTo>
                  <a:lnTo>
                    <a:pt x="638" y="33257"/>
                  </a:lnTo>
                  <a:lnTo>
                    <a:pt x="25104" y="7320"/>
                  </a:lnTo>
                  <a:lnTo>
                    <a:pt x="65327" y="-38"/>
                  </a:lnTo>
                  <a:lnTo>
                    <a:pt x="86910" y="10324"/>
                  </a:lnTo>
                  <a:lnTo>
                    <a:pt x="116219" y="10140"/>
                  </a:lnTo>
                  <a:lnTo>
                    <a:pt x="150801" y="20074"/>
                  </a:lnTo>
                  <a:lnTo>
                    <a:pt x="185812" y="45888"/>
                  </a:lnTo>
                  <a:lnTo>
                    <a:pt x="236459" y="48095"/>
                  </a:lnTo>
                  <a:lnTo>
                    <a:pt x="252524" y="71947"/>
                  </a:lnTo>
                  <a:lnTo>
                    <a:pt x="279626" y="52571"/>
                  </a:lnTo>
                  <a:lnTo>
                    <a:pt x="298940" y="48279"/>
                  </a:lnTo>
                  <a:lnTo>
                    <a:pt x="336343" y="98987"/>
                  </a:lnTo>
                  <a:lnTo>
                    <a:pt x="356087" y="144974"/>
                  </a:lnTo>
                  <a:lnTo>
                    <a:pt x="389504" y="184339"/>
                  </a:lnTo>
                  <a:lnTo>
                    <a:pt x="389504" y="184339"/>
                  </a:lnTo>
                  <a:lnTo>
                    <a:pt x="383250" y="185197"/>
                  </a:lnTo>
                  <a:lnTo>
                    <a:pt x="382575" y="192984"/>
                  </a:lnTo>
                  <a:lnTo>
                    <a:pt x="373623" y="183971"/>
                  </a:lnTo>
                  <a:lnTo>
                    <a:pt x="357865" y="192678"/>
                  </a:lnTo>
                  <a:lnTo>
                    <a:pt x="369270" y="214813"/>
                  </a:lnTo>
                  <a:lnTo>
                    <a:pt x="341555" y="246145"/>
                  </a:lnTo>
                  <a:lnTo>
                    <a:pt x="331622" y="241547"/>
                  </a:lnTo>
                  <a:lnTo>
                    <a:pt x="328801" y="233514"/>
                  </a:lnTo>
                  <a:lnTo>
                    <a:pt x="310590" y="240504"/>
                  </a:lnTo>
                  <a:lnTo>
                    <a:pt x="303968" y="254668"/>
                  </a:lnTo>
                  <a:lnTo>
                    <a:pt x="312430" y="259083"/>
                  </a:lnTo>
                  <a:lnTo>
                    <a:pt x="318316" y="276006"/>
                  </a:lnTo>
                  <a:lnTo>
                    <a:pt x="318316" y="276006"/>
                  </a:lnTo>
                  <a:lnTo>
                    <a:pt x="311633" y="277171"/>
                  </a:lnTo>
                  <a:lnTo>
                    <a:pt x="303110" y="293665"/>
                  </a:lnTo>
                  <a:lnTo>
                    <a:pt x="300596" y="287718"/>
                  </a:lnTo>
                  <a:lnTo>
                    <a:pt x="294158" y="291826"/>
                  </a:lnTo>
                  <a:lnTo>
                    <a:pt x="287597" y="287840"/>
                  </a:lnTo>
                  <a:lnTo>
                    <a:pt x="277173" y="272143"/>
                  </a:lnTo>
                  <a:lnTo>
                    <a:pt x="279503" y="256446"/>
                  </a:lnTo>
                  <a:lnTo>
                    <a:pt x="270244" y="259328"/>
                  </a:lnTo>
                  <a:lnTo>
                    <a:pt x="272268" y="245471"/>
                  </a:lnTo>
                  <a:lnTo>
                    <a:pt x="255835" y="252767"/>
                  </a:lnTo>
                  <a:lnTo>
                    <a:pt x="257061" y="246268"/>
                  </a:lnTo>
                  <a:lnTo>
                    <a:pt x="251911" y="244490"/>
                  </a:lnTo>
                  <a:lnTo>
                    <a:pt x="243511" y="250254"/>
                  </a:lnTo>
                  <a:lnTo>
                    <a:pt x="227507" y="247249"/>
                  </a:lnTo>
                  <a:lnTo>
                    <a:pt x="233700" y="255527"/>
                  </a:lnTo>
                  <a:lnTo>
                    <a:pt x="226894" y="262333"/>
                  </a:lnTo>
                  <a:lnTo>
                    <a:pt x="214386" y="244490"/>
                  </a:lnTo>
                  <a:lnTo>
                    <a:pt x="223583" y="240872"/>
                  </a:lnTo>
                  <a:lnTo>
                    <a:pt x="218678" y="233943"/>
                  </a:lnTo>
                  <a:lnTo>
                    <a:pt x="221621" y="223704"/>
                  </a:lnTo>
                  <a:lnTo>
                    <a:pt x="211136" y="227996"/>
                  </a:lnTo>
                  <a:lnTo>
                    <a:pt x="214570" y="213587"/>
                  </a:lnTo>
                  <a:lnTo>
                    <a:pt x="206660" y="232656"/>
                  </a:lnTo>
                  <a:lnTo>
                    <a:pt x="194151" y="219105"/>
                  </a:lnTo>
                  <a:lnTo>
                    <a:pt x="180662" y="213096"/>
                  </a:lnTo>
                  <a:lnTo>
                    <a:pt x="171710" y="215426"/>
                  </a:lnTo>
                  <a:lnTo>
                    <a:pt x="172262" y="205554"/>
                  </a:lnTo>
                  <a:lnTo>
                    <a:pt x="167663" y="209908"/>
                  </a:lnTo>
                  <a:lnTo>
                    <a:pt x="161777" y="204021"/>
                  </a:lnTo>
                  <a:lnTo>
                    <a:pt x="156687" y="207639"/>
                  </a:lnTo>
                  <a:lnTo>
                    <a:pt x="155093" y="192923"/>
                  </a:lnTo>
                  <a:lnTo>
                    <a:pt x="163371" y="188263"/>
                  </a:lnTo>
                  <a:lnTo>
                    <a:pt x="151108" y="188018"/>
                  </a:lnTo>
                  <a:lnTo>
                    <a:pt x="144302" y="172076"/>
                  </a:lnTo>
                  <a:lnTo>
                    <a:pt x="137802" y="176797"/>
                  </a:lnTo>
                  <a:lnTo>
                    <a:pt x="122780" y="165699"/>
                  </a:lnTo>
                  <a:lnTo>
                    <a:pt x="122105" y="155030"/>
                  </a:lnTo>
                  <a:lnTo>
                    <a:pt x="120020" y="163982"/>
                  </a:lnTo>
                  <a:lnTo>
                    <a:pt x="111252" y="161346"/>
                  </a:lnTo>
                  <a:lnTo>
                    <a:pt x="102178" y="167170"/>
                  </a:lnTo>
                  <a:lnTo>
                    <a:pt x="103711" y="198135"/>
                  </a:lnTo>
                  <a:lnTo>
                    <a:pt x="92796" y="191513"/>
                  </a:lnTo>
                  <a:lnTo>
                    <a:pt x="90282" y="198687"/>
                  </a:lnTo>
                  <a:lnTo>
                    <a:pt x="83538" y="196357"/>
                  </a:lnTo>
                  <a:lnTo>
                    <a:pt x="79429" y="201201"/>
                  </a:lnTo>
                  <a:lnTo>
                    <a:pt x="84825" y="203531"/>
                  </a:lnTo>
                  <a:lnTo>
                    <a:pt x="82618" y="208191"/>
                  </a:lnTo>
                  <a:lnTo>
                    <a:pt x="66369" y="196786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รูปแบบอิสระ: รูปร่าง 31">
              <a:extLst>
                <a:ext uri="{FF2B5EF4-FFF2-40B4-BE49-F238E27FC236}">
                  <a16:creationId xmlns:a16="http://schemas.microsoft.com/office/drawing/2014/main" id="{55D22124-4A35-1214-CBB0-861C06D1A9F6}"/>
                </a:ext>
              </a:extLst>
            </p:cNvPr>
            <p:cNvSpPr/>
            <p:nvPr/>
          </p:nvSpPr>
          <p:spPr>
            <a:xfrm>
              <a:off x="6300151" y="1501014"/>
              <a:ext cx="289165" cy="391624"/>
            </a:xfrm>
            <a:custGeom>
              <a:avLst/>
              <a:gdLst>
                <a:gd name="connsiteX0" fmla="*/ 43090 w 289165"/>
                <a:gd name="connsiteY0" fmla="*/ 18343 h 391624"/>
                <a:gd name="connsiteX1" fmla="*/ 51123 w 289165"/>
                <a:gd name="connsiteY1" fmla="*/ 13560 h 391624"/>
                <a:gd name="connsiteX2" fmla="*/ 59339 w 289165"/>
                <a:gd name="connsiteY2" fmla="*/ 19262 h 391624"/>
                <a:gd name="connsiteX3" fmla="*/ 72154 w 289165"/>
                <a:gd name="connsiteY3" fmla="*/ 5896 h 391624"/>
                <a:gd name="connsiteX4" fmla="*/ 116608 w 289165"/>
                <a:gd name="connsiteY4" fmla="*/ 7858 h 391624"/>
                <a:gd name="connsiteX5" fmla="*/ 139417 w 289165"/>
                <a:gd name="connsiteY5" fmla="*/ -52 h 391624"/>
                <a:gd name="connsiteX6" fmla="*/ 145672 w 289165"/>
                <a:gd name="connsiteY6" fmla="*/ 54642 h 391624"/>
                <a:gd name="connsiteX7" fmla="*/ 160326 w 289165"/>
                <a:gd name="connsiteY7" fmla="*/ 76470 h 391624"/>
                <a:gd name="connsiteX8" fmla="*/ 189267 w 289165"/>
                <a:gd name="connsiteY8" fmla="*/ 146064 h 391624"/>
                <a:gd name="connsiteX9" fmla="*/ 189880 w 289165"/>
                <a:gd name="connsiteY9" fmla="*/ 171142 h 391624"/>
                <a:gd name="connsiteX10" fmla="*/ 218086 w 289165"/>
                <a:gd name="connsiteY10" fmla="*/ 168321 h 391624"/>
                <a:gd name="connsiteX11" fmla="*/ 253710 w 289165"/>
                <a:gd name="connsiteY11" fmla="*/ 177641 h 391624"/>
                <a:gd name="connsiteX12" fmla="*/ 244881 w 289165"/>
                <a:gd name="connsiteY12" fmla="*/ 193093 h 391624"/>
                <a:gd name="connsiteX13" fmla="*/ 203493 w 289165"/>
                <a:gd name="connsiteY13" fmla="*/ 205601 h 391624"/>
                <a:gd name="connsiteX14" fmla="*/ 223543 w 289165"/>
                <a:gd name="connsiteY14" fmla="*/ 249871 h 391624"/>
                <a:gd name="connsiteX15" fmla="*/ 244881 w 289165"/>
                <a:gd name="connsiteY15" fmla="*/ 273539 h 391624"/>
                <a:gd name="connsiteX16" fmla="*/ 284430 w 289165"/>
                <a:gd name="connsiteY16" fmla="*/ 294939 h 391624"/>
                <a:gd name="connsiteX17" fmla="*/ 284430 w 289165"/>
                <a:gd name="connsiteY17" fmla="*/ 294939 h 391624"/>
                <a:gd name="connsiteX18" fmla="*/ 289641 w 289165"/>
                <a:gd name="connsiteY18" fmla="*/ 309041 h 391624"/>
                <a:gd name="connsiteX19" fmla="*/ 266157 w 289165"/>
                <a:gd name="connsiteY19" fmla="*/ 359443 h 391624"/>
                <a:gd name="connsiteX20" fmla="*/ 260945 w 289165"/>
                <a:gd name="connsiteY20" fmla="*/ 391573 h 391624"/>
                <a:gd name="connsiteX21" fmla="*/ 212935 w 289165"/>
                <a:gd name="connsiteY21" fmla="*/ 376918 h 391624"/>
                <a:gd name="connsiteX22" fmla="*/ 186508 w 289165"/>
                <a:gd name="connsiteY22" fmla="*/ 382804 h 391624"/>
                <a:gd name="connsiteX23" fmla="*/ 152907 w 289165"/>
                <a:gd name="connsiteY23" fmla="*/ 365023 h 391624"/>
                <a:gd name="connsiteX24" fmla="*/ 150025 w 289165"/>
                <a:gd name="connsiteY24" fmla="*/ 370725 h 391624"/>
                <a:gd name="connsiteX25" fmla="*/ 141747 w 289165"/>
                <a:gd name="connsiteY25" fmla="*/ 358094 h 391624"/>
                <a:gd name="connsiteX26" fmla="*/ 144507 w 289165"/>
                <a:gd name="connsiteY26" fmla="*/ 354354 h 391624"/>
                <a:gd name="connsiteX27" fmla="*/ 138682 w 289165"/>
                <a:gd name="connsiteY27" fmla="*/ 354476 h 391624"/>
                <a:gd name="connsiteX28" fmla="*/ 141870 w 289165"/>
                <a:gd name="connsiteY28" fmla="*/ 349081 h 391624"/>
                <a:gd name="connsiteX29" fmla="*/ 130036 w 289165"/>
                <a:gd name="connsiteY29" fmla="*/ 338534 h 391624"/>
                <a:gd name="connsiteX30" fmla="*/ 113174 w 289165"/>
                <a:gd name="connsiteY30" fmla="*/ 337308 h 391624"/>
                <a:gd name="connsiteX31" fmla="*/ 111396 w 289165"/>
                <a:gd name="connsiteY31" fmla="*/ 344421 h 391624"/>
                <a:gd name="connsiteX32" fmla="*/ 97416 w 289165"/>
                <a:gd name="connsiteY32" fmla="*/ 352698 h 391624"/>
                <a:gd name="connsiteX33" fmla="*/ 85950 w 289165"/>
                <a:gd name="connsiteY33" fmla="*/ 352943 h 391624"/>
                <a:gd name="connsiteX34" fmla="*/ 82823 w 289165"/>
                <a:gd name="connsiteY34" fmla="*/ 347057 h 391624"/>
                <a:gd name="connsiteX35" fmla="*/ 78653 w 289165"/>
                <a:gd name="connsiteY35" fmla="*/ 349816 h 391624"/>
                <a:gd name="connsiteX36" fmla="*/ 51061 w 289165"/>
                <a:gd name="connsiteY36" fmla="*/ 336082 h 391624"/>
                <a:gd name="connsiteX37" fmla="*/ 49038 w 289165"/>
                <a:gd name="connsiteY37" fmla="*/ 342581 h 391624"/>
                <a:gd name="connsiteX38" fmla="*/ 36713 w 289165"/>
                <a:gd name="connsiteY38" fmla="*/ 338718 h 391624"/>
                <a:gd name="connsiteX39" fmla="*/ 36713 w 289165"/>
                <a:gd name="connsiteY39" fmla="*/ 338718 h 391624"/>
                <a:gd name="connsiteX40" fmla="*/ 26903 w 289165"/>
                <a:gd name="connsiteY40" fmla="*/ 331360 h 391624"/>
                <a:gd name="connsiteX41" fmla="*/ 20955 w 289165"/>
                <a:gd name="connsiteY41" fmla="*/ 312107 h 391624"/>
                <a:gd name="connsiteX42" fmla="*/ 38246 w 289165"/>
                <a:gd name="connsiteY42" fmla="*/ 306956 h 391624"/>
                <a:gd name="connsiteX43" fmla="*/ 48057 w 289165"/>
                <a:gd name="connsiteY43" fmla="*/ 290279 h 391624"/>
                <a:gd name="connsiteX44" fmla="*/ 64428 w 289165"/>
                <a:gd name="connsiteY44" fmla="*/ 286170 h 391624"/>
                <a:gd name="connsiteX45" fmla="*/ 70621 w 289165"/>
                <a:gd name="connsiteY45" fmla="*/ 278077 h 391624"/>
                <a:gd name="connsiteX46" fmla="*/ 51184 w 289165"/>
                <a:gd name="connsiteY46" fmla="*/ 264465 h 391624"/>
                <a:gd name="connsiteX47" fmla="*/ 45482 w 289165"/>
                <a:gd name="connsiteY47" fmla="*/ 244169 h 391624"/>
                <a:gd name="connsiteX48" fmla="*/ 16663 w 289165"/>
                <a:gd name="connsiteY48" fmla="*/ 235217 h 391624"/>
                <a:gd name="connsiteX49" fmla="*/ 16847 w 289165"/>
                <a:gd name="connsiteY49" fmla="*/ 219765 h 391624"/>
                <a:gd name="connsiteX50" fmla="*/ 26658 w 289165"/>
                <a:gd name="connsiteY50" fmla="*/ 225038 h 391624"/>
                <a:gd name="connsiteX51" fmla="*/ 39963 w 289165"/>
                <a:gd name="connsiteY51" fmla="*/ 210016 h 391624"/>
                <a:gd name="connsiteX52" fmla="*/ 6852 w 289165"/>
                <a:gd name="connsiteY52" fmla="*/ 204252 h 391624"/>
                <a:gd name="connsiteX53" fmla="*/ 10961 w 289165"/>
                <a:gd name="connsiteY53" fmla="*/ 198734 h 391624"/>
                <a:gd name="connsiteX54" fmla="*/ 36713 w 289165"/>
                <a:gd name="connsiteY54" fmla="*/ 202903 h 391624"/>
                <a:gd name="connsiteX55" fmla="*/ 32483 w 289165"/>
                <a:gd name="connsiteY55" fmla="*/ 191376 h 391624"/>
                <a:gd name="connsiteX56" fmla="*/ 36345 w 289165"/>
                <a:gd name="connsiteY56" fmla="*/ 182363 h 391624"/>
                <a:gd name="connsiteX57" fmla="*/ 29171 w 289165"/>
                <a:gd name="connsiteY57" fmla="*/ 183896 h 391624"/>
                <a:gd name="connsiteX58" fmla="*/ 6914 w 289165"/>
                <a:gd name="connsiteY58" fmla="*/ 163171 h 391624"/>
                <a:gd name="connsiteX59" fmla="*/ 3909 w 289165"/>
                <a:gd name="connsiteY59" fmla="*/ 153973 h 391624"/>
                <a:gd name="connsiteX60" fmla="*/ 16418 w 289165"/>
                <a:gd name="connsiteY60" fmla="*/ 145144 h 391624"/>
                <a:gd name="connsiteX61" fmla="*/ 15682 w 289165"/>
                <a:gd name="connsiteY61" fmla="*/ 131838 h 391624"/>
                <a:gd name="connsiteX62" fmla="*/ 476 w 289165"/>
                <a:gd name="connsiteY62" fmla="*/ 114670 h 391624"/>
                <a:gd name="connsiteX63" fmla="*/ 4584 w 289165"/>
                <a:gd name="connsiteY63" fmla="*/ 94374 h 391624"/>
                <a:gd name="connsiteX64" fmla="*/ 29846 w 289165"/>
                <a:gd name="connsiteY64" fmla="*/ 98237 h 391624"/>
                <a:gd name="connsiteX65" fmla="*/ 46401 w 289165"/>
                <a:gd name="connsiteY65" fmla="*/ 91431 h 391624"/>
                <a:gd name="connsiteX66" fmla="*/ 64673 w 289165"/>
                <a:gd name="connsiteY66" fmla="*/ 72669 h 391624"/>
                <a:gd name="connsiteX67" fmla="*/ 64796 w 289165"/>
                <a:gd name="connsiteY67" fmla="*/ 52189 h 39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9165" h="391624">
                  <a:moveTo>
                    <a:pt x="43090" y="18343"/>
                  </a:moveTo>
                  <a:lnTo>
                    <a:pt x="51123" y="13560"/>
                  </a:lnTo>
                  <a:lnTo>
                    <a:pt x="59339" y="19262"/>
                  </a:lnTo>
                  <a:lnTo>
                    <a:pt x="72154" y="5896"/>
                  </a:lnTo>
                  <a:lnTo>
                    <a:pt x="116608" y="7858"/>
                  </a:lnTo>
                  <a:lnTo>
                    <a:pt x="139417" y="-52"/>
                  </a:lnTo>
                  <a:lnTo>
                    <a:pt x="145672" y="54642"/>
                  </a:lnTo>
                  <a:lnTo>
                    <a:pt x="160326" y="76470"/>
                  </a:lnTo>
                  <a:lnTo>
                    <a:pt x="189267" y="146064"/>
                  </a:lnTo>
                  <a:lnTo>
                    <a:pt x="189880" y="171142"/>
                  </a:lnTo>
                  <a:lnTo>
                    <a:pt x="218086" y="168321"/>
                  </a:lnTo>
                  <a:lnTo>
                    <a:pt x="253710" y="177641"/>
                  </a:lnTo>
                  <a:lnTo>
                    <a:pt x="244881" y="193093"/>
                  </a:lnTo>
                  <a:lnTo>
                    <a:pt x="203493" y="205601"/>
                  </a:lnTo>
                  <a:lnTo>
                    <a:pt x="223543" y="249871"/>
                  </a:lnTo>
                  <a:lnTo>
                    <a:pt x="244881" y="273539"/>
                  </a:lnTo>
                  <a:lnTo>
                    <a:pt x="284430" y="294939"/>
                  </a:lnTo>
                  <a:lnTo>
                    <a:pt x="284430" y="294939"/>
                  </a:lnTo>
                  <a:lnTo>
                    <a:pt x="289641" y="309041"/>
                  </a:lnTo>
                  <a:lnTo>
                    <a:pt x="266157" y="359443"/>
                  </a:lnTo>
                  <a:lnTo>
                    <a:pt x="260945" y="391573"/>
                  </a:lnTo>
                  <a:lnTo>
                    <a:pt x="212935" y="376918"/>
                  </a:lnTo>
                  <a:lnTo>
                    <a:pt x="186508" y="382804"/>
                  </a:lnTo>
                  <a:lnTo>
                    <a:pt x="152907" y="365023"/>
                  </a:lnTo>
                  <a:lnTo>
                    <a:pt x="150025" y="370725"/>
                  </a:lnTo>
                  <a:lnTo>
                    <a:pt x="141747" y="358094"/>
                  </a:lnTo>
                  <a:lnTo>
                    <a:pt x="144507" y="354354"/>
                  </a:lnTo>
                  <a:lnTo>
                    <a:pt x="138682" y="354476"/>
                  </a:lnTo>
                  <a:lnTo>
                    <a:pt x="141870" y="349081"/>
                  </a:lnTo>
                  <a:lnTo>
                    <a:pt x="130036" y="338534"/>
                  </a:lnTo>
                  <a:lnTo>
                    <a:pt x="113174" y="337308"/>
                  </a:lnTo>
                  <a:lnTo>
                    <a:pt x="111396" y="344421"/>
                  </a:lnTo>
                  <a:lnTo>
                    <a:pt x="97416" y="352698"/>
                  </a:lnTo>
                  <a:lnTo>
                    <a:pt x="85950" y="352943"/>
                  </a:lnTo>
                  <a:lnTo>
                    <a:pt x="82823" y="347057"/>
                  </a:lnTo>
                  <a:lnTo>
                    <a:pt x="78653" y="349816"/>
                  </a:lnTo>
                  <a:lnTo>
                    <a:pt x="51061" y="336082"/>
                  </a:lnTo>
                  <a:lnTo>
                    <a:pt x="49038" y="342581"/>
                  </a:lnTo>
                  <a:lnTo>
                    <a:pt x="36713" y="338718"/>
                  </a:lnTo>
                  <a:lnTo>
                    <a:pt x="36713" y="338718"/>
                  </a:lnTo>
                  <a:lnTo>
                    <a:pt x="26903" y="331360"/>
                  </a:lnTo>
                  <a:lnTo>
                    <a:pt x="20955" y="312107"/>
                  </a:lnTo>
                  <a:lnTo>
                    <a:pt x="38246" y="306956"/>
                  </a:lnTo>
                  <a:lnTo>
                    <a:pt x="48057" y="290279"/>
                  </a:lnTo>
                  <a:lnTo>
                    <a:pt x="64428" y="286170"/>
                  </a:lnTo>
                  <a:lnTo>
                    <a:pt x="70621" y="278077"/>
                  </a:lnTo>
                  <a:lnTo>
                    <a:pt x="51184" y="264465"/>
                  </a:lnTo>
                  <a:lnTo>
                    <a:pt x="45482" y="244169"/>
                  </a:lnTo>
                  <a:lnTo>
                    <a:pt x="16663" y="235217"/>
                  </a:lnTo>
                  <a:lnTo>
                    <a:pt x="16847" y="219765"/>
                  </a:lnTo>
                  <a:lnTo>
                    <a:pt x="26658" y="225038"/>
                  </a:lnTo>
                  <a:lnTo>
                    <a:pt x="39963" y="210016"/>
                  </a:lnTo>
                  <a:lnTo>
                    <a:pt x="6852" y="204252"/>
                  </a:lnTo>
                  <a:lnTo>
                    <a:pt x="10961" y="198734"/>
                  </a:lnTo>
                  <a:lnTo>
                    <a:pt x="36713" y="202903"/>
                  </a:lnTo>
                  <a:lnTo>
                    <a:pt x="32483" y="191376"/>
                  </a:lnTo>
                  <a:lnTo>
                    <a:pt x="36345" y="182363"/>
                  </a:lnTo>
                  <a:lnTo>
                    <a:pt x="29171" y="183896"/>
                  </a:lnTo>
                  <a:lnTo>
                    <a:pt x="6914" y="163171"/>
                  </a:lnTo>
                  <a:lnTo>
                    <a:pt x="3909" y="153973"/>
                  </a:lnTo>
                  <a:lnTo>
                    <a:pt x="16418" y="145144"/>
                  </a:lnTo>
                  <a:lnTo>
                    <a:pt x="15682" y="131838"/>
                  </a:lnTo>
                  <a:lnTo>
                    <a:pt x="476" y="114670"/>
                  </a:lnTo>
                  <a:lnTo>
                    <a:pt x="4584" y="94374"/>
                  </a:lnTo>
                  <a:lnTo>
                    <a:pt x="29846" y="98237"/>
                  </a:lnTo>
                  <a:lnTo>
                    <a:pt x="46401" y="91431"/>
                  </a:lnTo>
                  <a:lnTo>
                    <a:pt x="64673" y="72669"/>
                  </a:lnTo>
                  <a:lnTo>
                    <a:pt x="64796" y="5218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รูปแบบอิสระ: รูปร่าง 33">
              <a:extLst>
                <a:ext uri="{FF2B5EF4-FFF2-40B4-BE49-F238E27FC236}">
                  <a16:creationId xmlns:a16="http://schemas.microsoft.com/office/drawing/2014/main" id="{B4AE8977-15A8-C45E-A897-5D32BFB99C8A}"/>
                </a:ext>
              </a:extLst>
            </p:cNvPr>
            <p:cNvSpPr/>
            <p:nvPr/>
          </p:nvSpPr>
          <p:spPr>
            <a:xfrm>
              <a:off x="6330870" y="1232634"/>
              <a:ext cx="561285" cy="305353"/>
            </a:xfrm>
            <a:custGeom>
              <a:avLst/>
              <a:gdLst>
                <a:gd name="connsiteX0" fmla="*/ 556053 w 561285"/>
                <a:gd name="connsiteY0" fmla="*/ 137491 h 305353"/>
                <a:gd name="connsiteX1" fmla="*/ 550964 w 561285"/>
                <a:gd name="connsiteY1" fmla="*/ 137798 h 305353"/>
                <a:gd name="connsiteX2" fmla="*/ 551638 w 561285"/>
                <a:gd name="connsiteY2" fmla="*/ 147669 h 305353"/>
                <a:gd name="connsiteX3" fmla="*/ 561755 w 561285"/>
                <a:gd name="connsiteY3" fmla="*/ 158400 h 305353"/>
                <a:gd name="connsiteX4" fmla="*/ 553784 w 561285"/>
                <a:gd name="connsiteY4" fmla="*/ 159687 h 305353"/>
                <a:gd name="connsiteX5" fmla="*/ 556298 w 561285"/>
                <a:gd name="connsiteY5" fmla="*/ 170847 h 305353"/>
                <a:gd name="connsiteX6" fmla="*/ 556298 w 561285"/>
                <a:gd name="connsiteY6" fmla="*/ 170847 h 305353"/>
                <a:gd name="connsiteX7" fmla="*/ 543299 w 561285"/>
                <a:gd name="connsiteY7" fmla="*/ 180719 h 305353"/>
                <a:gd name="connsiteX8" fmla="*/ 528767 w 561285"/>
                <a:gd name="connsiteY8" fmla="*/ 179554 h 305353"/>
                <a:gd name="connsiteX9" fmla="*/ 515584 w 561285"/>
                <a:gd name="connsiteY9" fmla="*/ 186728 h 305353"/>
                <a:gd name="connsiteX10" fmla="*/ 519754 w 561285"/>
                <a:gd name="connsiteY10" fmla="*/ 198255 h 305353"/>
                <a:gd name="connsiteX11" fmla="*/ 516014 w 561285"/>
                <a:gd name="connsiteY11" fmla="*/ 203957 h 305353"/>
                <a:gd name="connsiteX12" fmla="*/ 489525 w 561285"/>
                <a:gd name="connsiteY12" fmla="*/ 177101 h 305353"/>
                <a:gd name="connsiteX13" fmla="*/ 468248 w 561285"/>
                <a:gd name="connsiteY13" fmla="*/ 186666 h 305353"/>
                <a:gd name="connsiteX14" fmla="*/ 458990 w 561285"/>
                <a:gd name="connsiteY14" fmla="*/ 212787 h 305353"/>
                <a:gd name="connsiteX15" fmla="*/ 452306 w 561285"/>
                <a:gd name="connsiteY15" fmla="*/ 214442 h 305353"/>
                <a:gd name="connsiteX16" fmla="*/ 438020 w 561285"/>
                <a:gd name="connsiteY16" fmla="*/ 189732 h 305353"/>
                <a:gd name="connsiteX17" fmla="*/ 432501 w 561285"/>
                <a:gd name="connsiteY17" fmla="*/ 191756 h 305353"/>
                <a:gd name="connsiteX18" fmla="*/ 423181 w 561285"/>
                <a:gd name="connsiteY18" fmla="*/ 180106 h 305353"/>
                <a:gd name="connsiteX19" fmla="*/ 415149 w 561285"/>
                <a:gd name="connsiteY19" fmla="*/ 183049 h 305353"/>
                <a:gd name="connsiteX20" fmla="*/ 406565 w 561285"/>
                <a:gd name="connsiteY20" fmla="*/ 176059 h 305353"/>
                <a:gd name="connsiteX21" fmla="*/ 378666 w 561285"/>
                <a:gd name="connsiteY21" fmla="*/ 206901 h 305353"/>
                <a:gd name="connsiteX22" fmla="*/ 361620 w 561285"/>
                <a:gd name="connsiteY22" fmla="*/ 177162 h 305353"/>
                <a:gd name="connsiteX23" fmla="*/ 343287 w 561285"/>
                <a:gd name="connsiteY23" fmla="*/ 174526 h 305353"/>
                <a:gd name="connsiteX24" fmla="*/ 337523 w 561285"/>
                <a:gd name="connsiteY24" fmla="*/ 179063 h 305353"/>
                <a:gd name="connsiteX25" fmla="*/ 337033 w 561285"/>
                <a:gd name="connsiteY25" fmla="*/ 196661 h 305353"/>
                <a:gd name="connsiteX26" fmla="*/ 326854 w 561285"/>
                <a:gd name="connsiteY26" fmla="*/ 201076 h 305353"/>
                <a:gd name="connsiteX27" fmla="*/ 324647 w 561285"/>
                <a:gd name="connsiteY27" fmla="*/ 211990 h 305353"/>
                <a:gd name="connsiteX28" fmla="*/ 319251 w 561285"/>
                <a:gd name="connsiteY28" fmla="*/ 211315 h 305353"/>
                <a:gd name="connsiteX29" fmla="*/ 330840 w 561285"/>
                <a:gd name="connsiteY29" fmla="*/ 226951 h 305353"/>
                <a:gd name="connsiteX30" fmla="*/ 329000 w 561285"/>
                <a:gd name="connsiteY30" fmla="*/ 247246 h 305353"/>
                <a:gd name="connsiteX31" fmla="*/ 320477 w 561285"/>
                <a:gd name="connsiteY31" fmla="*/ 262146 h 305353"/>
                <a:gd name="connsiteX32" fmla="*/ 301531 w 561285"/>
                <a:gd name="connsiteY32" fmla="*/ 266990 h 305353"/>
                <a:gd name="connsiteX33" fmla="*/ 297422 w 561285"/>
                <a:gd name="connsiteY33" fmla="*/ 281890 h 305353"/>
                <a:gd name="connsiteX34" fmla="*/ 291475 w 561285"/>
                <a:gd name="connsiteY34" fmla="*/ 284220 h 305353"/>
                <a:gd name="connsiteX35" fmla="*/ 294050 w 561285"/>
                <a:gd name="connsiteY35" fmla="*/ 293847 h 305353"/>
                <a:gd name="connsiteX36" fmla="*/ 283688 w 561285"/>
                <a:gd name="connsiteY36" fmla="*/ 293540 h 305353"/>
                <a:gd name="connsiteX37" fmla="*/ 279825 w 561285"/>
                <a:gd name="connsiteY37" fmla="*/ 300530 h 305353"/>
                <a:gd name="connsiteX38" fmla="*/ 264496 w 561285"/>
                <a:gd name="connsiteY38" fmla="*/ 293356 h 305353"/>
                <a:gd name="connsiteX39" fmla="*/ 245549 w 561285"/>
                <a:gd name="connsiteY39" fmla="*/ 305313 h 305353"/>
                <a:gd name="connsiteX40" fmla="*/ 244445 w 561285"/>
                <a:gd name="connsiteY40" fmla="*/ 295870 h 305353"/>
                <a:gd name="connsiteX41" fmla="*/ 223598 w 561285"/>
                <a:gd name="connsiteY41" fmla="*/ 292436 h 305353"/>
                <a:gd name="connsiteX42" fmla="*/ 223353 w 561285"/>
                <a:gd name="connsiteY42" fmla="*/ 271098 h 305353"/>
                <a:gd name="connsiteX43" fmla="*/ 231201 w 561285"/>
                <a:gd name="connsiteY43" fmla="*/ 264783 h 305353"/>
                <a:gd name="connsiteX44" fmla="*/ 195945 w 561285"/>
                <a:gd name="connsiteY44" fmla="*/ 232592 h 305353"/>
                <a:gd name="connsiteX45" fmla="*/ 170744 w 561285"/>
                <a:gd name="connsiteY45" fmla="*/ 236271 h 305353"/>
                <a:gd name="connsiteX46" fmla="*/ 159278 w 561285"/>
                <a:gd name="connsiteY46" fmla="*/ 229955 h 305353"/>
                <a:gd name="connsiteX47" fmla="*/ 154556 w 561285"/>
                <a:gd name="connsiteY47" fmla="*/ 218673 h 305353"/>
                <a:gd name="connsiteX48" fmla="*/ 159891 w 561285"/>
                <a:gd name="connsiteY48" fmla="*/ 207330 h 305353"/>
                <a:gd name="connsiteX49" fmla="*/ 142722 w 561285"/>
                <a:gd name="connsiteY49" fmla="*/ 197090 h 305353"/>
                <a:gd name="connsiteX50" fmla="*/ 137449 w 561285"/>
                <a:gd name="connsiteY50" fmla="*/ 173667 h 305353"/>
                <a:gd name="connsiteX51" fmla="*/ 104952 w 561285"/>
                <a:gd name="connsiteY51" fmla="*/ 151900 h 305353"/>
                <a:gd name="connsiteX52" fmla="*/ 96061 w 561285"/>
                <a:gd name="connsiteY52" fmla="*/ 133996 h 305353"/>
                <a:gd name="connsiteX53" fmla="*/ 85515 w 561285"/>
                <a:gd name="connsiteY53" fmla="*/ 136510 h 305353"/>
                <a:gd name="connsiteX54" fmla="*/ 61785 w 561285"/>
                <a:gd name="connsiteY54" fmla="*/ 125964 h 305353"/>
                <a:gd name="connsiteX55" fmla="*/ 61295 w 561285"/>
                <a:gd name="connsiteY55" fmla="*/ 120200 h 305353"/>
                <a:gd name="connsiteX56" fmla="*/ 48664 w 561285"/>
                <a:gd name="connsiteY56" fmla="*/ 122039 h 305353"/>
                <a:gd name="connsiteX57" fmla="*/ 41061 w 561285"/>
                <a:gd name="connsiteY57" fmla="*/ 134425 h 305353"/>
                <a:gd name="connsiteX58" fmla="*/ 34990 w 561285"/>
                <a:gd name="connsiteY58" fmla="*/ 126515 h 305353"/>
                <a:gd name="connsiteX59" fmla="*/ 36278 w 561285"/>
                <a:gd name="connsiteY59" fmla="*/ 114559 h 305353"/>
                <a:gd name="connsiteX60" fmla="*/ 21501 w 561285"/>
                <a:gd name="connsiteY60" fmla="*/ 118544 h 305353"/>
                <a:gd name="connsiteX61" fmla="*/ 21624 w 561285"/>
                <a:gd name="connsiteY61" fmla="*/ 102786 h 305353"/>
                <a:gd name="connsiteX62" fmla="*/ 14450 w 561285"/>
                <a:gd name="connsiteY62" fmla="*/ 105484 h 305353"/>
                <a:gd name="connsiteX63" fmla="*/ 470 w 561285"/>
                <a:gd name="connsiteY63" fmla="*/ 92976 h 305353"/>
                <a:gd name="connsiteX64" fmla="*/ 470 w 561285"/>
                <a:gd name="connsiteY64" fmla="*/ 92976 h 305353"/>
                <a:gd name="connsiteX65" fmla="*/ 5988 w 561285"/>
                <a:gd name="connsiteY65" fmla="*/ 67652 h 305353"/>
                <a:gd name="connsiteX66" fmla="*/ 19845 w 561285"/>
                <a:gd name="connsiteY66" fmla="*/ 59375 h 305353"/>
                <a:gd name="connsiteX67" fmla="*/ 21440 w 561285"/>
                <a:gd name="connsiteY67" fmla="*/ 37423 h 305353"/>
                <a:gd name="connsiteX68" fmla="*/ 21440 w 561285"/>
                <a:gd name="connsiteY68" fmla="*/ 37423 h 305353"/>
                <a:gd name="connsiteX69" fmla="*/ 45291 w 561285"/>
                <a:gd name="connsiteY69" fmla="*/ 41899 h 305353"/>
                <a:gd name="connsiteX70" fmla="*/ 53937 w 561285"/>
                <a:gd name="connsiteY70" fmla="*/ 65322 h 305353"/>
                <a:gd name="connsiteX71" fmla="*/ 96919 w 561285"/>
                <a:gd name="connsiteY71" fmla="*/ 105975 h 305353"/>
                <a:gd name="connsiteX72" fmla="*/ 121998 w 561285"/>
                <a:gd name="connsiteY72" fmla="*/ 111064 h 305353"/>
                <a:gd name="connsiteX73" fmla="*/ 167923 w 561285"/>
                <a:gd name="connsiteY73" fmla="*/ 141967 h 305353"/>
                <a:gd name="connsiteX74" fmla="*/ 226419 w 561285"/>
                <a:gd name="connsiteY74" fmla="*/ 148221 h 305353"/>
                <a:gd name="connsiteX75" fmla="*/ 231447 w 561285"/>
                <a:gd name="connsiteY75" fmla="*/ 167720 h 305353"/>
                <a:gd name="connsiteX76" fmla="*/ 220348 w 561285"/>
                <a:gd name="connsiteY76" fmla="*/ 195312 h 305353"/>
                <a:gd name="connsiteX77" fmla="*/ 257690 w 561285"/>
                <a:gd name="connsiteY77" fmla="*/ 214504 h 305353"/>
                <a:gd name="connsiteX78" fmla="*/ 265048 w 561285"/>
                <a:gd name="connsiteY78" fmla="*/ 208495 h 305353"/>
                <a:gd name="connsiteX79" fmla="*/ 257199 w 561285"/>
                <a:gd name="connsiteY79" fmla="*/ 196354 h 305353"/>
                <a:gd name="connsiteX80" fmla="*/ 260817 w 561285"/>
                <a:gd name="connsiteY80" fmla="*/ 186298 h 305353"/>
                <a:gd name="connsiteX81" fmla="*/ 290065 w 561285"/>
                <a:gd name="connsiteY81" fmla="*/ 175691 h 305353"/>
                <a:gd name="connsiteX82" fmla="*/ 302328 w 561285"/>
                <a:gd name="connsiteY82" fmla="*/ 157971 h 305353"/>
                <a:gd name="connsiteX83" fmla="*/ 316430 w 561285"/>
                <a:gd name="connsiteY83" fmla="*/ 154475 h 305353"/>
                <a:gd name="connsiteX84" fmla="*/ 332556 w 561285"/>
                <a:gd name="connsiteY84" fmla="*/ 141415 h 305353"/>
                <a:gd name="connsiteX85" fmla="*/ 374680 w 561285"/>
                <a:gd name="connsiteY85" fmla="*/ 127496 h 305353"/>
                <a:gd name="connsiteX86" fmla="*/ 397122 w 561285"/>
                <a:gd name="connsiteY86" fmla="*/ 141538 h 305353"/>
                <a:gd name="connsiteX87" fmla="*/ 405890 w 561285"/>
                <a:gd name="connsiteY87" fmla="*/ 139392 h 305353"/>
                <a:gd name="connsiteX88" fmla="*/ 423488 w 561285"/>
                <a:gd name="connsiteY88" fmla="*/ 115724 h 305353"/>
                <a:gd name="connsiteX89" fmla="*/ 424714 w 561285"/>
                <a:gd name="connsiteY89" fmla="*/ 76420 h 305353"/>
                <a:gd name="connsiteX90" fmla="*/ 453165 w 561285"/>
                <a:gd name="connsiteY90" fmla="*/ 53427 h 305353"/>
                <a:gd name="connsiteX91" fmla="*/ 452858 w 561285"/>
                <a:gd name="connsiteY91" fmla="*/ 30066 h 305353"/>
                <a:gd name="connsiteX92" fmla="*/ 458009 w 561285"/>
                <a:gd name="connsiteY92" fmla="*/ 21665 h 305353"/>
                <a:gd name="connsiteX93" fmla="*/ 512151 w 561285"/>
                <a:gd name="connsiteY93" fmla="*/ -41 h 305353"/>
                <a:gd name="connsiteX94" fmla="*/ 512151 w 561285"/>
                <a:gd name="connsiteY94" fmla="*/ -41 h 305353"/>
                <a:gd name="connsiteX95" fmla="*/ 512519 w 561285"/>
                <a:gd name="connsiteY95" fmla="*/ 7317 h 305353"/>
                <a:gd name="connsiteX96" fmla="*/ 502463 w 561285"/>
                <a:gd name="connsiteY96" fmla="*/ 15350 h 305353"/>
                <a:gd name="connsiteX97" fmla="*/ 503076 w 561285"/>
                <a:gd name="connsiteY97" fmla="*/ 30188 h 305353"/>
                <a:gd name="connsiteX98" fmla="*/ 534960 w 561285"/>
                <a:gd name="connsiteY98" fmla="*/ 43126 h 305353"/>
                <a:gd name="connsiteX99" fmla="*/ 533182 w 561285"/>
                <a:gd name="connsiteY99" fmla="*/ 59191 h 305353"/>
                <a:gd name="connsiteX100" fmla="*/ 514297 w 561285"/>
                <a:gd name="connsiteY100" fmla="*/ 72190 h 305353"/>
                <a:gd name="connsiteX101" fmla="*/ 514297 w 561285"/>
                <a:gd name="connsiteY101" fmla="*/ 97452 h 305353"/>
                <a:gd name="connsiteX102" fmla="*/ 553845 w 561285"/>
                <a:gd name="connsiteY102" fmla="*/ 127680 h 305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61285" h="305353">
                  <a:moveTo>
                    <a:pt x="556053" y="137491"/>
                  </a:moveTo>
                  <a:lnTo>
                    <a:pt x="550964" y="137798"/>
                  </a:lnTo>
                  <a:lnTo>
                    <a:pt x="551638" y="147669"/>
                  </a:lnTo>
                  <a:lnTo>
                    <a:pt x="561755" y="158400"/>
                  </a:lnTo>
                  <a:lnTo>
                    <a:pt x="553784" y="159687"/>
                  </a:lnTo>
                  <a:lnTo>
                    <a:pt x="556298" y="170847"/>
                  </a:lnTo>
                  <a:lnTo>
                    <a:pt x="556298" y="170847"/>
                  </a:lnTo>
                  <a:lnTo>
                    <a:pt x="543299" y="180719"/>
                  </a:lnTo>
                  <a:lnTo>
                    <a:pt x="528767" y="179554"/>
                  </a:lnTo>
                  <a:lnTo>
                    <a:pt x="515584" y="186728"/>
                  </a:lnTo>
                  <a:lnTo>
                    <a:pt x="519754" y="198255"/>
                  </a:lnTo>
                  <a:lnTo>
                    <a:pt x="516014" y="203957"/>
                  </a:lnTo>
                  <a:lnTo>
                    <a:pt x="489525" y="177101"/>
                  </a:lnTo>
                  <a:lnTo>
                    <a:pt x="468248" y="186666"/>
                  </a:lnTo>
                  <a:lnTo>
                    <a:pt x="458990" y="212787"/>
                  </a:lnTo>
                  <a:lnTo>
                    <a:pt x="452306" y="214442"/>
                  </a:lnTo>
                  <a:lnTo>
                    <a:pt x="438020" y="189732"/>
                  </a:lnTo>
                  <a:lnTo>
                    <a:pt x="432501" y="191756"/>
                  </a:lnTo>
                  <a:lnTo>
                    <a:pt x="423181" y="180106"/>
                  </a:lnTo>
                  <a:lnTo>
                    <a:pt x="415149" y="183049"/>
                  </a:lnTo>
                  <a:lnTo>
                    <a:pt x="406565" y="176059"/>
                  </a:lnTo>
                  <a:lnTo>
                    <a:pt x="378666" y="206901"/>
                  </a:lnTo>
                  <a:lnTo>
                    <a:pt x="361620" y="177162"/>
                  </a:lnTo>
                  <a:lnTo>
                    <a:pt x="343287" y="174526"/>
                  </a:lnTo>
                  <a:lnTo>
                    <a:pt x="337523" y="179063"/>
                  </a:lnTo>
                  <a:lnTo>
                    <a:pt x="337033" y="196661"/>
                  </a:lnTo>
                  <a:lnTo>
                    <a:pt x="326854" y="201076"/>
                  </a:lnTo>
                  <a:lnTo>
                    <a:pt x="324647" y="211990"/>
                  </a:lnTo>
                  <a:lnTo>
                    <a:pt x="319251" y="211315"/>
                  </a:lnTo>
                  <a:lnTo>
                    <a:pt x="330840" y="226951"/>
                  </a:lnTo>
                  <a:lnTo>
                    <a:pt x="329000" y="247246"/>
                  </a:lnTo>
                  <a:lnTo>
                    <a:pt x="320477" y="262146"/>
                  </a:lnTo>
                  <a:lnTo>
                    <a:pt x="301531" y="266990"/>
                  </a:lnTo>
                  <a:lnTo>
                    <a:pt x="297422" y="281890"/>
                  </a:lnTo>
                  <a:lnTo>
                    <a:pt x="291475" y="284220"/>
                  </a:lnTo>
                  <a:lnTo>
                    <a:pt x="294050" y="293847"/>
                  </a:lnTo>
                  <a:lnTo>
                    <a:pt x="283688" y="293540"/>
                  </a:lnTo>
                  <a:lnTo>
                    <a:pt x="279825" y="300530"/>
                  </a:lnTo>
                  <a:lnTo>
                    <a:pt x="264496" y="293356"/>
                  </a:lnTo>
                  <a:lnTo>
                    <a:pt x="245549" y="305313"/>
                  </a:lnTo>
                  <a:lnTo>
                    <a:pt x="244445" y="295870"/>
                  </a:lnTo>
                  <a:lnTo>
                    <a:pt x="223598" y="292436"/>
                  </a:lnTo>
                  <a:lnTo>
                    <a:pt x="223353" y="271098"/>
                  </a:lnTo>
                  <a:lnTo>
                    <a:pt x="231201" y="264783"/>
                  </a:lnTo>
                  <a:lnTo>
                    <a:pt x="195945" y="232592"/>
                  </a:lnTo>
                  <a:lnTo>
                    <a:pt x="170744" y="236271"/>
                  </a:lnTo>
                  <a:lnTo>
                    <a:pt x="159278" y="229955"/>
                  </a:lnTo>
                  <a:lnTo>
                    <a:pt x="154556" y="218673"/>
                  </a:lnTo>
                  <a:lnTo>
                    <a:pt x="159891" y="207330"/>
                  </a:lnTo>
                  <a:lnTo>
                    <a:pt x="142722" y="197090"/>
                  </a:lnTo>
                  <a:lnTo>
                    <a:pt x="137449" y="173667"/>
                  </a:lnTo>
                  <a:lnTo>
                    <a:pt x="104952" y="151900"/>
                  </a:lnTo>
                  <a:lnTo>
                    <a:pt x="96061" y="133996"/>
                  </a:lnTo>
                  <a:lnTo>
                    <a:pt x="85515" y="136510"/>
                  </a:lnTo>
                  <a:lnTo>
                    <a:pt x="61785" y="125964"/>
                  </a:lnTo>
                  <a:lnTo>
                    <a:pt x="61295" y="120200"/>
                  </a:lnTo>
                  <a:lnTo>
                    <a:pt x="48664" y="122039"/>
                  </a:lnTo>
                  <a:lnTo>
                    <a:pt x="41061" y="134425"/>
                  </a:lnTo>
                  <a:lnTo>
                    <a:pt x="34990" y="126515"/>
                  </a:lnTo>
                  <a:lnTo>
                    <a:pt x="36278" y="114559"/>
                  </a:lnTo>
                  <a:lnTo>
                    <a:pt x="21501" y="118544"/>
                  </a:lnTo>
                  <a:lnTo>
                    <a:pt x="21624" y="102786"/>
                  </a:lnTo>
                  <a:lnTo>
                    <a:pt x="14450" y="105484"/>
                  </a:lnTo>
                  <a:lnTo>
                    <a:pt x="470" y="92976"/>
                  </a:lnTo>
                  <a:lnTo>
                    <a:pt x="470" y="92976"/>
                  </a:lnTo>
                  <a:lnTo>
                    <a:pt x="5988" y="67652"/>
                  </a:lnTo>
                  <a:lnTo>
                    <a:pt x="19845" y="59375"/>
                  </a:lnTo>
                  <a:lnTo>
                    <a:pt x="21440" y="37423"/>
                  </a:lnTo>
                  <a:lnTo>
                    <a:pt x="21440" y="37423"/>
                  </a:lnTo>
                  <a:lnTo>
                    <a:pt x="45291" y="41899"/>
                  </a:lnTo>
                  <a:lnTo>
                    <a:pt x="53937" y="65322"/>
                  </a:lnTo>
                  <a:lnTo>
                    <a:pt x="96919" y="105975"/>
                  </a:lnTo>
                  <a:lnTo>
                    <a:pt x="121998" y="111064"/>
                  </a:lnTo>
                  <a:lnTo>
                    <a:pt x="167923" y="141967"/>
                  </a:lnTo>
                  <a:lnTo>
                    <a:pt x="226419" y="148221"/>
                  </a:lnTo>
                  <a:lnTo>
                    <a:pt x="231447" y="167720"/>
                  </a:lnTo>
                  <a:lnTo>
                    <a:pt x="220348" y="195312"/>
                  </a:lnTo>
                  <a:lnTo>
                    <a:pt x="257690" y="214504"/>
                  </a:lnTo>
                  <a:lnTo>
                    <a:pt x="265048" y="208495"/>
                  </a:lnTo>
                  <a:lnTo>
                    <a:pt x="257199" y="196354"/>
                  </a:lnTo>
                  <a:lnTo>
                    <a:pt x="260817" y="186298"/>
                  </a:lnTo>
                  <a:lnTo>
                    <a:pt x="290065" y="175691"/>
                  </a:lnTo>
                  <a:lnTo>
                    <a:pt x="302328" y="157971"/>
                  </a:lnTo>
                  <a:lnTo>
                    <a:pt x="316430" y="154475"/>
                  </a:lnTo>
                  <a:lnTo>
                    <a:pt x="332556" y="141415"/>
                  </a:lnTo>
                  <a:lnTo>
                    <a:pt x="374680" y="127496"/>
                  </a:lnTo>
                  <a:lnTo>
                    <a:pt x="397122" y="141538"/>
                  </a:lnTo>
                  <a:lnTo>
                    <a:pt x="405890" y="139392"/>
                  </a:lnTo>
                  <a:lnTo>
                    <a:pt x="423488" y="115724"/>
                  </a:lnTo>
                  <a:lnTo>
                    <a:pt x="424714" y="76420"/>
                  </a:lnTo>
                  <a:lnTo>
                    <a:pt x="453165" y="53427"/>
                  </a:lnTo>
                  <a:lnTo>
                    <a:pt x="452858" y="30066"/>
                  </a:lnTo>
                  <a:lnTo>
                    <a:pt x="458009" y="21665"/>
                  </a:lnTo>
                  <a:lnTo>
                    <a:pt x="512151" y="-41"/>
                  </a:lnTo>
                  <a:lnTo>
                    <a:pt x="512151" y="-41"/>
                  </a:lnTo>
                  <a:lnTo>
                    <a:pt x="512519" y="7317"/>
                  </a:lnTo>
                  <a:lnTo>
                    <a:pt x="502463" y="15350"/>
                  </a:lnTo>
                  <a:lnTo>
                    <a:pt x="503076" y="30188"/>
                  </a:lnTo>
                  <a:lnTo>
                    <a:pt x="534960" y="43126"/>
                  </a:lnTo>
                  <a:lnTo>
                    <a:pt x="533182" y="59191"/>
                  </a:lnTo>
                  <a:lnTo>
                    <a:pt x="514297" y="72190"/>
                  </a:lnTo>
                  <a:lnTo>
                    <a:pt x="514297" y="97452"/>
                  </a:lnTo>
                  <a:lnTo>
                    <a:pt x="553845" y="12768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รูปแบบอิสระ: รูปร่าง 82">
              <a:extLst>
                <a:ext uri="{FF2B5EF4-FFF2-40B4-BE49-F238E27FC236}">
                  <a16:creationId xmlns:a16="http://schemas.microsoft.com/office/drawing/2014/main" id="{6E1F42BC-CED3-7750-87E9-3CBEC3952260}"/>
                </a:ext>
              </a:extLst>
            </p:cNvPr>
            <p:cNvSpPr/>
            <p:nvPr/>
          </p:nvSpPr>
          <p:spPr>
            <a:xfrm>
              <a:off x="6314438" y="1325650"/>
              <a:ext cx="682507" cy="552272"/>
            </a:xfrm>
            <a:custGeom>
              <a:avLst/>
              <a:gdLst>
                <a:gd name="connsiteX0" fmla="*/ 16900 w 682507"/>
                <a:gd name="connsiteY0" fmla="*/ -49 h 552272"/>
                <a:gd name="connsiteX1" fmla="*/ 30881 w 682507"/>
                <a:gd name="connsiteY1" fmla="*/ 12460 h 552272"/>
                <a:gd name="connsiteX2" fmla="*/ 38055 w 682507"/>
                <a:gd name="connsiteY2" fmla="*/ 9762 h 552272"/>
                <a:gd name="connsiteX3" fmla="*/ 37932 w 682507"/>
                <a:gd name="connsiteY3" fmla="*/ 25520 h 552272"/>
                <a:gd name="connsiteX4" fmla="*/ 52709 w 682507"/>
                <a:gd name="connsiteY4" fmla="*/ 21535 h 552272"/>
                <a:gd name="connsiteX5" fmla="*/ 51421 w 682507"/>
                <a:gd name="connsiteY5" fmla="*/ 33491 h 552272"/>
                <a:gd name="connsiteX6" fmla="*/ 57492 w 682507"/>
                <a:gd name="connsiteY6" fmla="*/ 41401 h 552272"/>
                <a:gd name="connsiteX7" fmla="*/ 65095 w 682507"/>
                <a:gd name="connsiteY7" fmla="*/ 29015 h 552272"/>
                <a:gd name="connsiteX8" fmla="*/ 77726 w 682507"/>
                <a:gd name="connsiteY8" fmla="*/ 27176 h 552272"/>
                <a:gd name="connsiteX9" fmla="*/ 78216 w 682507"/>
                <a:gd name="connsiteY9" fmla="*/ 32939 h 552272"/>
                <a:gd name="connsiteX10" fmla="*/ 101946 w 682507"/>
                <a:gd name="connsiteY10" fmla="*/ 43486 h 552272"/>
                <a:gd name="connsiteX11" fmla="*/ 112492 w 682507"/>
                <a:gd name="connsiteY11" fmla="*/ 40972 h 552272"/>
                <a:gd name="connsiteX12" fmla="*/ 121383 w 682507"/>
                <a:gd name="connsiteY12" fmla="*/ 58876 h 552272"/>
                <a:gd name="connsiteX13" fmla="*/ 153880 w 682507"/>
                <a:gd name="connsiteY13" fmla="*/ 80643 h 552272"/>
                <a:gd name="connsiteX14" fmla="*/ 159153 w 682507"/>
                <a:gd name="connsiteY14" fmla="*/ 104066 h 552272"/>
                <a:gd name="connsiteX15" fmla="*/ 176322 w 682507"/>
                <a:gd name="connsiteY15" fmla="*/ 114306 h 552272"/>
                <a:gd name="connsiteX16" fmla="*/ 170987 w 682507"/>
                <a:gd name="connsiteY16" fmla="*/ 125649 h 552272"/>
                <a:gd name="connsiteX17" fmla="*/ 175709 w 682507"/>
                <a:gd name="connsiteY17" fmla="*/ 136931 h 552272"/>
                <a:gd name="connsiteX18" fmla="*/ 187175 w 682507"/>
                <a:gd name="connsiteY18" fmla="*/ 143247 h 552272"/>
                <a:gd name="connsiteX19" fmla="*/ 212376 w 682507"/>
                <a:gd name="connsiteY19" fmla="*/ 139568 h 552272"/>
                <a:gd name="connsiteX20" fmla="*/ 247632 w 682507"/>
                <a:gd name="connsiteY20" fmla="*/ 171759 h 552272"/>
                <a:gd name="connsiteX21" fmla="*/ 239784 w 682507"/>
                <a:gd name="connsiteY21" fmla="*/ 178074 h 552272"/>
                <a:gd name="connsiteX22" fmla="*/ 240029 w 682507"/>
                <a:gd name="connsiteY22" fmla="*/ 199412 h 552272"/>
                <a:gd name="connsiteX23" fmla="*/ 260876 w 682507"/>
                <a:gd name="connsiteY23" fmla="*/ 202846 h 552272"/>
                <a:gd name="connsiteX24" fmla="*/ 261980 w 682507"/>
                <a:gd name="connsiteY24" fmla="*/ 212288 h 552272"/>
                <a:gd name="connsiteX25" fmla="*/ 280927 w 682507"/>
                <a:gd name="connsiteY25" fmla="*/ 200332 h 552272"/>
                <a:gd name="connsiteX26" fmla="*/ 296256 w 682507"/>
                <a:gd name="connsiteY26" fmla="*/ 207506 h 552272"/>
                <a:gd name="connsiteX27" fmla="*/ 300119 w 682507"/>
                <a:gd name="connsiteY27" fmla="*/ 200516 h 552272"/>
                <a:gd name="connsiteX28" fmla="*/ 310481 w 682507"/>
                <a:gd name="connsiteY28" fmla="*/ 200822 h 552272"/>
                <a:gd name="connsiteX29" fmla="*/ 307906 w 682507"/>
                <a:gd name="connsiteY29" fmla="*/ 191196 h 552272"/>
                <a:gd name="connsiteX30" fmla="*/ 313853 w 682507"/>
                <a:gd name="connsiteY30" fmla="*/ 188866 h 552272"/>
                <a:gd name="connsiteX31" fmla="*/ 317962 w 682507"/>
                <a:gd name="connsiteY31" fmla="*/ 173966 h 552272"/>
                <a:gd name="connsiteX32" fmla="*/ 336908 w 682507"/>
                <a:gd name="connsiteY32" fmla="*/ 169122 h 552272"/>
                <a:gd name="connsiteX33" fmla="*/ 345431 w 682507"/>
                <a:gd name="connsiteY33" fmla="*/ 154222 h 552272"/>
                <a:gd name="connsiteX34" fmla="*/ 347271 w 682507"/>
                <a:gd name="connsiteY34" fmla="*/ 133927 h 552272"/>
                <a:gd name="connsiteX35" fmla="*/ 335682 w 682507"/>
                <a:gd name="connsiteY35" fmla="*/ 118291 h 552272"/>
                <a:gd name="connsiteX36" fmla="*/ 341078 w 682507"/>
                <a:gd name="connsiteY36" fmla="*/ 118966 h 552272"/>
                <a:gd name="connsiteX37" fmla="*/ 343285 w 682507"/>
                <a:gd name="connsiteY37" fmla="*/ 108051 h 552272"/>
                <a:gd name="connsiteX38" fmla="*/ 353463 w 682507"/>
                <a:gd name="connsiteY38" fmla="*/ 103637 h 552272"/>
                <a:gd name="connsiteX39" fmla="*/ 353954 w 682507"/>
                <a:gd name="connsiteY39" fmla="*/ 86039 h 552272"/>
                <a:gd name="connsiteX40" fmla="*/ 359718 w 682507"/>
                <a:gd name="connsiteY40" fmla="*/ 81502 h 552272"/>
                <a:gd name="connsiteX41" fmla="*/ 378051 w 682507"/>
                <a:gd name="connsiteY41" fmla="*/ 84138 h 552272"/>
                <a:gd name="connsiteX42" fmla="*/ 395097 w 682507"/>
                <a:gd name="connsiteY42" fmla="*/ 113876 h 552272"/>
                <a:gd name="connsiteX43" fmla="*/ 422996 w 682507"/>
                <a:gd name="connsiteY43" fmla="*/ 83034 h 552272"/>
                <a:gd name="connsiteX44" fmla="*/ 431580 w 682507"/>
                <a:gd name="connsiteY44" fmla="*/ 90024 h 552272"/>
                <a:gd name="connsiteX45" fmla="*/ 439612 w 682507"/>
                <a:gd name="connsiteY45" fmla="*/ 87081 h 552272"/>
                <a:gd name="connsiteX46" fmla="*/ 448932 w 682507"/>
                <a:gd name="connsiteY46" fmla="*/ 98731 h 552272"/>
                <a:gd name="connsiteX47" fmla="*/ 454451 w 682507"/>
                <a:gd name="connsiteY47" fmla="*/ 96708 h 552272"/>
                <a:gd name="connsiteX48" fmla="*/ 468737 w 682507"/>
                <a:gd name="connsiteY48" fmla="*/ 121418 h 552272"/>
                <a:gd name="connsiteX49" fmla="*/ 475421 w 682507"/>
                <a:gd name="connsiteY49" fmla="*/ 119763 h 552272"/>
                <a:gd name="connsiteX50" fmla="*/ 484679 w 682507"/>
                <a:gd name="connsiteY50" fmla="*/ 93642 h 552272"/>
                <a:gd name="connsiteX51" fmla="*/ 505956 w 682507"/>
                <a:gd name="connsiteY51" fmla="*/ 84077 h 552272"/>
                <a:gd name="connsiteX52" fmla="*/ 532445 w 682507"/>
                <a:gd name="connsiteY52" fmla="*/ 110933 h 552272"/>
                <a:gd name="connsiteX53" fmla="*/ 536185 w 682507"/>
                <a:gd name="connsiteY53" fmla="*/ 105231 h 552272"/>
                <a:gd name="connsiteX54" fmla="*/ 532015 w 682507"/>
                <a:gd name="connsiteY54" fmla="*/ 93703 h 552272"/>
                <a:gd name="connsiteX55" fmla="*/ 545198 w 682507"/>
                <a:gd name="connsiteY55" fmla="*/ 86529 h 552272"/>
                <a:gd name="connsiteX56" fmla="*/ 559730 w 682507"/>
                <a:gd name="connsiteY56" fmla="*/ 87694 h 552272"/>
                <a:gd name="connsiteX57" fmla="*/ 572729 w 682507"/>
                <a:gd name="connsiteY57" fmla="*/ 77823 h 552272"/>
                <a:gd name="connsiteX58" fmla="*/ 572729 w 682507"/>
                <a:gd name="connsiteY58" fmla="*/ 77823 h 552272"/>
                <a:gd name="connsiteX59" fmla="*/ 579964 w 682507"/>
                <a:gd name="connsiteY59" fmla="*/ 87633 h 552272"/>
                <a:gd name="connsiteX60" fmla="*/ 570460 w 682507"/>
                <a:gd name="connsiteY60" fmla="*/ 99161 h 552272"/>
                <a:gd name="connsiteX61" fmla="*/ 581988 w 682507"/>
                <a:gd name="connsiteY61" fmla="*/ 105047 h 552272"/>
                <a:gd name="connsiteX62" fmla="*/ 573526 w 682507"/>
                <a:gd name="connsiteY62" fmla="*/ 104495 h 552272"/>
                <a:gd name="connsiteX63" fmla="*/ 572729 w 682507"/>
                <a:gd name="connsiteY63" fmla="*/ 109523 h 552272"/>
                <a:gd name="connsiteX64" fmla="*/ 571441 w 682507"/>
                <a:gd name="connsiteY64" fmla="*/ 104434 h 552272"/>
                <a:gd name="connsiteX65" fmla="*/ 565433 w 682507"/>
                <a:gd name="connsiteY65" fmla="*/ 105169 h 552272"/>
                <a:gd name="connsiteX66" fmla="*/ 568560 w 682507"/>
                <a:gd name="connsiteY66" fmla="*/ 110627 h 552272"/>
                <a:gd name="connsiteX67" fmla="*/ 559178 w 682507"/>
                <a:gd name="connsiteY67" fmla="*/ 127243 h 552272"/>
                <a:gd name="connsiteX68" fmla="*/ 577144 w 682507"/>
                <a:gd name="connsiteY68" fmla="*/ 153670 h 552272"/>
                <a:gd name="connsiteX69" fmla="*/ 571441 w 682507"/>
                <a:gd name="connsiteY69" fmla="*/ 201803 h 552272"/>
                <a:gd name="connsiteX70" fmla="*/ 576837 w 682507"/>
                <a:gd name="connsiteY70" fmla="*/ 211001 h 552272"/>
                <a:gd name="connsiteX71" fmla="*/ 562919 w 682507"/>
                <a:gd name="connsiteY71" fmla="*/ 212411 h 552272"/>
                <a:gd name="connsiteX72" fmla="*/ 561938 w 682507"/>
                <a:gd name="connsiteY72" fmla="*/ 218113 h 552272"/>
                <a:gd name="connsiteX73" fmla="*/ 552066 w 682507"/>
                <a:gd name="connsiteY73" fmla="*/ 214802 h 552272"/>
                <a:gd name="connsiteX74" fmla="*/ 540354 w 682507"/>
                <a:gd name="connsiteY74" fmla="*/ 229518 h 552272"/>
                <a:gd name="connsiteX75" fmla="*/ 538392 w 682507"/>
                <a:gd name="connsiteY75" fmla="*/ 242272 h 552272"/>
                <a:gd name="connsiteX76" fmla="*/ 525700 w 682507"/>
                <a:gd name="connsiteY76" fmla="*/ 253431 h 552272"/>
                <a:gd name="connsiteX77" fmla="*/ 527110 w 682507"/>
                <a:gd name="connsiteY77" fmla="*/ 266185 h 552272"/>
                <a:gd name="connsiteX78" fmla="*/ 520365 w 682507"/>
                <a:gd name="connsiteY78" fmla="*/ 277774 h 552272"/>
                <a:gd name="connsiteX79" fmla="*/ 532015 w 682507"/>
                <a:gd name="connsiteY79" fmla="*/ 299480 h 552272"/>
                <a:gd name="connsiteX80" fmla="*/ 510984 w 682507"/>
                <a:gd name="connsiteY80" fmla="*/ 332590 h 552272"/>
                <a:gd name="connsiteX81" fmla="*/ 520979 w 682507"/>
                <a:gd name="connsiteY81" fmla="*/ 350678 h 552272"/>
                <a:gd name="connsiteX82" fmla="*/ 552372 w 682507"/>
                <a:gd name="connsiteY82" fmla="*/ 357607 h 552272"/>
                <a:gd name="connsiteX83" fmla="*/ 556542 w 682507"/>
                <a:gd name="connsiteY83" fmla="*/ 365762 h 552272"/>
                <a:gd name="connsiteX84" fmla="*/ 579597 w 682507"/>
                <a:gd name="connsiteY84" fmla="*/ 375879 h 552272"/>
                <a:gd name="connsiteX85" fmla="*/ 593944 w 682507"/>
                <a:gd name="connsiteY85" fmla="*/ 375879 h 552272"/>
                <a:gd name="connsiteX86" fmla="*/ 601486 w 682507"/>
                <a:gd name="connsiteY86" fmla="*/ 368399 h 552272"/>
                <a:gd name="connsiteX87" fmla="*/ 642997 w 682507"/>
                <a:gd name="connsiteY87" fmla="*/ 399547 h 552272"/>
                <a:gd name="connsiteX88" fmla="*/ 655199 w 682507"/>
                <a:gd name="connsiteY88" fmla="*/ 394887 h 552272"/>
                <a:gd name="connsiteX89" fmla="*/ 670712 w 682507"/>
                <a:gd name="connsiteY89" fmla="*/ 418984 h 552272"/>
                <a:gd name="connsiteX90" fmla="*/ 682975 w 682507"/>
                <a:gd name="connsiteY90" fmla="*/ 421805 h 552272"/>
                <a:gd name="connsiteX91" fmla="*/ 677947 w 682507"/>
                <a:gd name="connsiteY91" fmla="*/ 434436 h 552272"/>
                <a:gd name="connsiteX92" fmla="*/ 680952 w 682507"/>
                <a:gd name="connsiteY92" fmla="*/ 459024 h 552272"/>
                <a:gd name="connsiteX93" fmla="*/ 680952 w 682507"/>
                <a:gd name="connsiteY93" fmla="*/ 459024 h 552272"/>
                <a:gd name="connsiteX94" fmla="*/ 674513 w 682507"/>
                <a:gd name="connsiteY94" fmla="*/ 457061 h 552272"/>
                <a:gd name="connsiteX95" fmla="*/ 676721 w 682507"/>
                <a:gd name="connsiteY95" fmla="*/ 447067 h 552272"/>
                <a:gd name="connsiteX96" fmla="*/ 663477 w 682507"/>
                <a:gd name="connsiteY96" fmla="*/ 427446 h 552272"/>
                <a:gd name="connsiteX97" fmla="*/ 646185 w 682507"/>
                <a:gd name="connsiteY97" fmla="*/ 423644 h 552272"/>
                <a:gd name="connsiteX98" fmla="*/ 633861 w 682507"/>
                <a:gd name="connsiteY98" fmla="*/ 429285 h 552272"/>
                <a:gd name="connsiteX99" fmla="*/ 617060 w 682507"/>
                <a:gd name="connsiteY99" fmla="*/ 448416 h 552272"/>
                <a:gd name="connsiteX100" fmla="*/ 621904 w 682507"/>
                <a:gd name="connsiteY100" fmla="*/ 468098 h 552272"/>
                <a:gd name="connsiteX101" fmla="*/ 611419 w 682507"/>
                <a:gd name="connsiteY101" fmla="*/ 480300 h 552272"/>
                <a:gd name="connsiteX102" fmla="*/ 610132 w 682507"/>
                <a:gd name="connsiteY102" fmla="*/ 508751 h 552272"/>
                <a:gd name="connsiteX103" fmla="*/ 610132 w 682507"/>
                <a:gd name="connsiteY103" fmla="*/ 508751 h 552272"/>
                <a:gd name="connsiteX104" fmla="*/ 605043 w 682507"/>
                <a:gd name="connsiteY104" fmla="*/ 515802 h 552272"/>
                <a:gd name="connsiteX105" fmla="*/ 605043 w 682507"/>
                <a:gd name="connsiteY105" fmla="*/ 515802 h 552272"/>
                <a:gd name="connsiteX106" fmla="*/ 581129 w 682507"/>
                <a:gd name="connsiteY106" fmla="*/ 552224 h 552272"/>
                <a:gd name="connsiteX107" fmla="*/ 576715 w 682507"/>
                <a:gd name="connsiteY107" fmla="*/ 549342 h 552272"/>
                <a:gd name="connsiteX108" fmla="*/ 582049 w 682507"/>
                <a:gd name="connsiteY108" fmla="*/ 543394 h 552272"/>
                <a:gd name="connsiteX109" fmla="*/ 572668 w 682507"/>
                <a:gd name="connsiteY109" fmla="*/ 530211 h 552272"/>
                <a:gd name="connsiteX110" fmla="*/ 577389 w 682507"/>
                <a:gd name="connsiteY110" fmla="*/ 525122 h 552272"/>
                <a:gd name="connsiteX111" fmla="*/ 566046 w 682507"/>
                <a:gd name="connsiteY111" fmla="*/ 508567 h 552272"/>
                <a:gd name="connsiteX112" fmla="*/ 548264 w 682507"/>
                <a:gd name="connsiteY112" fmla="*/ 499921 h 552272"/>
                <a:gd name="connsiteX113" fmla="*/ 525761 w 682507"/>
                <a:gd name="connsiteY113" fmla="*/ 499185 h 552272"/>
                <a:gd name="connsiteX114" fmla="*/ 511107 w 682507"/>
                <a:gd name="connsiteY114" fmla="*/ 483856 h 552272"/>
                <a:gd name="connsiteX115" fmla="*/ 498046 w 682507"/>
                <a:gd name="connsiteY115" fmla="*/ 481097 h 552272"/>
                <a:gd name="connsiteX116" fmla="*/ 482533 w 682507"/>
                <a:gd name="connsiteY116" fmla="*/ 489681 h 552272"/>
                <a:gd name="connsiteX117" fmla="*/ 455616 w 682507"/>
                <a:gd name="connsiteY117" fmla="*/ 483489 h 552272"/>
                <a:gd name="connsiteX118" fmla="*/ 448135 w 682507"/>
                <a:gd name="connsiteY118" fmla="*/ 504459 h 552272"/>
                <a:gd name="connsiteX119" fmla="*/ 448135 w 682507"/>
                <a:gd name="connsiteY119" fmla="*/ 504459 h 552272"/>
                <a:gd name="connsiteX120" fmla="*/ 394606 w 682507"/>
                <a:gd name="connsiteY120" fmla="*/ 532664 h 552272"/>
                <a:gd name="connsiteX121" fmla="*/ 372901 w 682507"/>
                <a:gd name="connsiteY121" fmla="*/ 538121 h 552272"/>
                <a:gd name="connsiteX122" fmla="*/ 349110 w 682507"/>
                <a:gd name="connsiteY122" fmla="*/ 517335 h 552272"/>
                <a:gd name="connsiteX123" fmla="*/ 334149 w 682507"/>
                <a:gd name="connsiteY123" fmla="*/ 525858 h 552272"/>
                <a:gd name="connsiteX124" fmla="*/ 328140 w 682507"/>
                <a:gd name="connsiteY124" fmla="*/ 503907 h 552272"/>
                <a:gd name="connsiteX125" fmla="*/ 332616 w 682507"/>
                <a:gd name="connsiteY125" fmla="*/ 494035 h 552272"/>
                <a:gd name="connsiteX126" fmla="*/ 326116 w 682507"/>
                <a:gd name="connsiteY126" fmla="*/ 486616 h 552272"/>
                <a:gd name="connsiteX127" fmla="*/ 334762 w 682507"/>
                <a:gd name="connsiteY127" fmla="*/ 479074 h 552272"/>
                <a:gd name="connsiteX128" fmla="*/ 319249 w 682507"/>
                <a:gd name="connsiteY128" fmla="*/ 460924 h 552272"/>
                <a:gd name="connsiteX129" fmla="*/ 292515 w 682507"/>
                <a:gd name="connsiteY129" fmla="*/ 446638 h 552272"/>
                <a:gd name="connsiteX130" fmla="*/ 284974 w 682507"/>
                <a:gd name="connsiteY130" fmla="*/ 429040 h 552272"/>
                <a:gd name="connsiteX131" fmla="*/ 273998 w 682507"/>
                <a:gd name="connsiteY131" fmla="*/ 447987 h 552272"/>
                <a:gd name="connsiteX132" fmla="*/ 270135 w 682507"/>
                <a:gd name="connsiteY132" fmla="*/ 470306 h 552272"/>
                <a:gd name="connsiteX133" fmla="*/ 270135 w 682507"/>
                <a:gd name="connsiteY133" fmla="*/ 470306 h 552272"/>
                <a:gd name="connsiteX134" fmla="*/ 230586 w 682507"/>
                <a:gd name="connsiteY134" fmla="*/ 448906 h 552272"/>
                <a:gd name="connsiteX135" fmla="*/ 209248 w 682507"/>
                <a:gd name="connsiteY135" fmla="*/ 425238 h 552272"/>
                <a:gd name="connsiteX136" fmla="*/ 189198 w 682507"/>
                <a:gd name="connsiteY136" fmla="*/ 380968 h 552272"/>
                <a:gd name="connsiteX137" fmla="*/ 230586 w 682507"/>
                <a:gd name="connsiteY137" fmla="*/ 368460 h 552272"/>
                <a:gd name="connsiteX138" fmla="*/ 239416 w 682507"/>
                <a:gd name="connsiteY138" fmla="*/ 353008 h 552272"/>
                <a:gd name="connsiteX139" fmla="*/ 203791 w 682507"/>
                <a:gd name="connsiteY139" fmla="*/ 343688 h 552272"/>
                <a:gd name="connsiteX140" fmla="*/ 175586 w 682507"/>
                <a:gd name="connsiteY140" fmla="*/ 346509 h 552272"/>
                <a:gd name="connsiteX141" fmla="*/ 174973 w 682507"/>
                <a:gd name="connsiteY141" fmla="*/ 321431 h 552272"/>
                <a:gd name="connsiteX142" fmla="*/ 146032 w 682507"/>
                <a:gd name="connsiteY142" fmla="*/ 251837 h 552272"/>
                <a:gd name="connsiteX143" fmla="*/ 131377 w 682507"/>
                <a:gd name="connsiteY143" fmla="*/ 230009 h 552272"/>
                <a:gd name="connsiteX144" fmla="*/ 125123 w 682507"/>
                <a:gd name="connsiteY144" fmla="*/ 175315 h 552272"/>
                <a:gd name="connsiteX145" fmla="*/ 102313 w 682507"/>
                <a:gd name="connsiteY145" fmla="*/ 183225 h 552272"/>
                <a:gd name="connsiteX146" fmla="*/ 57859 w 682507"/>
                <a:gd name="connsiteY146" fmla="*/ 181263 h 552272"/>
                <a:gd name="connsiteX147" fmla="*/ 45044 w 682507"/>
                <a:gd name="connsiteY147" fmla="*/ 194629 h 552272"/>
                <a:gd name="connsiteX148" fmla="*/ 36828 w 682507"/>
                <a:gd name="connsiteY148" fmla="*/ 188927 h 552272"/>
                <a:gd name="connsiteX149" fmla="*/ 28796 w 682507"/>
                <a:gd name="connsiteY149" fmla="*/ 193710 h 552272"/>
                <a:gd name="connsiteX150" fmla="*/ 28796 w 682507"/>
                <a:gd name="connsiteY150" fmla="*/ 193710 h 552272"/>
                <a:gd name="connsiteX151" fmla="*/ 17882 w 682507"/>
                <a:gd name="connsiteY151" fmla="*/ 184328 h 552272"/>
                <a:gd name="connsiteX152" fmla="*/ 8929 w 682507"/>
                <a:gd name="connsiteY152" fmla="*/ 188375 h 552272"/>
                <a:gd name="connsiteX153" fmla="*/ 6232 w 682507"/>
                <a:gd name="connsiteY153" fmla="*/ 184328 h 552272"/>
                <a:gd name="connsiteX154" fmla="*/ 9665 w 682507"/>
                <a:gd name="connsiteY154" fmla="*/ 181998 h 552272"/>
                <a:gd name="connsiteX155" fmla="*/ 468 w 682507"/>
                <a:gd name="connsiteY155" fmla="*/ 145822 h 552272"/>
                <a:gd name="connsiteX156" fmla="*/ 5741 w 682507"/>
                <a:gd name="connsiteY156" fmla="*/ 129389 h 552272"/>
                <a:gd name="connsiteX157" fmla="*/ 12241 w 682507"/>
                <a:gd name="connsiteY157" fmla="*/ 127734 h 552272"/>
                <a:gd name="connsiteX158" fmla="*/ 8500 w 682507"/>
                <a:gd name="connsiteY158" fmla="*/ 120560 h 552272"/>
                <a:gd name="connsiteX159" fmla="*/ 15000 w 682507"/>
                <a:gd name="connsiteY159" fmla="*/ 102472 h 552272"/>
                <a:gd name="connsiteX160" fmla="*/ 1449 w 682507"/>
                <a:gd name="connsiteY160" fmla="*/ 44221 h 552272"/>
                <a:gd name="connsiteX161" fmla="*/ 11505 w 682507"/>
                <a:gd name="connsiteY161" fmla="*/ 41340 h 55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682507" h="552272">
                  <a:moveTo>
                    <a:pt x="16900" y="-49"/>
                  </a:moveTo>
                  <a:lnTo>
                    <a:pt x="30881" y="12460"/>
                  </a:lnTo>
                  <a:lnTo>
                    <a:pt x="38055" y="9762"/>
                  </a:lnTo>
                  <a:lnTo>
                    <a:pt x="37932" y="25520"/>
                  </a:lnTo>
                  <a:lnTo>
                    <a:pt x="52709" y="21535"/>
                  </a:lnTo>
                  <a:lnTo>
                    <a:pt x="51421" y="33491"/>
                  </a:lnTo>
                  <a:lnTo>
                    <a:pt x="57492" y="41401"/>
                  </a:lnTo>
                  <a:lnTo>
                    <a:pt x="65095" y="29015"/>
                  </a:lnTo>
                  <a:lnTo>
                    <a:pt x="77726" y="27176"/>
                  </a:lnTo>
                  <a:lnTo>
                    <a:pt x="78216" y="32939"/>
                  </a:lnTo>
                  <a:lnTo>
                    <a:pt x="101946" y="43486"/>
                  </a:lnTo>
                  <a:lnTo>
                    <a:pt x="112492" y="40972"/>
                  </a:lnTo>
                  <a:lnTo>
                    <a:pt x="121383" y="58876"/>
                  </a:lnTo>
                  <a:lnTo>
                    <a:pt x="153880" y="80643"/>
                  </a:lnTo>
                  <a:lnTo>
                    <a:pt x="159153" y="104066"/>
                  </a:lnTo>
                  <a:lnTo>
                    <a:pt x="176322" y="114306"/>
                  </a:lnTo>
                  <a:lnTo>
                    <a:pt x="170987" y="125649"/>
                  </a:lnTo>
                  <a:lnTo>
                    <a:pt x="175709" y="136931"/>
                  </a:lnTo>
                  <a:lnTo>
                    <a:pt x="187175" y="143247"/>
                  </a:lnTo>
                  <a:lnTo>
                    <a:pt x="212376" y="139568"/>
                  </a:lnTo>
                  <a:lnTo>
                    <a:pt x="247632" y="171759"/>
                  </a:lnTo>
                  <a:lnTo>
                    <a:pt x="239784" y="178074"/>
                  </a:lnTo>
                  <a:lnTo>
                    <a:pt x="240029" y="199412"/>
                  </a:lnTo>
                  <a:lnTo>
                    <a:pt x="260876" y="202846"/>
                  </a:lnTo>
                  <a:lnTo>
                    <a:pt x="261980" y="212288"/>
                  </a:lnTo>
                  <a:lnTo>
                    <a:pt x="280927" y="200332"/>
                  </a:lnTo>
                  <a:lnTo>
                    <a:pt x="296256" y="207506"/>
                  </a:lnTo>
                  <a:lnTo>
                    <a:pt x="300119" y="200516"/>
                  </a:lnTo>
                  <a:lnTo>
                    <a:pt x="310481" y="200822"/>
                  </a:lnTo>
                  <a:lnTo>
                    <a:pt x="307906" y="191196"/>
                  </a:lnTo>
                  <a:lnTo>
                    <a:pt x="313853" y="188866"/>
                  </a:lnTo>
                  <a:lnTo>
                    <a:pt x="317962" y="173966"/>
                  </a:lnTo>
                  <a:lnTo>
                    <a:pt x="336908" y="169122"/>
                  </a:lnTo>
                  <a:lnTo>
                    <a:pt x="345431" y="154222"/>
                  </a:lnTo>
                  <a:lnTo>
                    <a:pt x="347271" y="133927"/>
                  </a:lnTo>
                  <a:lnTo>
                    <a:pt x="335682" y="118291"/>
                  </a:lnTo>
                  <a:lnTo>
                    <a:pt x="341078" y="118966"/>
                  </a:lnTo>
                  <a:lnTo>
                    <a:pt x="343285" y="108051"/>
                  </a:lnTo>
                  <a:lnTo>
                    <a:pt x="353463" y="103637"/>
                  </a:lnTo>
                  <a:lnTo>
                    <a:pt x="353954" y="86039"/>
                  </a:lnTo>
                  <a:lnTo>
                    <a:pt x="359718" y="81502"/>
                  </a:lnTo>
                  <a:lnTo>
                    <a:pt x="378051" y="84138"/>
                  </a:lnTo>
                  <a:lnTo>
                    <a:pt x="395097" y="113876"/>
                  </a:lnTo>
                  <a:lnTo>
                    <a:pt x="422996" y="83034"/>
                  </a:lnTo>
                  <a:lnTo>
                    <a:pt x="431580" y="90024"/>
                  </a:lnTo>
                  <a:lnTo>
                    <a:pt x="439612" y="87081"/>
                  </a:lnTo>
                  <a:lnTo>
                    <a:pt x="448932" y="98731"/>
                  </a:lnTo>
                  <a:lnTo>
                    <a:pt x="454451" y="96708"/>
                  </a:lnTo>
                  <a:lnTo>
                    <a:pt x="468737" y="121418"/>
                  </a:lnTo>
                  <a:lnTo>
                    <a:pt x="475421" y="119763"/>
                  </a:lnTo>
                  <a:lnTo>
                    <a:pt x="484679" y="93642"/>
                  </a:lnTo>
                  <a:lnTo>
                    <a:pt x="505956" y="84077"/>
                  </a:lnTo>
                  <a:lnTo>
                    <a:pt x="532445" y="110933"/>
                  </a:lnTo>
                  <a:lnTo>
                    <a:pt x="536185" y="105231"/>
                  </a:lnTo>
                  <a:lnTo>
                    <a:pt x="532015" y="93703"/>
                  </a:lnTo>
                  <a:lnTo>
                    <a:pt x="545198" y="86529"/>
                  </a:lnTo>
                  <a:lnTo>
                    <a:pt x="559730" y="87694"/>
                  </a:lnTo>
                  <a:lnTo>
                    <a:pt x="572729" y="77823"/>
                  </a:lnTo>
                  <a:lnTo>
                    <a:pt x="572729" y="77823"/>
                  </a:lnTo>
                  <a:lnTo>
                    <a:pt x="579964" y="87633"/>
                  </a:lnTo>
                  <a:lnTo>
                    <a:pt x="570460" y="99161"/>
                  </a:lnTo>
                  <a:lnTo>
                    <a:pt x="581988" y="105047"/>
                  </a:lnTo>
                  <a:lnTo>
                    <a:pt x="573526" y="104495"/>
                  </a:lnTo>
                  <a:lnTo>
                    <a:pt x="572729" y="109523"/>
                  </a:lnTo>
                  <a:lnTo>
                    <a:pt x="571441" y="104434"/>
                  </a:lnTo>
                  <a:lnTo>
                    <a:pt x="565433" y="105169"/>
                  </a:lnTo>
                  <a:lnTo>
                    <a:pt x="568560" y="110627"/>
                  </a:lnTo>
                  <a:lnTo>
                    <a:pt x="559178" y="127243"/>
                  </a:lnTo>
                  <a:lnTo>
                    <a:pt x="577144" y="153670"/>
                  </a:lnTo>
                  <a:lnTo>
                    <a:pt x="571441" y="201803"/>
                  </a:lnTo>
                  <a:lnTo>
                    <a:pt x="576837" y="211001"/>
                  </a:lnTo>
                  <a:lnTo>
                    <a:pt x="562919" y="212411"/>
                  </a:lnTo>
                  <a:lnTo>
                    <a:pt x="561938" y="218113"/>
                  </a:lnTo>
                  <a:lnTo>
                    <a:pt x="552066" y="214802"/>
                  </a:lnTo>
                  <a:lnTo>
                    <a:pt x="540354" y="229518"/>
                  </a:lnTo>
                  <a:lnTo>
                    <a:pt x="538392" y="242272"/>
                  </a:lnTo>
                  <a:lnTo>
                    <a:pt x="525700" y="253431"/>
                  </a:lnTo>
                  <a:lnTo>
                    <a:pt x="527110" y="266185"/>
                  </a:lnTo>
                  <a:lnTo>
                    <a:pt x="520365" y="277774"/>
                  </a:lnTo>
                  <a:lnTo>
                    <a:pt x="532015" y="299480"/>
                  </a:lnTo>
                  <a:lnTo>
                    <a:pt x="510984" y="332590"/>
                  </a:lnTo>
                  <a:lnTo>
                    <a:pt x="520979" y="350678"/>
                  </a:lnTo>
                  <a:lnTo>
                    <a:pt x="552372" y="357607"/>
                  </a:lnTo>
                  <a:lnTo>
                    <a:pt x="556542" y="365762"/>
                  </a:lnTo>
                  <a:lnTo>
                    <a:pt x="579597" y="375879"/>
                  </a:lnTo>
                  <a:lnTo>
                    <a:pt x="593944" y="375879"/>
                  </a:lnTo>
                  <a:lnTo>
                    <a:pt x="601486" y="368399"/>
                  </a:lnTo>
                  <a:lnTo>
                    <a:pt x="642997" y="399547"/>
                  </a:lnTo>
                  <a:lnTo>
                    <a:pt x="655199" y="394887"/>
                  </a:lnTo>
                  <a:lnTo>
                    <a:pt x="670712" y="418984"/>
                  </a:lnTo>
                  <a:lnTo>
                    <a:pt x="682975" y="421805"/>
                  </a:lnTo>
                  <a:lnTo>
                    <a:pt x="677947" y="434436"/>
                  </a:lnTo>
                  <a:lnTo>
                    <a:pt x="680952" y="459024"/>
                  </a:lnTo>
                  <a:lnTo>
                    <a:pt x="680952" y="459024"/>
                  </a:lnTo>
                  <a:lnTo>
                    <a:pt x="674513" y="457061"/>
                  </a:lnTo>
                  <a:lnTo>
                    <a:pt x="676721" y="447067"/>
                  </a:lnTo>
                  <a:lnTo>
                    <a:pt x="663477" y="427446"/>
                  </a:lnTo>
                  <a:lnTo>
                    <a:pt x="646185" y="423644"/>
                  </a:lnTo>
                  <a:lnTo>
                    <a:pt x="633861" y="429285"/>
                  </a:lnTo>
                  <a:lnTo>
                    <a:pt x="617060" y="448416"/>
                  </a:lnTo>
                  <a:lnTo>
                    <a:pt x="621904" y="468098"/>
                  </a:lnTo>
                  <a:lnTo>
                    <a:pt x="611419" y="480300"/>
                  </a:lnTo>
                  <a:lnTo>
                    <a:pt x="610132" y="508751"/>
                  </a:lnTo>
                  <a:lnTo>
                    <a:pt x="610132" y="508751"/>
                  </a:lnTo>
                  <a:lnTo>
                    <a:pt x="605043" y="515802"/>
                  </a:lnTo>
                  <a:lnTo>
                    <a:pt x="605043" y="515802"/>
                  </a:lnTo>
                  <a:lnTo>
                    <a:pt x="581129" y="552224"/>
                  </a:lnTo>
                  <a:lnTo>
                    <a:pt x="576715" y="549342"/>
                  </a:lnTo>
                  <a:lnTo>
                    <a:pt x="582049" y="543394"/>
                  </a:lnTo>
                  <a:lnTo>
                    <a:pt x="572668" y="530211"/>
                  </a:lnTo>
                  <a:lnTo>
                    <a:pt x="577389" y="525122"/>
                  </a:lnTo>
                  <a:lnTo>
                    <a:pt x="566046" y="508567"/>
                  </a:lnTo>
                  <a:lnTo>
                    <a:pt x="548264" y="499921"/>
                  </a:lnTo>
                  <a:lnTo>
                    <a:pt x="525761" y="499185"/>
                  </a:lnTo>
                  <a:lnTo>
                    <a:pt x="511107" y="483856"/>
                  </a:lnTo>
                  <a:lnTo>
                    <a:pt x="498046" y="481097"/>
                  </a:lnTo>
                  <a:lnTo>
                    <a:pt x="482533" y="489681"/>
                  </a:lnTo>
                  <a:lnTo>
                    <a:pt x="455616" y="483489"/>
                  </a:lnTo>
                  <a:lnTo>
                    <a:pt x="448135" y="504459"/>
                  </a:lnTo>
                  <a:lnTo>
                    <a:pt x="448135" y="504459"/>
                  </a:lnTo>
                  <a:lnTo>
                    <a:pt x="394606" y="532664"/>
                  </a:lnTo>
                  <a:lnTo>
                    <a:pt x="372901" y="538121"/>
                  </a:lnTo>
                  <a:lnTo>
                    <a:pt x="349110" y="517335"/>
                  </a:lnTo>
                  <a:lnTo>
                    <a:pt x="334149" y="525858"/>
                  </a:lnTo>
                  <a:lnTo>
                    <a:pt x="328140" y="503907"/>
                  </a:lnTo>
                  <a:lnTo>
                    <a:pt x="332616" y="494035"/>
                  </a:lnTo>
                  <a:lnTo>
                    <a:pt x="326116" y="486616"/>
                  </a:lnTo>
                  <a:lnTo>
                    <a:pt x="334762" y="479074"/>
                  </a:lnTo>
                  <a:lnTo>
                    <a:pt x="319249" y="460924"/>
                  </a:lnTo>
                  <a:lnTo>
                    <a:pt x="292515" y="446638"/>
                  </a:lnTo>
                  <a:lnTo>
                    <a:pt x="284974" y="429040"/>
                  </a:lnTo>
                  <a:lnTo>
                    <a:pt x="273998" y="447987"/>
                  </a:lnTo>
                  <a:lnTo>
                    <a:pt x="270135" y="470306"/>
                  </a:lnTo>
                  <a:lnTo>
                    <a:pt x="270135" y="470306"/>
                  </a:lnTo>
                  <a:lnTo>
                    <a:pt x="230586" y="448906"/>
                  </a:lnTo>
                  <a:lnTo>
                    <a:pt x="209248" y="425238"/>
                  </a:lnTo>
                  <a:lnTo>
                    <a:pt x="189198" y="380968"/>
                  </a:lnTo>
                  <a:lnTo>
                    <a:pt x="230586" y="368460"/>
                  </a:lnTo>
                  <a:lnTo>
                    <a:pt x="239416" y="353008"/>
                  </a:lnTo>
                  <a:lnTo>
                    <a:pt x="203791" y="343688"/>
                  </a:lnTo>
                  <a:lnTo>
                    <a:pt x="175586" y="346509"/>
                  </a:lnTo>
                  <a:lnTo>
                    <a:pt x="174973" y="321431"/>
                  </a:lnTo>
                  <a:lnTo>
                    <a:pt x="146032" y="251837"/>
                  </a:lnTo>
                  <a:lnTo>
                    <a:pt x="131377" y="230009"/>
                  </a:lnTo>
                  <a:lnTo>
                    <a:pt x="125123" y="175315"/>
                  </a:lnTo>
                  <a:lnTo>
                    <a:pt x="102313" y="183225"/>
                  </a:lnTo>
                  <a:lnTo>
                    <a:pt x="57859" y="181263"/>
                  </a:lnTo>
                  <a:lnTo>
                    <a:pt x="45044" y="194629"/>
                  </a:lnTo>
                  <a:lnTo>
                    <a:pt x="36828" y="188927"/>
                  </a:lnTo>
                  <a:lnTo>
                    <a:pt x="28796" y="193710"/>
                  </a:lnTo>
                  <a:lnTo>
                    <a:pt x="28796" y="193710"/>
                  </a:lnTo>
                  <a:lnTo>
                    <a:pt x="17882" y="184328"/>
                  </a:lnTo>
                  <a:lnTo>
                    <a:pt x="8929" y="188375"/>
                  </a:lnTo>
                  <a:lnTo>
                    <a:pt x="6232" y="184328"/>
                  </a:lnTo>
                  <a:lnTo>
                    <a:pt x="9665" y="181998"/>
                  </a:lnTo>
                  <a:lnTo>
                    <a:pt x="468" y="145822"/>
                  </a:lnTo>
                  <a:lnTo>
                    <a:pt x="5741" y="129389"/>
                  </a:lnTo>
                  <a:lnTo>
                    <a:pt x="12241" y="127734"/>
                  </a:lnTo>
                  <a:lnTo>
                    <a:pt x="8500" y="120560"/>
                  </a:lnTo>
                  <a:lnTo>
                    <a:pt x="15000" y="102472"/>
                  </a:lnTo>
                  <a:lnTo>
                    <a:pt x="1449" y="44221"/>
                  </a:lnTo>
                  <a:lnTo>
                    <a:pt x="11505" y="41340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รูปแบบอิสระ: รูปร่าง 83">
              <a:extLst>
                <a:ext uri="{FF2B5EF4-FFF2-40B4-BE49-F238E27FC236}">
                  <a16:creationId xmlns:a16="http://schemas.microsoft.com/office/drawing/2014/main" id="{ACC877C0-7294-CF07-37FE-DD1E026CC92E}"/>
                </a:ext>
              </a:extLst>
            </p:cNvPr>
            <p:cNvSpPr/>
            <p:nvPr/>
          </p:nvSpPr>
          <p:spPr>
            <a:xfrm>
              <a:off x="5825811" y="1268810"/>
              <a:ext cx="544484" cy="630449"/>
            </a:xfrm>
            <a:custGeom>
              <a:avLst/>
              <a:gdLst>
                <a:gd name="connsiteX0" fmla="*/ 522655 w 544484"/>
                <a:gd name="connsiteY0" fmla="*/ -48 h 630449"/>
                <a:gd name="connsiteX1" fmla="*/ 526518 w 544484"/>
                <a:gd name="connsiteY1" fmla="*/ 1240 h 630449"/>
                <a:gd name="connsiteX2" fmla="*/ 526518 w 544484"/>
                <a:gd name="connsiteY2" fmla="*/ 1240 h 630449"/>
                <a:gd name="connsiteX3" fmla="*/ 524923 w 544484"/>
                <a:gd name="connsiteY3" fmla="*/ 23191 h 630449"/>
                <a:gd name="connsiteX4" fmla="*/ 511066 w 544484"/>
                <a:gd name="connsiteY4" fmla="*/ 31468 h 630449"/>
                <a:gd name="connsiteX5" fmla="*/ 505547 w 544484"/>
                <a:gd name="connsiteY5" fmla="*/ 56792 h 630449"/>
                <a:gd name="connsiteX6" fmla="*/ 505547 w 544484"/>
                <a:gd name="connsiteY6" fmla="*/ 56792 h 630449"/>
                <a:gd name="connsiteX7" fmla="*/ 500152 w 544484"/>
                <a:gd name="connsiteY7" fmla="*/ 98180 h 630449"/>
                <a:gd name="connsiteX8" fmla="*/ 490096 w 544484"/>
                <a:gd name="connsiteY8" fmla="*/ 101062 h 630449"/>
                <a:gd name="connsiteX9" fmla="*/ 503647 w 544484"/>
                <a:gd name="connsiteY9" fmla="*/ 159312 h 630449"/>
                <a:gd name="connsiteX10" fmla="*/ 497147 w 544484"/>
                <a:gd name="connsiteY10" fmla="*/ 177400 h 630449"/>
                <a:gd name="connsiteX11" fmla="*/ 500888 w 544484"/>
                <a:gd name="connsiteY11" fmla="*/ 184574 h 630449"/>
                <a:gd name="connsiteX12" fmla="*/ 494388 w 544484"/>
                <a:gd name="connsiteY12" fmla="*/ 186230 h 630449"/>
                <a:gd name="connsiteX13" fmla="*/ 489115 w 544484"/>
                <a:gd name="connsiteY13" fmla="*/ 202662 h 630449"/>
                <a:gd name="connsiteX14" fmla="*/ 498312 w 544484"/>
                <a:gd name="connsiteY14" fmla="*/ 238839 h 630449"/>
                <a:gd name="connsiteX15" fmla="*/ 494879 w 544484"/>
                <a:gd name="connsiteY15" fmla="*/ 241169 h 630449"/>
                <a:gd name="connsiteX16" fmla="*/ 497577 w 544484"/>
                <a:gd name="connsiteY16" fmla="*/ 245216 h 630449"/>
                <a:gd name="connsiteX17" fmla="*/ 506529 w 544484"/>
                <a:gd name="connsiteY17" fmla="*/ 241169 h 630449"/>
                <a:gd name="connsiteX18" fmla="*/ 517443 w 544484"/>
                <a:gd name="connsiteY18" fmla="*/ 250550 h 630449"/>
                <a:gd name="connsiteX19" fmla="*/ 517443 w 544484"/>
                <a:gd name="connsiteY19" fmla="*/ 250550 h 630449"/>
                <a:gd name="connsiteX20" fmla="*/ 539149 w 544484"/>
                <a:gd name="connsiteY20" fmla="*/ 284396 h 630449"/>
                <a:gd name="connsiteX21" fmla="*/ 539026 w 544484"/>
                <a:gd name="connsiteY21" fmla="*/ 304876 h 630449"/>
                <a:gd name="connsiteX22" fmla="*/ 520754 w 544484"/>
                <a:gd name="connsiteY22" fmla="*/ 323639 h 630449"/>
                <a:gd name="connsiteX23" fmla="*/ 504199 w 544484"/>
                <a:gd name="connsiteY23" fmla="*/ 330445 h 630449"/>
                <a:gd name="connsiteX24" fmla="*/ 478936 w 544484"/>
                <a:gd name="connsiteY24" fmla="*/ 326582 h 630449"/>
                <a:gd name="connsiteX25" fmla="*/ 474828 w 544484"/>
                <a:gd name="connsiteY25" fmla="*/ 346877 h 630449"/>
                <a:gd name="connsiteX26" fmla="*/ 490035 w 544484"/>
                <a:gd name="connsiteY26" fmla="*/ 364046 h 630449"/>
                <a:gd name="connsiteX27" fmla="*/ 490770 w 544484"/>
                <a:gd name="connsiteY27" fmla="*/ 377351 h 630449"/>
                <a:gd name="connsiteX28" fmla="*/ 478262 w 544484"/>
                <a:gd name="connsiteY28" fmla="*/ 386181 h 630449"/>
                <a:gd name="connsiteX29" fmla="*/ 481266 w 544484"/>
                <a:gd name="connsiteY29" fmla="*/ 395378 h 630449"/>
                <a:gd name="connsiteX30" fmla="*/ 503524 w 544484"/>
                <a:gd name="connsiteY30" fmla="*/ 416103 h 630449"/>
                <a:gd name="connsiteX31" fmla="*/ 510698 w 544484"/>
                <a:gd name="connsiteY31" fmla="*/ 414570 h 630449"/>
                <a:gd name="connsiteX32" fmla="*/ 506835 w 544484"/>
                <a:gd name="connsiteY32" fmla="*/ 423584 h 630449"/>
                <a:gd name="connsiteX33" fmla="*/ 511066 w 544484"/>
                <a:gd name="connsiteY33" fmla="*/ 435111 h 630449"/>
                <a:gd name="connsiteX34" fmla="*/ 485313 w 544484"/>
                <a:gd name="connsiteY34" fmla="*/ 430941 h 630449"/>
                <a:gd name="connsiteX35" fmla="*/ 481205 w 544484"/>
                <a:gd name="connsiteY35" fmla="*/ 436460 h 630449"/>
                <a:gd name="connsiteX36" fmla="*/ 514316 w 544484"/>
                <a:gd name="connsiteY36" fmla="*/ 442224 h 630449"/>
                <a:gd name="connsiteX37" fmla="*/ 501010 w 544484"/>
                <a:gd name="connsiteY37" fmla="*/ 457246 h 630449"/>
                <a:gd name="connsiteX38" fmla="*/ 491200 w 544484"/>
                <a:gd name="connsiteY38" fmla="*/ 451973 h 630449"/>
                <a:gd name="connsiteX39" fmla="*/ 491016 w 544484"/>
                <a:gd name="connsiteY39" fmla="*/ 467424 h 630449"/>
                <a:gd name="connsiteX40" fmla="*/ 519834 w 544484"/>
                <a:gd name="connsiteY40" fmla="*/ 476377 h 630449"/>
                <a:gd name="connsiteX41" fmla="*/ 525537 w 544484"/>
                <a:gd name="connsiteY41" fmla="*/ 496672 h 630449"/>
                <a:gd name="connsiteX42" fmla="*/ 544974 w 544484"/>
                <a:gd name="connsiteY42" fmla="*/ 510284 h 630449"/>
                <a:gd name="connsiteX43" fmla="*/ 538781 w 544484"/>
                <a:gd name="connsiteY43" fmla="*/ 518378 h 630449"/>
                <a:gd name="connsiteX44" fmla="*/ 522409 w 544484"/>
                <a:gd name="connsiteY44" fmla="*/ 522486 h 630449"/>
                <a:gd name="connsiteX45" fmla="*/ 512599 w 544484"/>
                <a:gd name="connsiteY45" fmla="*/ 539164 h 630449"/>
                <a:gd name="connsiteX46" fmla="*/ 495308 w 544484"/>
                <a:gd name="connsiteY46" fmla="*/ 544315 h 630449"/>
                <a:gd name="connsiteX47" fmla="*/ 501255 w 544484"/>
                <a:gd name="connsiteY47" fmla="*/ 563568 h 630449"/>
                <a:gd name="connsiteX48" fmla="*/ 511066 w 544484"/>
                <a:gd name="connsiteY48" fmla="*/ 570926 h 630449"/>
                <a:gd name="connsiteX49" fmla="*/ 511066 w 544484"/>
                <a:gd name="connsiteY49" fmla="*/ 570926 h 630449"/>
                <a:gd name="connsiteX50" fmla="*/ 499600 w 544484"/>
                <a:gd name="connsiteY50" fmla="*/ 584538 h 630449"/>
                <a:gd name="connsiteX51" fmla="*/ 486846 w 544484"/>
                <a:gd name="connsiteY51" fmla="*/ 579632 h 630449"/>
                <a:gd name="connsiteX52" fmla="*/ 480101 w 544484"/>
                <a:gd name="connsiteY52" fmla="*/ 592693 h 630449"/>
                <a:gd name="connsiteX53" fmla="*/ 459377 w 544484"/>
                <a:gd name="connsiteY53" fmla="*/ 587236 h 630449"/>
                <a:gd name="connsiteX54" fmla="*/ 461277 w 544484"/>
                <a:gd name="connsiteY54" fmla="*/ 592264 h 630449"/>
                <a:gd name="connsiteX55" fmla="*/ 443189 w 544484"/>
                <a:gd name="connsiteY55" fmla="*/ 603668 h 630449"/>
                <a:gd name="connsiteX56" fmla="*/ 393707 w 544484"/>
                <a:gd name="connsiteY56" fmla="*/ 625987 h 630449"/>
                <a:gd name="connsiteX57" fmla="*/ 393707 w 544484"/>
                <a:gd name="connsiteY57" fmla="*/ 625987 h 630449"/>
                <a:gd name="connsiteX58" fmla="*/ 369181 w 544484"/>
                <a:gd name="connsiteY58" fmla="*/ 630402 h 630449"/>
                <a:gd name="connsiteX59" fmla="*/ 352503 w 544484"/>
                <a:gd name="connsiteY59" fmla="*/ 611210 h 630449"/>
                <a:gd name="connsiteX60" fmla="*/ 366974 w 544484"/>
                <a:gd name="connsiteY60" fmla="*/ 607225 h 630449"/>
                <a:gd name="connsiteX61" fmla="*/ 349008 w 544484"/>
                <a:gd name="connsiteY61" fmla="*/ 583986 h 630449"/>
                <a:gd name="connsiteX62" fmla="*/ 353791 w 544484"/>
                <a:gd name="connsiteY62" fmla="*/ 551672 h 630449"/>
                <a:gd name="connsiteX63" fmla="*/ 346555 w 544484"/>
                <a:gd name="connsiteY63" fmla="*/ 544498 h 630449"/>
                <a:gd name="connsiteX64" fmla="*/ 348150 w 544484"/>
                <a:gd name="connsiteY64" fmla="*/ 534197 h 630449"/>
                <a:gd name="connsiteX65" fmla="*/ 337297 w 544484"/>
                <a:gd name="connsiteY65" fmla="*/ 506789 h 630449"/>
                <a:gd name="connsiteX66" fmla="*/ 329019 w 544484"/>
                <a:gd name="connsiteY66" fmla="*/ 504766 h 630449"/>
                <a:gd name="connsiteX67" fmla="*/ 320496 w 544484"/>
                <a:gd name="connsiteY67" fmla="*/ 523835 h 630449"/>
                <a:gd name="connsiteX68" fmla="*/ 302715 w 544484"/>
                <a:gd name="connsiteY68" fmla="*/ 529721 h 630449"/>
                <a:gd name="connsiteX69" fmla="*/ 289900 w 544484"/>
                <a:gd name="connsiteY69" fmla="*/ 514392 h 630449"/>
                <a:gd name="connsiteX70" fmla="*/ 288612 w 544484"/>
                <a:gd name="connsiteY70" fmla="*/ 500964 h 630449"/>
                <a:gd name="connsiteX71" fmla="*/ 268255 w 544484"/>
                <a:gd name="connsiteY71" fmla="*/ 493300 h 630449"/>
                <a:gd name="connsiteX72" fmla="*/ 260713 w 544484"/>
                <a:gd name="connsiteY72" fmla="*/ 483428 h 630449"/>
                <a:gd name="connsiteX73" fmla="*/ 250044 w 544484"/>
                <a:gd name="connsiteY73" fmla="*/ 492503 h 630449"/>
                <a:gd name="connsiteX74" fmla="*/ 235758 w 544484"/>
                <a:gd name="connsiteY74" fmla="*/ 483673 h 630449"/>
                <a:gd name="connsiteX75" fmla="*/ 228706 w 544484"/>
                <a:gd name="connsiteY75" fmla="*/ 489559 h 630449"/>
                <a:gd name="connsiteX76" fmla="*/ 210128 w 544484"/>
                <a:gd name="connsiteY76" fmla="*/ 486555 h 630449"/>
                <a:gd name="connsiteX77" fmla="*/ 204855 w 544484"/>
                <a:gd name="connsiteY77" fmla="*/ 493116 h 630449"/>
                <a:gd name="connsiteX78" fmla="*/ 197374 w 544484"/>
                <a:gd name="connsiteY78" fmla="*/ 483796 h 630449"/>
                <a:gd name="connsiteX79" fmla="*/ 176465 w 544484"/>
                <a:gd name="connsiteY79" fmla="*/ 485329 h 630449"/>
                <a:gd name="connsiteX80" fmla="*/ 161320 w 544484"/>
                <a:gd name="connsiteY80" fmla="*/ 467056 h 630449"/>
                <a:gd name="connsiteX81" fmla="*/ 152061 w 544484"/>
                <a:gd name="connsiteY81" fmla="*/ 471349 h 630449"/>
                <a:gd name="connsiteX82" fmla="*/ 151816 w 544484"/>
                <a:gd name="connsiteY82" fmla="*/ 484715 h 630449"/>
                <a:gd name="connsiteX83" fmla="*/ 139001 w 544484"/>
                <a:gd name="connsiteY83" fmla="*/ 506421 h 630449"/>
                <a:gd name="connsiteX84" fmla="*/ 116498 w 544484"/>
                <a:gd name="connsiteY84" fmla="*/ 516293 h 630449"/>
                <a:gd name="connsiteX85" fmla="*/ 112942 w 544484"/>
                <a:gd name="connsiteY85" fmla="*/ 566204 h 630449"/>
                <a:gd name="connsiteX86" fmla="*/ 107669 w 544484"/>
                <a:gd name="connsiteY86" fmla="*/ 569761 h 630449"/>
                <a:gd name="connsiteX87" fmla="*/ 97368 w 544484"/>
                <a:gd name="connsiteY87" fmla="*/ 565101 h 630449"/>
                <a:gd name="connsiteX88" fmla="*/ 97368 w 544484"/>
                <a:gd name="connsiteY88" fmla="*/ 565101 h 630449"/>
                <a:gd name="connsiteX89" fmla="*/ 97920 w 544484"/>
                <a:gd name="connsiteY89" fmla="*/ 555965 h 630449"/>
                <a:gd name="connsiteX90" fmla="*/ 82836 w 544484"/>
                <a:gd name="connsiteY90" fmla="*/ 553267 h 630449"/>
                <a:gd name="connsiteX91" fmla="*/ 80015 w 544484"/>
                <a:gd name="connsiteY91" fmla="*/ 547503 h 630449"/>
                <a:gd name="connsiteX92" fmla="*/ 89826 w 544484"/>
                <a:gd name="connsiteY92" fmla="*/ 541617 h 630449"/>
                <a:gd name="connsiteX93" fmla="*/ 85534 w 544484"/>
                <a:gd name="connsiteY93" fmla="*/ 528250 h 630449"/>
                <a:gd name="connsiteX94" fmla="*/ 92953 w 544484"/>
                <a:gd name="connsiteY94" fmla="*/ 511633 h 630449"/>
                <a:gd name="connsiteX95" fmla="*/ 89764 w 544484"/>
                <a:gd name="connsiteY95" fmla="*/ 489989 h 630449"/>
                <a:gd name="connsiteX96" fmla="*/ 101292 w 544484"/>
                <a:gd name="connsiteY96" fmla="*/ 464113 h 630449"/>
                <a:gd name="connsiteX97" fmla="*/ 100679 w 544484"/>
                <a:gd name="connsiteY97" fmla="*/ 447374 h 630449"/>
                <a:gd name="connsiteX98" fmla="*/ 113923 w 544484"/>
                <a:gd name="connsiteY98" fmla="*/ 422786 h 630449"/>
                <a:gd name="connsiteX99" fmla="*/ 103070 w 544484"/>
                <a:gd name="connsiteY99" fmla="*/ 403779 h 630449"/>
                <a:gd name="connsiteX100" fmla="*/ 89397 w 544484"/>
                <a:gd name="connsiteY100" fmla="*/ 402430 h 630449"/>
                <a:gd name="connsiteX101" fmla="*/ 71186 w 544484"/>
                <a:gd name="connsiteY101" fmla="*/ 380540 h 630449"/>
                <a:gd name="connsiteX102" fmla="*/ 33967 w 544484"/>
                <a:gd name="connsiteY102" fmla="*/ 377167 h 630449"/>
                <a:gd name="connsiteX103" fmla="*/ 34090 w 544484"/>
                <a:gd name="connsiteY103" fmla="*/ 330199 h 630449"/>
                <a:gd name="connsiteX104" fmla="*/ 25199 w 544484"/>
                <a:gd name="connsiteY104" fmla="*/ 324374 h 630449"/>
                <a:gd name="connsiteX105" fmla="*/ 9809 w 544484"/>
                <a:gd name="connsiteY105" fmla="*/ 330138 h 630449"/>
                <a:gd name="connsiteX106" fmla="*/ 489 w 544484"/>
                <a:gd name="connsiteY106" fmla="*/ 323025 h 630449"/>
                <a:gd name="connsiteX107" fmla="*/ 4413 w 544484"/>
                <a:gd name="connsiteY107" fmla="*/ 308126 h 630449"/>
                <a:gd name="connsiteX108" fmla="*/ 16431 w 544484"/>
                <a:gd name="connsiteY108" fmla="*/ 296414 h 630449"/>
                <a:gd name="connsiteX109" fmla="*/ 11464 w 544484"/>
                <a:gd name="connsiteY109" fmla="*/ 289670 h 630449"/>
                <a:gd name="connsiteX110" fmla="*/ 19680 w 544484"/>
                <a:gd name="connsiteY110" fmla="*/ 272562 h 630449"/>
                <a:gd name="connsiteX111" fmla="*/ 30165 w 544484"/>
                <a:gd name="connsiteY111" fmla="*/ 269497 h 630449"/>
                <a:gd name="connsiteX112" fmla="*/ 41264 w 544484"/>
                <a:gd name="connsiteY112" fmla="*/ 279675 h 630449"/>
                <a:gd name="connsiteX113" fmla="*/ 51994 w 544484"/>
                <a:gd name="connsiteY113" fmla="*/ 277161 h 630449"/>
                <a:gd name="connsiteX114" fmla="*/ 51994 w 544484"/>
                <a:gd name="connsiteY114" fmla="*/ 277161 h 630449"/>
                <a:gd name="connsiteX115" fmla="*/ 78728 w 544484"/>
                <a:gd name="connsiteY115" fmla="*/ 284519 h 630449"/>
                <a:gd name="connsiteX116" fmla="*/ 114291 w 544484"/>
                <a:gd name="connsiteY116" fmla="*/ 317016 h 630449"/>
                <a:gd name="connsiteX117" fmla="*/ 137100 w 544484"/>
                <a:gd name="connsiteY117" fmla="*/ 322596 h 630449"/>
                <a:gd name="connsiteX118" fmla="*/ 139614 w 544484"/>
                <a:gd name="connsiteY118" fmla="*/ 312050 h 630449"/>
                <a:gd name="connsiteX119" fmla="*/ 146114 w 544484"/>
                <a:gd name="connsiteY119" fmla="*/ 310456 h 630449"/>
                <a:gd name="connsiteX120" fmla="*/ 145194 w 544484"/>
                <a:gd name="connsiteY120" fmla="*/ 298009 h 630449"/>
                <a:gd name="connsiteX121" fmla="*/ 165244 w 544484"/>
                <a:gd name="connsiteY121" fmla="*/ 293594 h 630449"/>
                <a:gd name="connsiteX122" fmla="*/ 178673 w 544484"/>
                <a:gd name="connsiteY122" fmla="*/ 267044 h 630449"/>
                <a:gd name="connsiteX123" fmla="*/ 197680 w 544484"/>
                <a:gd name="connsiteY123" fmla="*/ 251041 h 630449"/>
                <a:gd name="connsiteX124" fmla="*/ 198784 w 544484"/>
                <a:gd name="connsiteY124" fmla="*/ 243928 h 630449"/>
                <a:gd name="connsiteX125" fmla="*/ 216198 w 544484"/>
                <a:gd name="connsiteY125" fmla="*/ 238532 h 630449"/>
                <a:gd name="connsiteX126" fmla="*/ 229626 w 544484"/>
                <a:gd name="connsiteY126" fmla="*/ 224552 h 630449"/>
                <a:gd name="connsiteX127" fmla="*/ 236861 w 544484"/>
                <a:gd name="connsiteY127" fmla="*/ 230438 h 630449"/>
                <a:gd name="connsiteX128" fmla="*/ 248818 w 544484"/>
                <a:gd name="connsiteY128" fmla="*/ 215968 h 630449"/>
                <a:gd name="connsiteX129" fmla="*/ 237474 w 544484"/>
                <a:gd name="connsiteY129" fmla="*/ 207936 h 630449"/>
                <a:gd name="connsiteX130" fmla="*/ 255501 w 544484"/>
                <a:gd name="connsiteY130" fmla="*/ 208610 h 630449"/>
                <a:gd name="connsiteX131" fmla="*/ 265680 w 544484"/>
                <a:gd name="connsiteY131" fmla="*/ 202785 h 630449"/>
                <a:gd name="connsiteX132" fmla="*/ 272118 w 544484"/>
                <a:gd name="connsiteY132" fmla="*/ 203521 h 630449"/>
                <a:gd name="connsiteX133" fmla="*/ 269420 w 544484"/>
                <a:gd name="connsiteY133" fmla="*/ 211431 h 630449"/>
                <a:gd name="connsiteX134" fmla="*/ 274264 w 544484"/>
                <a:gd name="connsiteY134" fmla="*/ 211124 h 630449"/>
                <a:gd name="connsiteX135" fmla="*/ 283277 w 544484"/>
                <a:gd name="connsiteY135" fmla="*/ 193404 h 630449"/>
                <a:gd name="connsiteX136" fmla="*/ 297503 w 544484"/>
                <a:gd name="connsiteY136" fmla="*/ 184206 h 630449"/>
                <a:gd name="connsiteX137" fmla="*/ 308356 w 544484"/>
                <a:gd name="connsiteY137" fmla="*/ 185923 h 630449"/>
                <a:gd name="connsiteX138" fmla="*/ 297380 w 544484"/>
                <a:gd name="connsiteY138" fmla="*/ 173783 h 630449"/>
                <a:gd name="connsiteX139" fmla="*/ 307865 w 544484"/>
                <a:gd name="connsiteY139" fmla="*/ 149992 h 630449"/>
                <a:gd name="connsiteX140" fmla="*/ 314426 w 544484"/>
                <a:gd name="connsiteY140" fmla="*/ 158576 h 630449"/>
                <a:gd name="connsiteX141" fmla="*/ 326566 w 544484"/>
                <a:gd name="connsiteY141" fmla="*/ 139384 h 630449"/>
                <a:gd name="connsiteX142" fmla="*/ 356856 w 544484"/>
                <a:gd name="connsiteY142" fmla="*/ 131291 h 630449"/>
                <a:gd name="connsiteX143" fmla="*/ 363356 w 544484"/>
                <a:gd name="connsiteY143" fmla="*/ 135583 h 630449"/>
                <a:gd name="connsiteX144" fmla="*/ 372615 w 544484"/>
                <a:gd name="connsiteY144" fmla="*/ 127489 h 630449"/>
                <a:gd name="connsiteX145" fmla="*/ 371266 w 544484"/>
                <a:gd name="connsiteY145" fmla="*/ 115042 h 630449"/>
                <a:gd name="connsiteX146" fmla="*/ 391684 w 544484"/>
                <a:gd name="connsiteY146" fmla="*/ 64088 h 630449"/>
                <a:gd name="connsiteX147" fmla="*/ 431171 w 544484"/>
                <a:gd name="connsiteY147" fmla="*/ 80950 h 630449"/>
                <a:gd name="connsiteX148" fmla="*/ 443373 w 544484"/>
                <a:gd name="connsiteY148" fmla="*/ 80460 h 630449"/>
                <a:gd name="connsiteX149" fmla="*/ 464527 w 544484"/>
                <a:gd name="connsiteY149" fmla="*/ 51396 h 630449"/>
                <a:gd name="connsiteX150" fmla="*/ 493836 w 544484"/>
                <a:gd name="connsiteY150" fmla="*/ 28770 h 630449"/>
                <a:gd name="connsiteX151" fmla="*/ 501378 w 544484"/>
                <a:gd name="connsiteY151" fmla="*/ 7984 h 630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544484" h="630449">
                  <a:moveTo>
                    <a:pt x="522655" y="-48"/>
                  </a:moveTo>
                  <a:lnTo>
                    <a:pt x="526518" y="1240"/>
                  </a:lnTo>
                  <a:lnTo>
                    <a:pt x="526518" y="1240"/>
                  </a:lnTo>
                  <a:lnTo>
                    <a:pt x="524923" y="23191"/>
                  </a:lnTo>
                  <a:lnTo>
                    <a:pt x="511066" y="31468"/>
                  </a:lnTo>
                  <a:lnTo>
                    <a:pt x="505547" y="56792"/>
                  </a:lnTo>
                  <a:lnTo>
                    <a:pt x="505547" y="56792"/>
                  </a:lnTo>
                  <a:lnTo>
                    <a:pt x="500152" y="98180"/>
                  </a:lnTo>
                  <a:lnTo>
                    <a:pt x="490096" y="101062"/>
                  </a:lnTo>
                  <a:lnTo>
                    <a:pt x="503647" y="159312"/>
                  </a:lnTo>
                  <a:lnTo>
                    <a:pt x="497147" y="177400"/>
                  </a:lnTo>
                  <a:lnTo>
                    <a:pt x="500888" y="184574"/>
                  </a:lnTo>
                  <a:lnTo>
                    <a:pt x="494388" y="186230"/>
                  </a:lnTo>
                  <a:lnTo>
                    <a:pt x="489115" y="202662"/>
                  </a:lnTo>
                  <a:lnTo>
                    <a:pt x="498312" y="238839"/>
                  </a:lnTo>
                  <a:lnTo>
                    <a:pt x="494879" y="241169"/>
                  </a:lnTo>
                  <a:lnTo>
                    <a:pt x="497577" y="245216"/>
                  </a:lnTo>
                  <a:lnTo>
                    <a:pt x="506529" y="241169"/>
                  </a:lnTo>
                  <a:lnTo>
                    <a:pt x="517443" y="250550"/>
                  </a:lnTo>
                  <a:lnTo>
                    <a:pt x="517443" y="250550"/>
                  </a:lnTo>
                  <a:lnTo>
                    <a:pt x="539149" y="284396"/>
                  </a:lnTo>
                  <a:lnTo>
                    <a:pt x="539026" y="304876"/>
                  </a:lnTo>
                  <a:lnTo>
                    <a:pt x="520754" y="323639"/>
                  </a:lnTo>
                  <a:lnTo>
                    <a:pt x="504199" y="330445"/>
                  </a:lnTo>
                  <a:lnTo>
                    <a:pt x="478936" y="326582"/>
                  </a:lnTo>
                  <a:lnTo>
                    <a:pt x="474828" y="346877"/>
                  </a:lnTo>
                  <a:lnTo>
                    <a:pt x="490035" y="364046"/>
                  </a:lnTo>
                  <a:lnTo>
                    <a:pt x="490770" y="377351"/>
                  </a:lnTo>
                  <a:lnTo>
                    <a:pt x="478262" y="386181"/>
                  </a:lnTo>
                  <a:lnTo>
                    <a:pt x="481266" y="395378"/>
                  </a:lnTo>
                  <a:lnTo>
                    <a:pt x="503524" y="416103"/>
                  </a:lnTo>
                  <a:lnTo>
                    <a:pt x="510698" y="414570"/>
                  </a:lnTo>
                  <a:lnTo>
                    <a:pt x="506835" y="423584"/>
                  </a:lnTo>
                  <a:lnTo>
                    <a:pt x="511066" y="435111"/>
                  </a:lnTo>
                  <a:lnTo>
                    <a:pt x="485313" y="430941"/>
                  </a:lnTo>
                  <a:lnTo>
                    <a:pt x="481205" y="436460"/>
                  </a:lnTo>
                  <a:lnTo>
                    <a:pt x="514316" y="442224"/>
                  </a:lnTo>
                  <a:lnTo>
                    <a:pt x="501010" y="457246"/>
                  </a:lnTo>
                  <a:lnTo>
                    <a:pt x="491200" y="451973"/>
                  </a:lnTo>
                  <a:lnTo>
                    <a:pt x="491016" y="467424"/>
                  </a:lnTo>
                  <a:lnTo>
                    <a:pt x="519834" y="476377"/>
                  </a:lnTo>
                  <a:lnTo>
                    <a:pt x="525537" y="496672"/>
                  </a:lnTo>
                  <a:lnTo>
                    <a:pt x="544974" y="510284"/>
                  </a:lnTo>
                  <a:lnTo>
                    <a:pt x="538781" y="518378"/>
                  </a:lnTo>
                  <a:lnTo>
                    <a:pt x="522409" y="522486"/>
                  </a:lnTo>
                  <a:lnTo>
                    <a:pt x="512599" y="539164"/>
                  </a:lnTo>
                  <a:lnTo>
                    <a:pt x="495308" y="544315"/>
                  </a:lnTo>
                  <a:lnTo>
                    <a:pt x="501255" y="563568"/>
                  </a:lnTo>
                  <a:lnTo>
                    <a:pt x="511066" y="570926"/>
                  </a:lnTo>
                  <a:lnTo>
                    <a:pt x="511066" y="570926"/>
                  </a:lnTo>
                  <a:lnTo>
                    <a:pt x="499600" y="584538"/>
                  </a:lnTo>
                  <a:lnTo>
                    <a:pt x="486846" y="579632"/>
                  </a:lnTo>
                  <a:lnTo>
                    <a:pt x="480101" y="592693"/>
                  </a:lnTo>
                  <a:lnTo>
                    <a:pt x="459377" y="587236"/>
                  </a:lnTo>
                  <a:lnTo>
                    <a:pt x="461277" y="592264"/>
                  </a:lnTo>
                  <a:lnTo>
                    <a:pt x="443189" y="603668"/>
                  </a:lnTo>
                  <a:lnTo>
                    <a:pt x="393707" y="625987"/>
                  </a:lnTo>
                  <a:lnTo>
                    <a:pt x="393707" y="625987"/>
                  </a:lnTo>
                  <a:lnTo>
                    <a:pt x="369181" y="630402"/>
                  </a:lnTo>
                  <a:lnTo>
                    <a:pt x="352503" y="611210"/>
                  </a:lnTo>
                  <a:lnTo>
                    <a:pt x="366974" y="607225"/>
                  </a:lnTo>
                  <a:lnTo>
                    <a:pt x="349008" y="583986"/>
                  </a:lnTo>
                  <a:lnTo>
                    <a:pt x="353791" y="551672"/>
                  </a:lnTo>
                  <a:lnTo>
                    <a:pt x="346555" y="544498"/>
                  </a:lnTo>
                  <a:lnTo>
                    <a:pt x="348150" y="534197"/>
                  </a:lnTo>
                  <a:lnTo>
                    <a:pt x="337297" y="506789"/>
                  </a:lnTo>
                  <a:lnTo>
                    <a:pt x="329019" y="504766"/>
                  </a:lnTo>
                  <a:lnTo>
                    <a:pt x="320496" y="523835"/>
                  </a:lnTo>
                  <a:lnTo>
                    <a:pt x="302715" y="529721"/>
                  </a:lnTo>
                  <a:lnTo>
                    <a:pt x="289900" y="514392"/>
                  </a:lnTo>
                  <a:lnTo>
                    <a:pt x="288612" y="500964"/>
                  </a:lnTo>
                  <a:lnTo>
                    <a:pt x="268255" y="493300"/>
                  </a:lnTo>
                  <a:lnTo>
                    <a:pt x="260713" y="483428"/>
                  </a:lnTo>
                  <a:lnTo>
                    <a:pt x="250044" y="492503"/>
                  </a:lnTo>
                  <a:lnTo>
                    <a:pt x="235758" y="483673"/>
                  </a:lnTo>
                  <a:lnTo>
                    <a:pt x="228706" y="489559"/>
                  </a:lnTo>
                  <a:lnTo>
                    <a:pt x="210128" y="486555"/>
                  </a:lnTo>
                  <a:lnTo>
                    <a:pt x="204855" y="493116"/>
                  </a:lnTo>
                  <a:lnTo>
                    <a:pt x="197374" y="483796"/>
                  </a:lnTo>
                  <a:lnTo>
                    <a:pt x="176465" y="485329"/>
                  </a:lnTo>
                  <a:lnTo>
                    <a:pt x="161320" y="467056"/>
                  </a:lnTo>
                  <a:lnTo>
                    <a:pt x="152061" y="471349"/>
                  </a:lnTo>
                  <a:lnTo>
                    <a:pt x="151816" y="484715"/>
                  </a:lnTo>
                  <a:lnTo>
                    <a:pt x="139001" y="506421"/>
                  </a:lnTo>
                  <a:lnTo>
                    <a:pt x="116498" y="516293"/>
                  </a:lnTo>
                  <a:lnTo>
                    <a:pt x="112942" y="566204"/>
                  </a:lnTo>
                  <a:lnTo>
                    <a:pt x="107669" y="569761"/>
                  </a:lnTo>
                  <a:lnTo>
                    <a:pt x="97368" y="565101"/>
                  </a:lnTo>
                  <a:lnTo>
                    <a:pt x="97368" y="565101"/>
                  </a:lnTo>
                  <a:lnTo>
                    <a:pt x="97920" y="555965"/>
                  </a:lnTo>
                  <a:lnTo>
                    <a:pt x="82836" y="553267"/>
                  </a:lnTo>
                  <a:lnTo>
                    <a:pt x="80015" y="547503"/>
                  </a:lnTo>
                  <a:lnTo>
                    <a:pt x="89826" y="541617"/>
                  </a:lnTo>
                  <a:lnTo>
                    <a:pt x="85534" y="528250"/>
                  </a:lnTo>
                  <a:lnTo>
                    <a:pt x="92953" y="511633"/>
                  </a:lnTo>
                  <a:lnTo>
                    <a:pt x="89764" y="489989"/>
                  </a:lnTo>
                  <a:lnTo>
                    <a:pt x="101292" y="464113"/>
                  </a:lnTo>
                  <a:lnTo>
                    <a:pt x="100679" y="447374"/>
                  </a:lnTo>
                  <a:lnTo>
                    <a:pt x="113923" y="422786"/>
                  </a:lnTo>
                  <a:lnTo>
                    <a:pt x="103070" y="403779"/>
                  </a:lnTo>
                  <a:lnTo>
                    <a:pt x="89397" y="402430"/>
                  </a:lnTo>
                  <a:lnTo>
                    <a:pt x="71186" y="380540"/>
                  </a:lnTo>
                  <a:lnTo>
                    <a:pt x="33967" y="377167"/>
                  </a:lnTo>
                  <a:lnTo>
                    <a:pt x="34090" y="330199"/>
                  </a:lnTo>
                  <a:lnTo>
                    <a:pt x="25199" y="324374"/>
                  </a:lnTo>
                  <a:lnTo>
                    <a:pt x="9809" y="330138"/>
                  </a:lnTo>
                  <a:lnTo>
                    <a:pt x="489" y="323025"/>
                  </a:lnTo>
                  <a:lnTo>
                    <a:pt x="4413" y="308126"/>
                  </a:lnTo>
                  <a:lnTo>
                    <a:pt x="16431" y="296414"/>
                  </a:lnTo>
                  <a:lnTo>
                    <a:pt x="11464" y="289670"/>
                  </a:lnTo>
                  <a:lnTo>
                    <a:pt x="19680" y="272562"/>
                  </a:lnTo>
                  <a:lnTo>
                    <a:pt x="30165" y="269497"/>
                  </a:lnTo>
                  <a:lnTo>
                    <a:pt x="41264" y="279675"/>
                  </a:lnTo>
                  <a:lnTo>
                    <a:pt x="51994" y="277161"/>
                  </a:lnTo>
                  <a:lnTo>
                    <a:pt x="51994" y="277161"/>
                  </a:lnTo>
                  <a:lnTo>
                    <a:pt x="78728" y="284519"/>
                  </a:lnTo>
                  <a:lnTo>
                    <a:pt x="114291" y="317016"/>
                  </a:lnTo>
                  <a:lnTo>
                    <a:pt x="137100" y="322596"/>
                  </a:lnTo>
                  <a:lnTo>
                    <a:pt x="139614" y="312050"/>
                  </a:lnTo>
                  <a:lnTo>
                    <a:pt x="146114" y="310456"/>
                  </a:lnTo>
                  <a:lnTo>
                    <a:pt x="145194" y="298009"/>
                  </a:lnTo>
                  <a:lnTo>
                    <a:pt x="165244" y="293594"/>
                  </a:lnTo>
                  <a:lnTo>
                    <a:pt x="178673" y="267044"/>
                  </a:lnTo>
                  <a:lnTo>
                    <a:pt x="197680" y="251041"/>
                  </a:lnTo>
                  <a:lnTo>
                    <a:pt x="198784" y="243928"/>
                  </a:lnTo>
                  <a:lnTo>
                    <a:pt x="216198" y="238532"/>
                  </a:lnTo>
                  <a:lnTo>
                    <a:pt x="229626" y="224552"/>
                  </a:lnTo>
                  <a:lnTo>
                    <a:pt x="236861" y="230438"/>
                  </a:lnTo>
                  <a:lnTo>
                    <a:pt x="248818" y="215968"/>
                  </a:lnTo>
                  <a:lnTo>
                    <a:pt x="237474" y="207936"/>
                  </a:lnTo>
                  <a:lnTo>
                    <a:pt x="255501" y="208610"/>
                  </a:lnTo>
                  <a:lnTo>
                    <a:pt x="265680" y="202785"/>
                  </a:lnTo>
                  <a:lnTo>
                    <a:pt x="272118" y="203521"/>
                  </a:lnTo>
                  <a:lnTo>
                    <a:pt x="269420" y="211431"/>
                  </a:lnTo>
                  <a:lnTo>
                    <a:pt x="274264" y="211124"/>
                  </a:lnTo>
                  <a:lnTo>
                    <a:pt x="283277" y="193404"/>
                  </a:lnTo>
                  <a:lnTo>
                    <a:pt x="297503" y="184206"/>
                  </a:lnTo>
                  <a:lnTo>
                    <a:pt x="308356" y="185923"/>
                  </a:lnTo>
                  <a:lnTo>
                    <a:pt x="297380" y="173783"/>
                  </a:lnTo>
                  <a:lnTo>
                    <a:pt x="307865" y="149992"/>
                  </a:lnTo>
                  <a:lnTo>
                    <a:pt x="314426" y="158576"/>
                  </a:lnTo>
                  <a:lnTo>
                    <a:pt x="326566" y="139384"/>
                  </a:lnTo>
                  <a:lnTo>
                    <a:pt x="356856" y="131291"/>
                  </a:lnTo>
                  <a:lnTo>
                    <a:pt x="363356" y="135583"/>
                  </a:lnTo>
                  <a:lnTo>
                    <a:pt x="372615" y="127489"/>
                  </a:lnTo>
                  <a:lnTo>
                    <a:pt x="371266" y="115042"/>
                  </a:lnTo>
                  <a:lnTo>
                    <a:pt x="391684" y="64088"/>
                  </a:lnTo>
                  <a:lnTo>
                    <a:pt x="431171" y="80950"/>
                  </a:lnTo>
                  <a:lnTo>
                    <a:pt x="443373" y="80460"/>
                  </a:lnTo>
                  <a:lnTo>
                    <a:pt x="464527" y="51396"/>
                  </a:lnTo>
                  <a:lnTo>
                    <a:pt x="493836" y="28770"/>
                  </a:lnTo>
                  <a:lnTo>
                    <a:pt x="501378" y="7984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รูปแบบอิสระ: รูปร่าง 84">
              <a:extLst>
                <a:ext uri="{FF2B5EF4-FFF2-40B4-BE49-F238E27FC236}">
                  <a16:creationId xmlns:a16="http://schemas.microsoft.com/office/drawing/2014/main" id="{3A2663F2-0732-108D-F116-1622323EC8C7}"/>
                </a:ext>
              </a:extLst>
            </p:cNvPr>
            <p:cNvSpPr/>
            <p:nvPr/>
          </p:nvSpPr>
          <p:spPr>
            <a:xfrm>
              <a:off x="6824954" y="1323320"/>
              <a:ext cx="489546" cy="567233"/>
            </a:xfrm>
            <a:custGeom>
              <a:avLst/>
              <a:gdLst>
                <a:gd name="connsiteX0" fmla="*/ 61952 w 489546"/>
                <a:gd name="connsiteY0" fmla="*/ 46797 h 567233"/>
                <a:gd name="connsiteX1" fmla="*/ 65079 w 489546"/>
                <a:gd name="connsiteY1" fmla="*/ 41707 h 567233"/>
                <a:gd name="connsiteX2" fmla="*/ 81328 w 489546"/>
                <a:gd name="connsiteY2" fmla="*/ 53112 h 567233"/>
                <a:gd name="connsiteX3" fmla="*/ 83535 w 489546"/>
                <a:gd name="connsiteY3" fmla="*/ 48452 h 567233"/>
                <a:gd name="connsiteX4" fmla="*/ 78140 w 489546"/>
                <a:gd name="connsiteY4" fmla="*/ 46122 h 567233"/>
                <a:gd name="connsiteX5" fmla="*/ 82248 w 489546"/>
                <a:gd name="connsiteY5" fmla="*/ 41278 h 567233"/>
                <a:gd name="connsiteX6" fmla="*/ 88993 w 489546"/>
                <a:gd name="connsiteY6" fmla="*/ 43608 h 567233"/>
                <a:gd name="connsiteX7" fmla="*/ 91506 w 489546"/>
                <a:gd name="connsiteY7" fmla="*/ 36434 h 567233"/>
                <a:gd name="connsiteX8" fmla="*/ 102421 w 489546"/>
                <a:gd name="connsiteY8" fmla="*/ 43056 h 567233"/>
                <a:gd name="connsiteX9" fmla="*/ 100888 w 489546"/>
                <a:gd name="connsiteY9" fmla="*/ 12092 h 567233"/>
                <a:gd name="connsiteX10" fmla="*/ 109963 w 489546"/>
                <a:gd name="connsiteY10" fmla="*/ 6267 h 567233"/>
                <a:gd name="connsiteX11" fmla="*/ 118731 w 489546"/>
                <a:gd name="connsiteY11" fmla="*/ 8903 h 567233"/>
                <a:gd name="connsiteX12" fmla="*/ 120816 w 489546"/>
                <a:gd name="connsiteY12" fmla="*/ -49 h 567233"/>
                <a:gd name="connsiteX13" fmla="*/ 121490 w 489546"/>
                <a:gd name="connsiteY13" fmla="*/ 10620 h 567233"/>
                <a:gd name="connsiteX14" fmla="*/ 136512 w 489546"/>
                <a:gd name="connsiteY14" fmla="*/ 21718 h 567233"/>
                <a:gd name="connsiteX15" fmla="*/ 143012 w 489546"/>
                <a:gd name="connsiteY15" fmla="*/ 16997 h 567233"/>
                <a:gd name="connsiteX16" fmla="*/ 149818 w 489546"/>
                <a:gd name="connsiteY16" fmla="*/ 32939 h 567233"/>
                <a:gd name="connsiteX17" fmla="*/ 162081 w 489546"/>
                <a:gd name="connsiteY17" fmla="*/ 33184 h 567233"/>
                <a:gd name="connsiteX18" fmla="*/ 153803 w 489546"/>
                <a:gd name="connsiteY18" fmla="*/ 37844 h 567233"/>
                <a:gd name="connsiteX19" fmla="*/ 155398 w 489546"/>
                <a:gd name="connsiteY19" fmla="*/ 52560 h 567233"/>
                <a:gd name="connsiteX20" fmla="*/ 160487 w 489546"/>
                <a:gd name="connsiteY20" fmla="*/ 48943 h 567233"/>
                <a:gd name="connsiteX21" fmla="*/ 166373 w 489546"/>
                <a:gd name="connsiteY21" fmla="*/ 54829 h 567233"/>
                <a:gd name="connsiteX22" fmla="*/ 170972 w 489546"/>
                <a:gd name="connsiteY22" fmla="*/ 50475 h 567233"/>
                <a:gd name="connsiteX23" fmla="*/ 170420 w 489546"/>
                <a:gd name="connsiteY23" fmla="*/ 60347 h 567233"/>
                <a:gd name="connsiteX24" fmla="*/ 179372 w 489546"/>
                <a:gd name="connsiteY24" fmla="*/ 58017 h 567233"/>
                <a:gd name="connsiteX25" fmla="*/ 192862 w 489546"/>
                <a:gd name="connsiteY25" fmla="*/ 64026 h 567233"/>
                <a:gd name="connsiteX26" fmla="*/ 205370 w 489546"/>
                <a:gd name="connsiteY26" fmla="*/ 77577 h 567233"/>
                <a:gd name="connsiteX27" fmla="*/ 213280 w 489546"/>
                <a:gd name="connsiteY27" fmla="*/ 58508 h 567233"/>
                <a:gd name="connsiteX28" fmla="*/ 209846 w 489546"/>
                <a:gd name="connsiteY28" fmla="*/ 72917 h 567233"/>
                <a:gd name="connsiteX29" fmla="*/ 220331 w 489546"/>
                <a:gd name="connsiteY29" fmla="*/ 68625 h 567233"/>
                <a:gd name="connsiteX30" fmla="*/ 217388 w 489546"/>
                <a:gd name="connsiteY30" fmla="*/ 78865 h 567233"/>
                <a:gd name="connsiteX31" fmla="*/ 222293 w 489546"/>
                <a:gd name="connsiteY31" fmla="*/ 85793 h 567233"/>
                <a:gd name="connsiteX32" fmla="*/ 213096 w 489546"/>
                <a:gd name="connsiteY32" fmla="*/ 89411 h 567233"/>
                <a:gd name="connsiteX33" fmla="*/ 225604 w 489546"/>
                <a:gd name="connsiteY33" fmla="*/ 107254 h 567233"/>
                <a:gd name="connsiteX34" fmla="*/ 232410 w 489546"/>
                <a:gd name="connsiteY34" fmla="*/ 100448 h 567233"/>
                <a:gd name="connsiteX35" fmla="*/ 226217 w 489546"/>
                <a:gd name="connsiteY35" fmla="*/ 92170 h 567233"/>
                <a:gd name="connsiteX36" fmla="*/ 242221 w 489546"/>
                <a:gd name="connsiteY36" fmla="*/ 95175 h 567233"/>
                <a:gd name="connsiteX37" fmla="*/ 250621 w 489546"/>
                <a:gd name="connsiteY37" fmla="*/ 89411 h 567233"/>
                <a:gd name="connsiteX38" fmla="*/ 255772 w 489546"/>
                <a:gd name="connsiteY38" fmla="*/ 91189 h 567233"/>
                <a:gd name="connsiteX39" fmla="*/ 254546 w 489546"/>
                <a:gd name="connsiteY39" fmla="*/ 97689 h 567233"/>
                <a:gd name="connsiteX40" fmla="*/ 270978 w 489546"/>
                <a:gd name="connsiteY40" fmla="*/ 90392 h 567233"/>
                <a:gd name="connsiteX41" fmla="*/ 268955 w 489546"/>
                <a:gd name="connsiteY41" fmla="*/ 104249 h 567233"/>
                <a:gd name="connsiteX42" fmla="*/ 278213 w 489546"/>
                <a:gd name="connsiteY42" fmla="*/ 101368 h 567233"/>
                <a:gd name="connsiteX43" fmla="*/ 275883 w 489546"/>
                <a:gd name="connsiteY43" fmla="*/ 117064 h 567233"/>
                <a:gd name="connsiteX44" fmla="*/ 286307 w 489546"/>
                <a:gd name="connsiteY44" fmla="*/ 132761 h 567233"/>
                <a:gd name="connsiteX45" fmla="*/ 292868 w 489546"/>
                <a:gd name="connsiteY45" fmla="*/ 136747 h 567233"/>
                <a:gd name="connsiteX46" fmla="*/ 299306 w 489546"/>
                <a:gd name="connsiteY46" fmla="*/ 132639 h 567233"/>
                <a:gd name="connsiteX47" fmla="*/ 301820 w 489546"/>
                <a:gd name="connsiteY47" fmla="*/ 138586 h 567233"/>
                <a:gd name="connsiteX48" fmla="*/ 310343 w 489546"/>
                <a:gd name="connsiteY48" fmla="*/ 122092 h 567233"/>
                <a:gd name="connsiteX49" fmla="*/ 317026 w 489546"/>
                <a:gd name="connsiteY49" fmla="*/ 120927 h 567233"/>
                <a:gd name="connsiteX50" fmla="*/ 317026 w 489546"/>
                <a:gd name="connsiteY50" fmla="*/ 120927 h 567233"/>
                <a:gd name="connsiteX51" fmla="*/ 319847 w 489546"/>
                <a:gd name="connsiteY51" fmla="*/ 142511 h 567233"/>
                <a:gd name="connsiteX52" fmla="*/ 326162 w 489546"/>
                <a:gd name="connsiteY52" fmla="*/ 138218 h 567233"/>
                <a:gd name="connsiteX53" fmla="*/ 333766 w 489546"/>
                <a:gd name="connsiteY53" fmla="*/ 143308 h 567233"/>
                <a:gd name="connsiteX54" fmla="*/ 330761 w 489546"/>
                <a:gd name="connsiteY54" fmla="*/ 151708 h 567233"/>
                <a:gd name="connsiteX55" fmla="*/ 336831 w 489546"/>
                <a:gd name="connsiteY55" fmla="*/ 147906 h 567233"/>
                <a:gd name="connsiteX56" fmla="*/ 334747 w 489546"/>
                <a:gd name="connsiteY56" fmla="*/ 157349 h 567233"/>
                <a:gd name="connsiteX57" fmla="*/ 342105 w 489546"/>
                <a:gd name="connsiteY57" fmla="*/ 165811 h 567233"/>
                <a:gd name="connsiteX58" fmla="*/ 338977 w 489546"/>
                <a:gd name="connsiteY58" fmla="*/ 176970 h 567233"/>
                <a:gd name="connsiteX59" fmla="*/ 344557 w 489546"/>
                <a:gd name="connsiteY59" fmla="*/ 175621 h 567233"/>
                <a:gd name="connsiteX60" fmla="*/ 337935 w 489546"/>
                <a:gd name="connsiteY60" fmla="*/ 191563 h 567233"/>
                <a:gd name="connsiteX61" fmla="*/ 321870 w 489546"/>
                <a:gd name="connsiteY61" fmla="*/ 194445 h 567233"/>
                <a:gd name="connsiteX62" fmla="*/ 332478 w 489546"/>
                <a:gd name="connsiteY62" fmla="*/ 217745 h 567233"/>
                <a:gd name="connsiteX63" fmla="*/ 324568 w 489546"/>
                <a:gd name="connsiteY63" fmla="*/ 227310 h 567233"/>
                <a:gd name="connsiteX64" fmla="*/ 323710 w 489546"/>
                <a:gd name="connsiteY64" fmla="*/ 248342 h 567233"/>
                <a:gd name="connsiteX65" fmla="*/ 313961 w 489546"/>
                <a:gd name="connsiteY65" fmla="*/ 260176 h 567233"/>
                <a:gd name="connsiteX66" fmla="*/ 334195 w 489546"/>
                <a:gd name="connsiteY66" fmla="*/ 301748 h 567233"/>
                <a:gd name="connsiteX67" fmla="*/ 340817 w 489546"/>
                <a:gd name="connsiteY67" fmla="*/ 307450 h 567233"/>
                <a:gd name="connsiteX68" fmla="*/ 343147 w 489546"/>
                <a:gd name="connsiteY68" fmla="*/ 300338 h 567233"/>
                <a:gd name="connsiteX69" fmla="*/ 349462 w 489546"/>
                <a:gd name="connsiteY69" fmla="*/ 308064 h 567233"/>
                <a:gd name="connsiteX70" fmla="*/ 347930 w 489546"/>
                <a:gd name="connsiteY70" fmla="*/ 296659 h 567233"/>
                <a:gd name="connsiteX71" fmla="*/ 354736 w 489546"/>
                <a:gd name="connsiteY71" fmla="*/ 295984 h 567233"/>
                <a:gd name="connsiteX72" fmla="*/ 355901 w 489546"/>
                <a:gd name="connsiteY72" fmla="*/ 301196 h 567233"/>
                <a:gd name="connsiteX73" fmla="*/ 362339 w 489546"/>
                <a:gd name="connsiteY73" fmla="*/ 297885 h 567233"/>
                <a:gd name="connsiteX74" fmla="*/ 364853 w 489546"/>
                <a:gd name="connsiteY74" fmla="*/ 305795 h 567233"/>
                <a:gd name="connsiteX75" fmla="*/ 373682 w 489546"/>
                <a:gd name="connsiteY75" fmla="*/ 299663 h 567233"/>
                <a:gd name="connsiteX76" fmla="*/ 370003 w 489546"/>
                <a:gd name="connsiteY76" fmla="*/ 293348 h 567233"/>
                <a:gd name="connsiteX77" fmla="*/ 383125 w 489546"/>
                <a:gd name="connsiteY77" fmla="*/ 291754 h 567233"/>
                <a:gd name="connsiteX78" fmla="*/ 381653 w 489546"/>
                <a:gd name="connsiteY78" fmla="*/ 285193 h 567233"/>
                <a:gd name="connsiteX79" fmla="*/ 404402 w 489546"/>
                <a:gd name="connsiteY79" fmla="*/ 291324 h 567233"/>
                <a:gd name="connsiteX80" fmla="*/ 428744 w 489546"/>
                <a:gd name="connsiteY80" fmla="*/ 283476 h 567233"/>
                <a:gd name="connsiteX81" fmla="*/ 482457 w 489546"/>
                <a:gd name="connsiteY81" fmla="*/ 287277 h 567233"/>
                <a:gd name="connsiteX82" fmla="*/ 478287 w 489546"/>
                <a:gd name="connsiteY82" fmla="*/ 306531 h 567233"/>
                <a:gd name="connsiteX83" fmla="*/ 484971 w 489546"/>
                <a:gd name="connsiteY83" fmla="*/ 325600 h 567233"/>
                <a:gd name="connsiteX84" fmla="*/ 476509 w 489546"/>
                <a:gd name="connsiteY84" fmla="*/ 340929 h 567233"/>
                <a:gd name="connsiteX85" fmla="*/ 489999 w 489546"/>
                <a:gd name="connsiteY85" fmla="*/ 366314 h 567233"/>
                <a:gd name="connsiteX86" fmla="*/ 471972 w 489546"/>
                <a:gd name="connsiteY86" fmla="*/ 392495 h 567233"/>
                <a:gd name="connsiteX87" fmla="*/ 470807 w 489546"/>
                <a:gd name="connsiteY87" fmla="*/ 406353 h 567233"/>
                <a:gd name="connsiteX88" fmla="*/ 475773 w 489546"/>
                <a:gd name="connsiteY88" fmla="*/ 411197 h 567233"/>
                <a:gd name="connsiteX89" fmla="*/ 460873 w 489546"/>
                <a:gd name="connsiteY89" fmla="*/ 425177 h 567233"/>
                <a:gd name="connsiteX90" fmla="*/ 456091 w 489546"/>
                <a:gd name="connsiteY90" fmla="*/ 439709 h 567233"/>
                <a:gd name="connsiteX91" fmla="*/ 473934 w 489546"/>
                <a:gd name="connsiteY91" fmla="*/ 454302 h 567233"/>
                <a:gd name="connsiteX92" fmla="*/ 474240 w 489546"/>
                <a:gd name="connsiteY92" fmla="*/ 460433 h 567233"/>
                <a:gd name="connsiteX93" fmla="*/ 457746 w 489546"/>
                <a:gd name="connsiteY93" fmla="*/ 467117 h 567233"/>
                <a:gd name="connsiteX94" fmla="*/ 455232 w 489546"/>
                <a:gd name="connsiteY94" fmla="*/ 476376 h 567233"/>
                <a:gd name="connsiteX95" fmla="*/ 441375 w 489546"/>
                <a:gd name="connsiteY95" fmla="*/ 480055 h 567233"/>
                <a:gd name="connsiteX96" fmla="*/ 434508 w 489546"/>
                <a:gd name="connsiteY96" fmla="*/ 501086 h 567233"/>
                <a:gd name="connsiteX97" fmla="*/ 414519 w 489546"/>
                <a:gd name="connsiteY97" fmla="*/ 509732 h 567233"/>
                <a:gd name="connsiteX98" fmla="*/ 414519 w 489546"/>
                <a:gd name="connsiteY98" fmla="*/ 509732 h 567233"/>
                <a:gd name="connsiteX99" fmla="*/ 394836 w 489546"/>
                <a:gd name="connsiteY99" fmla="*/ 523834 h 567233"/>
                <a:gd name="connsiteX100" fmla="*/ 361726 w 489546"/>
                <a:gd name="connsiteY100" fmla="*/ 518132 h 567233"/>
                <a:gd name="connsiteX101" fmla="*/ 355104 w 489546"/>
                <a:gd name="connsiteY101" fmla="*/ 538550 h 567233"/>
                <a:gd name="connsiteX102" fmla="*/ 339345 w 489546"/>
                <a:gd name="connsiteY102" fmla="*/ 546153 h 567233"/>
                <a:gd name="connsiteX103" fmla="*/ 339345 w 489546"/>
                <a:gd name="connsiteY103" fmla="*/ 546153 h 567233"/>
                <a:gd name="connsiteX104" fmla="*/ 321380 w 489546"/>
                <a:gd name="connsiteY104" fmla="*/ 530824 h 567233"/>
                <a:gd name="connsiteX105" fmla="*/ 301759 w 489546"/>
                <a:gd name="connsiteY105" fmla="*/ 539776 h 567233"/>
                <a:gd name="connsiteX106" fmla="*/ 297344 w 489546"/>
                <a:gd name="connsiteY106" fmla="*/ 550813 h 567233"/>
                <a:gd name="connsiteX107" fmla="*/ 293726 w 489546"/>
                <a:gd name="connsiteY107" fmla="*/ 545295 h 567233"/>
                <a:gd name="connsiteX108" fmla="*/ 290722 w 489546"/>
                <a:gd name="connsiteY108" fmla="*/ 564487 h 567233"/>
                <a:gd name="connsiteX109" fmla="*/ 284836 w 489546"/>
                <a:gd name="connsiteY109" fmla="*/ 567184 h 567233"/>
                <a:gd name="connsiteX110" fmla="*/ 245655 w 489546"/>
                <a:gd name="connsiteY110" fmla="*/ 537998 h 567233"/>
                <a:gd name="connsiteX111" fmla="*/ 242650 w 489546"/>
                <a:gd name="connsiteY111" fmla="*/ 526471 h 567233"/>
                <a:gd name="connsiteX112" fmla="*/ 223336 w 489546"/>
                <a:gd name="connsiteY112" fmla="*/ 517764 h 567233"/>
                <a:gd name="connsiteX113" fmla="*/ 215058 w 489546"/>
                <a:gd name="connsiteY113" fmla="*/ 502067 h 567233"/>
                <a:gd name="connsiteX114" fmla="*/ 222845 w 489546"/>
                <a:gd name="connsiteY114" fmla="*/ 495138 h 567233"/>
                <a:gd name="connsiteX115" fmla="*/ 220270 w 489546"/>
                <a:gd name="connsiteY115" fmla="*/ 487229 h 567233"/>
                <a:gd name="connsiteX116" fmla="*/ 203653 w 489546"/>
                <a:gd name="connsiteY116" fmla="*/ 481587 h 567233"/>
                <a:gd name="connsiteX117" fmla="*/ 200771 w 489546"/>
                <a:gd name="connsiteY117" fmla="*/ 474107 h 567233"/>
                <a:gd name="connsiteX118" fmla="*/ 195805 w 489546"/>
                <a:gd name="connsiteY118" fmla="*/ 477479 h 567233"/>
                <a:gd name="connsiteX119" fmla="*/ 195437 w 489546"/>
                <a:gd name="connsiteY119" fmla="*/ 462764 h 567233"/>
                <a:gd name="connsiteX120" fmla="*/ 183419 w 489546"/>
                <a:gd name="connsiteY120" fmla="*/ 455160 h 567233"/>
                <a:gd name="connsiteX121" fmla="*/ 170420 w 489546"/>
                <a:gd name="connsiteY121" fmla="*/ 461353 h 567233"/>
                <a:gd name="connsiteX122" fmla="*/ 170420 w 489546"/>
                <a:gd name="connsiteY122" fmla="*/ 461353 h 567233"/>
                <a:gd name="connsiteX123" fmla="*/ 167416 w 489546"/>
                <a:gd name="connsiteY123" fmla="*/ 436766 h 567233"/>
                <a:gd name="connsiteX124" fmla="*/ 172444 w 489546"/>
                <a:gd name="connsiteY124" fmla="*/ 424134 h 567233"/>
                <a:gd name="connsiteX125" fmla="*/ 160180 w 489546"/>
                <a:gd name="connsiteY125" fmla="*/ 421314 h 567233"/>
                <a:gd name="connsiteX126" fmla="*/ 144667 w 489546"/>
                <a:gd name="connsiteY126" fmla="*/ 397217 h 567233"/>
                <a:gd name="connsiteX127" fmla="*/ 132466 w 489546"/>
                <a:gd name="connsiteY127" fmla="*/ 401877 h 567233"/>
                <a:gd name="connsiteX128" fmla="*/ 90955 w 489546"/>
                <a:gd name="connsiteY128" fmla="*/ 370728 h 567233"/>
                <a:gd name="connsiteX129" fmla="*/ 83413 w 489546"/>
                <a:gd name="connsiteY129" fmla="*/ 378209 h 567233"/>
                <a:gd name="connsiteX130" fmla="*/ 69065 w 489546"/>
                <a:gd name="connsiteY130" fmla="*/ 378209 h 567233"/>
                <a:gd name="connsiteX131" fmla="*/ 46010 w 489546"/>
                <a:gd name="connsiteY131" fmla="*/ 368092 h 567233"/>
                <a:gd name="connsiteX132" fmla="*/ 41841 w 489546"/>
                <a:gd name="connsiteY132" fmla="*/ 359937 h 567233"/>
                <a:gd name="connsiteX133" fmla="*/ 10447 w 489546"/>
                <a:gd name="connsiteY133" fmla="*/ 353008 h 567233"/>
                <a:gd name="connsiteX134" fmla="*/ 453 w 489546"/>
                <a:gd name="connsiteY134" fmla="*/ 334920 h 567233"/>
                <a:gd name="connsiteX135" fmla="*/ 21484 w 489546"/>
                <a:gd name="connsiteY135" fmla="*/ 301809 h 567233"/>
                <a:gd name="connsiteX136" fmla="*/ 9834 w 489546"/>
                <a:gd name="connsiteY136" fmla="*/ 280103 h 567233"/>
                <a:gd name="connsiteX137" fmla="*/ 16579 w 489546"/>
                <a:gd name="connsiteY137" fmla="*/ 268515 h 567233"/>
                <a:gd name="connsiteX138" fmla="*/ 15168 w 489546"/>
                <a:gd name="connsiteY138" fmla="*/ 255761 h 567233"/>
                <a:gd name="connsiteX139" fmla="*/ 27861 w 489546"/>
                <a:gd name="connsiteY139" fmla="*/ 244602 h 567233"/>
                <a:gd name="connsiteX140" fmla="*/ 29823 w 489546"/>
                <a:gd name="connsiteY140" fmla="*/ 231848 h 567233"/>
                <a:gd name="connsiteX141" fmla="*/ 41534 w 489546"/>
                <a:gd name="connsiteY141" fmla="*/ 217132 h 567233"/>
                <a:gd name="connsiteX142" fmla="*/ 51406 w 489546"/>
                <a:gd name="connsiteY142" fmla="*/ 220443 h 567233"/>
                <a:gd name="connsiteX143" fmla="*/ 52387 w 489546"/>
                <a:gd name="connsiteY143" fmla="*/ 214741 h 567233"/>
                <a:gd name="connsiteX144" fmla="*/ 66306 w 489546"/>
                <a:gd name="connsiteY144" fmla="*/ 213330 h 567233"/>
                <a:gd name="connsiteX145" fmla="*/ 60910 w 489546"/>
                <a:gd name="connsiteY145" fmla="*/ 204133 h 567233"/>
                <a:gd name="connsiteX146" fmla="*/ 66612 w 489546"/>
                <a:gd name="connsiteY146" fmla="*/ 156000 h 567233"/>
                <a:gd name="connsiteX147" fmla="*/ 48647 w 489546"/>
                <a:gd name="connsiteY147" fmla="*/ 129573 h 567233"/>
                <a:gd name="connsiteX148" fmla="*/ 58028 w 489546"/>
                <a:gd name="connsiteY148" fmla="*/ 112956 h 567233"/>
                <a:gd name="connsiteX149" fmla="*/ 54901 w 489546"/>
                <a:gd name="connsiteY149" fmla="*/ 107499 h 567233"/>
                <a:gd name="connsiteX150" fmla="*/ 60910 w 489546"/>
                <a:gd name="connsiteY150" fmla="*/ 106763 h 567233"/>
                <a:gd name="connsiteX151" fmla="*/ 62197 w 489546"/>
                <a:gd name="connsiteY151" fmla="*/ 111853 h 567233"/>
                <a:gd name="connsiteX152" fmla="*/ 62995 w 489546"/>
                <a:gd name="connsiteY152" fmla="*/ 106825 h 567233"/>
                <a:gd name="connsiteX153" fmla="*/ 71456 w 489546"/>
                <a:gd name="connsiteY153" fmla="*/ 107377 h 567233"/>
                <a:gd name="connsiteX154" fmla="*/ 59929 w 489546"/>
                <a:gd name="connsiteY154" fmla="*/ 101490 h 567233"/>
                <a:gd name="connsiteX155" fmla="*/ 69433 w 489546"/>
                <a:gd name="connsiteY155" fmla="*/ 89963 h 567233"/>
                <a:gd name="connsiteX156" fmla="*/ 62197 w 489546"/>
                <a:gd name="connsiteY156" fmla="*/ 80152 h 567233"/>
                <a:gd name="connsiteX157" fmla="*/ 62197 w 489546"/>
                <a:gd name="connsiteY157" fmla="*/ 80152 h 567233"/>
                <a:gd name="connsiteX158" fmla="*/ 59684 w 489546"/>
                <a:gd name="connsiteY158" fmla="*/ 68993 h 567233"/>
                <a:gd name="connsiteX159" fmla="*/ 67655 w 489546"/>
                <a:gd name="connsiteY159" fmla="*/ 67705 h 567233"/>
                <a:gd name="connsiteX160" fmla="*/ 57538 w 489546"/>
                <a:gd name="connsiteY160" fmla="*/ 56975 h 567233"/>
                <a:gd name="connsiteX161" fmla="*/ 56863 w 489546"/>
                <a:gd name="connsiteY161" fmla="*/ 47103 h 56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</a:cxnLst>
              <a:rect l="l" t="t" r="r" b="b"/>
              <a:pathLst>
                <a:path w="489546" h="567233">
                  <a:moveTo>
                    <a:pt x="61952" y="46797"/>
                  </a:moveTo>
                  <a:lnTo>
                    <a:pt x="65079" y="41707"/>
                  </a:lnTo>
                  <a:lnTo>
                    <a:pt x="81328" y="53112"/>
                  </a:lnTo>
                  <a:lnTo>
                    <a:pt x="83535" y="48452"/>
                  </a:lnTo>
                  <a:lnTo>
                    <a:pt x="78140" y="46122"/>
                  </a:lnTo>
                  <a:lnTo>
                    <a:pt x="82248" y="41278"/>
                  </a:lnTo>
                  <a:lnTo>
                    <a:pt x="88993" y="43608"/>
                  </a:lnTo>
                  <a:lnTo>
                    <a:pt x="91506" y="36434"/>
                  </a:lnTo>
                  <a:lnTo>
                    <a:pt x="102421" y="43056"/>
                  </a:lnTo>
                  <a:lnTo>
                    <a:pt x="100888" y="12092"/>
                  </a:lnTo>
                  <a:lnTo>
                    <a:pt x="109963" y="6267"/>
                  </a:lnTo>
                  <a:lnTo>
                    <a:pt x="118731" y="8903"/>
                  </a:lnTo>
                  <a:lnTo>
                    <a:pt x="120816" y="-49"/>
                  </a:lnTo>
                  <a:lnTo>
                    <a:pt x="121490" y="10620"/>
                  </a:lnTo>
                  <a:lnTo>
                    <a:pt x="136512" y="21718"/>
                  </a:lnTo>
                  <a:lnTo>
                    <a:pt x="143012" y="16997"/>
                  </a:lnTo>
                  <a:lnTo>
                    <a:pt x="149818" y="32939"/>
                  </a:lnTo>
                  <a:lnTo>
                    <a:pt x="162081" y="33184"/>
                  </a:lnTo>
                  <a:lnTo>
                    <a:pt x="153803" y="37844"/>
                  </a:lnTo>
                  <a:lnTo>
                    <a:pt x="155398" y="52560"/>
                  </a:lnTo>
                  <a:lnTo>
                    <a:pt x="160487" y="48943"/>
                  </a:lnTo>
                  <a:lnTo>
                    <a:pt x="166373" y="54829"/>
                  </a:lnTo>
                  <a:lnTo>
                    <a:pt x="170972" y="50475"/>
                  </a:lnTo>
                  <a:lnTo>
                    <a:pt x="170420" y="60347"/>
                  </a:lnTo>
                  <a:lnTo>
                    <a:pt x="179372" y="58017"/>
                  </a:lnTo>
                  <a:lnTo>
                    <a:pt x="192862" y="64026"/>
                  </a:lnTo>
                  <a:lnTo>
                    <a:pt x="205370" y="77577"/>
                  </a:lnTo>
                  <a:lnTo>
                    <a:pt x="213280" y="58508"/>
                  </a:lnTo>
                  <a:lnTo>
                    <a:pt x="209846" y="72917"/>
                  </a:lnTo>
                  <a:lnTo>
                    <a:pt x="220331" y="68625"/>
                  </a:lnTo>
                  <a:lnTo>
                    <a:pt x="217388" y="78865"/>
                  </a:lnTo>
                  <a:lnTo>
                    <a:pt x="222293" y="85793"/>
                  </a:lnTo>
                  <a:lnTo>
                    <a:pt x="213096" y="89411"/>
                  </a:lnTo>
                  <a:lnTo>
                    <a:pt x="225604" y="107254"/>
                  </a:lnTo>
                  <a:lnTo>
                    <a:pt x="232410" y="100448"/>
                  </a:lnTo>
                  <a:lnTo>
                    <a:pt x="226217" y="92170"/>
                  </a:lnTo>
                  <a:lnTo>
                    <a:pt x="242221" y="95175"/>
                  </a:lnTo>
                  <a:lnTo>
                    <a:pt x="250621" y="89411"/>
                  </a:lnTo>
                  <a:lnTo>
                    <a:pt x="255772" y="91189"/>
                  </a:lnTo>
                  <a:lnTo>
                    <a:pt x="254546" y="97689"/>
                  </a:lnTo>
                  <a:lnTo>
                    <a:pt x="270978" y="90392"/>
                  </a:lnTo>
                  <a:lnTo>
                    <a:pt x="268955" y="104249"/>
                  </a:lnTo>
                  <a:lnTo>
                    <a:pt x="278213" y="101368"/>
                  </a:lnTo>
                  <a:lnTo>
                    <a:pt x="275883" y="117064"/>
                  </a:lnTo>
                  <a:lnTo>
                    <a:pt x="286307" y="132761"/>
                  </a:lnTo>
                  <a:lnTo>
                    <a:pt x="292868" y="136747"/>
                  </a:lnTo>
                  <a:lnTo>
                    <a:pt x="299306" y="132639"/>
                  </a:lnTo>
                  <a:lnTo>
                    <a:pt x="301820" y="138586"/>
                  </a:lnTo>
                  <a:lnTo>
                    <a:pt x="310343" y="122092"/>
                  </a:lnTo>
                  <a:lnTo>
                    <a:pt x="317026" y="120927"/>
                  </a:lnTo>
                  <a:lnTo>
                    <a:pt x="317026" y="120927"/>
                  </a:lnTo>
                  <a:lnTo>
                    <a:pt x="319847" y="142511"/>
                  </a:lnTo>
                  <a:lnTo>
                    <a:pt x="326162" y="138218"/>
                  </a:lnTo>
                  <a:lnTo>
                    <a:pt x="333766" y="143308"/>
                  </a:lnTo>
                  <a:lnTo>
                    <a:pt x="330761" y="151708"/>
                  </a:lnTo>
                  <a:lnTo>
                    <a:pt x="336831" y="147906"/>
                  </a:lnTo>
                  <a:lnTo>
                    <a:pt x="334747" y="157349"/>
                  </a:lnTo>
                  <a:lnTo>
                    <a:pt x="342105" y="165811"/>
                  </a:lnTo>
                  <a:lnTo>
                    <a:pt x="338977" y="176970"/>
                  </a:lnTo>
                  <a:lnTo>
                    <a:pt x="344557" y="175621"/>
                  </a:lnTo>
                  <a:lnTo>
                    <a:pt x="337935" y="191563"/>
                  </a:lnTo>
                  <a:lnTo>
                    <a:pt x="321870" y="194445"/>
                  </a:lnTo>
                  <a:lnTo>
                    <a:pt x="332478" y="217745"/>
                  </a:lnTo>
                  <a:lnTo>
                    <a:pt x="324568" y="227310"/>
                  </a:lnTo>
                  <a:lnTo>
                    <a:pt x="323710" y="248342"/>
                  </a:lnTo>
                  <a:lnTo>
                    <a:pt x="313961" y="260176"/>
                  </a:lnTo>
                  <a:lnTo>
                    <a:pt x="334195" y="301748"/>
                  </a:lnTo>
                  <a:lnTo>
                    <a:pt x="340817" y="307450"/>
                  </a:lnTo>
                  <a:lnTo>
                    <a:pt x="343147" y="300338"/>
                  </a:lnTo>
                  <a:lnTo>
                    <a:pt x="349462" y="308064"/>
                  </a:lnTo>
                  <a:lnTo>
                    <a:pt x="347930" y="296659"/>
                  </a:lnTo>
                  <a:lnTo>
                    <a:pt x="354736" y="295984"/>
                  </a:lnTo>
                  <a:lnTo>
                    <a:pt x="355901" y="301196"/>
                  </a:lnTo>
                  <a:lnTo>
                    <a:pt x="362339" y="297885"/>
                  </a:lnTo>
                  <a:lnTo>
                    <a:pt x="364853" y="305795"/>
                  </a:lnTo>
                  <a:lnTo>
                    <a:pt x="373682" y="299663"/>
                  </a:lnTo>
                  <a:lnTo>
                    <a:pt x="370003" y="293348"/>
                  </a:lnTo>
                  <a:lnTo>
                    <a:pt x="383125" y="291754"/>
                  </a:lnTo>
                  <a:lnTo>
                    <a:pt x="381653" y="285193"/>
                  </a:lnTo>
                  <a:lnTo>
                    <a:pt x="404402" y="291324"/>
                  </a:lnTo>
                  <a:lnTo>
                    <a:pt x="428744" y="283476"/>
                  </a:lnTo>
                  <a:lnTo>
                    <a:pt x="482457" y="287277"/>
                  </a:lnTo>
                  <a:lnTo>
                    <a:pt x="478287" y="306531"/>
                  </a:lnTo>
                  <a:lnTo>
                    <a:pt x="484971" y="325600"/>
                  </a:lnTo>
                  <a:lnTo>
                    <a:pt x="476509" y="340929"/>
                  </a:lnTo>
                  <a:lnTo>
                    <a:pt x="489999" y="366314"/>
                  </a:lnTo>
                  <a:lnTo>
                    <a:pt x="471972" y="392495"/>
                  </a:lnTo>
                  <a:lnTo>
                    <a:pt x="470807" y="406353"/>
                  </a:lnTo>
                  <a:lnTo>
                    <a:pt x="475773" y="411197"/>
                  </a:lnTo>
                  <a:lnTo>
                    <a:pt x="460873" y="425177"/>
                  </a:lnTo>
                  <a:lnTo>
                    <a:pt x="456091" y="439709"/>
                  </a:lnTo>
                  <a:lnTo>
                    <a:pt x="473934" y="454302"/>
                  </a:lnTo>
                  <a:lnTo>
                    <a:pt x="474240" y="460433"/>
                  </a:lnTo>
                  <a:lnTo>
                    <a:pt x="457746" y="467117"/>
                  </a:lnTo>
                  <a:lnTo>
                    <a:pt x="455232" y="476376"/>
                  </a:lnTo>
                  <a:lnTo>
                    <a:pt x="441375" y="480055"/>
                  </a:lnTo>
                  <a:lnTo>
                    <a:pt x="434508" y="501086"/>
                  </a:lnTo>
                  <a:lnTo>
                    <a:pt x="414519" y="509732"/>
                  </a:lnTo>
                  <a:lnTo>
                    <a:pt x="414519" y="509732"/>
                  </a:lnTo>
                  <a:lnTo>
                    <a:pt x="394836" y="523834"/>
                  </a:lnTo>
                  <a:lnTo>
                    <a:pt x="361726" y="518132"/>
                  </a:lnTo>
                  <a:lnTo>
                    <a:pt x="355104" y="538550"/>
                  </a:lnTo>
                  <a:lnTo>
                    <a:pt x="339345" y="546153"/>
                  </a:lnTo>
                  <a:lnTo>
                    <a:pt x="339345" y="546153"/>
                  </a:lnTo>
                  <a:lnTo>
                    <a:pt x="321380" y="530824"/>
                  </a:lnTo>
                  <a:lnTo>
                    <a:pt x="301759" y="539776"/>
                  </a:lnTo>
                  <a:lnTo>
                    <a:pt x="297344" y="550813"/>
                  </a:lnTo>
                  <a:lnTo>
                    <a:pt x="293726" y="545295"/>
                  </a:lnTo>
                  <a:lnTo>
                    <a:pt x="290722" y="564487"/>
                  </a:lnTo>
                  <a:lnTo>
                    <a:pt x="284836" y="567184"/>
                  </a:lnTo>
                  <a:lnTo>
                    <a:pt x="245655" y="537998"/>
                  </a:lnTo>
                  <a:lnTo>
                    <a:pt x="242650" y="526471"/>
                  </a:lnTo>
                  <a:lnTo>
                    <a:pt x="223336" y="517764"/>
                  </a:lnTo>
                  <a:lnTo>
                    <a:pt x="215058" y="502067"/>
                  </a:lnTo>
                  <a:lnTo>
                    <a:pt x="222845" y="495138"/>
                  </a:lnTo>
                  <a:lnTo>
                    <a:pt x="220270" y="487229"/>
                  </a:lnTo>
                  <a:lnTo>
                    <a:pt x="203653" y="481587"/>
                  </a:lnTo>
                  <a:lnTo>
                    <a:pt x="200771" y="474107"/>
                  </a:lnTo>
                  <a:lnTo>
                    <a:pt x="195805" y="477479"/>
                  </a:lnTo>
                  <a:lnTo>
                    <a:pt x="195437" y="462764"/>
                  </a:lnTo>
                  <a:lnTo>
                    <a:pt x="183419" y="455160"/>
                  </a:lnTo>
                  <a:lnTo>
                    <a:pt x="170420" y="461353"/>
                  </a:lnTo>
                  <a:lnTo>
                    <a:pt x="170420" y="461353"/>
                  </a:lnTo>
                  <a:lnTo>
                    <a:pt x="167416" y="436766"/>
                  </a:lnTo>
                  <a:lnTo>
                    <a:pt x="172444" y="424134"/>
                  </a:lnTo>
                  <a:lnTo>
                    <a:pt x="160180" y="421314"/>
                  </a:lnTo>
                  <a:lnTo>
                    <a:pt x="144667" y="397217"/>
                  </a:lnTo>
                  <a:lnTo>
                    <a:pt x="132466" y="401877"/>
                  </a:lnTo>
                  <a:lnTo>
                    <a:pt x="90955" y="370728"/>
                  </a:lnTo>
                  <a:lnTo>
                    <a:pt x="83413" y="378209"/>
                  </a:lnTo>
                  <a:lnTo>
                    <a:pt x="69065" y="378209"/>
                  </a:lnTo>
                  <a:lnTo>
                    <a:pt x="46010" y="368092"/>
                  </a:lnTo>
                  <a:lnTo>
                    <a:pt x="41841" y="359937"/>
                  </a:lnTo>
                  <a:lnTo>
                    <a:pt x="10447" y="353008"/>
                  </a:lnTo>
                  <a:lnTo>
                    <a:pt x="453" y="334920"/>
                  </a:lnTo>
                  <a:lnTo>
                    <a:pt x="21484" y="301809"/>
                  </a:lnTo>
                  <a:lnTo>
                    <a:pt x="9834" y="280103"/>
                  </a:lnTo>
                  <a:lnTo>
                    <a:pt x="16579" y="268515"/>
                  </a:lnTo>
                  <a:lnTo>
                    <a:pt x="15168" y="255761"/>
                  </a:lnTo>
                  <a:lnTo>
                    <a:pt x="27861" y="244602"/>
                  </a:lnTo>
                  <a:lnTo>
                    <a:pt x="29823" y="231848"/>
                  </a:lnTo>
                  <a:lnTo>
                    <a:pt x="41534" y="217132"/>
                  </a:lnTo>
                  <a:lnTo>
                    <a:pt x="51406" y="220443"/>
                  </a:lnTo>
                  <a:lnTo>
                    <a:pt x="52387" y="214741"/>
                  </a:lnTo>
                  <a:lnTo>
                    <a:pt x="66306" y="213330"/>
                  </a:lnTo>
                  <a:lnTo>
                    <a:pt x="60910" y="204133"/>
                  </a:lnTo>
                  <a:lnTo>
                    <a:pt x="66612" y="156000"/>
                  </a:lnTo>
                  <a:lnTo>
                    <a:pt x="48647" y="129573"/>
                  </a:lnTo>
                  <a:lnTo>
                    <a:pt x="58028" y="112956"/>
                  </a:lnTo>
                  <a:lnTo>
                    <a:pt x="54901" y="107499"/>
                  </a:lnTo>
                  <a:lnTo>
                    <a:pt x="60910" y="106763"/>
                  </a:lnTo>
                  <a:lnTo>
                    <a:pt x="62197" y="111853"/>
                  </a:lnTo>
                  <a:lnTo>
                    <a:pt x="62995" y="106825"/>
                  </a:lnTo>
                  <a:lnTo>
                    <a:pt x="71456" y="107377"/>
                  </a:lnTo>
                  <a:lnTo>
                    <a:pt x="59929" y="101490"/>
                  </a:lnTo>
                  <a:lnTo>
                    <a:pt x="69433" y="89963"/>
                  </a:lnTo>
                  <a:lnTo>
                    <a:pt x="62197" y="80152"/>
                  </a:lnTo>
                  <a:lnTo>
                    <a:pt x="62197" y="80152"/>
                  </a:lnTo>
                  <a:lnTo>
                    <a:pt x="59684" y="68993"/>
                  </a:lnTo>
                  <a:lnTo>
                    <a:pt x="67655" y="67705"/>
                  </a:lnTo>
                  <a:lnTo>
                    <a:pt x="57538" y="56975"/>
                  </a:lnTo>
                  <a:lnTo>
                    <a:pt x="56863" y="47103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รูปแบบอิสระ: รูปร่าง 85">
              <a:extLst>
                <a:ext uri="{FF2B5EF4-FFF2-40B4-BE49-F238E27FC236}">
                  <a16:creationId xmlns:a16="http://schemas.microsoft.com/office/drawing/2014/main" id="{A869295D-8A22-A572-5030-D83F70947CC3}"/>
                </a:ext>
              </a:extLst>
            </p:cNvPr>
            <p:cNvSpPr/>
            <p:nvPr/>
          </p:nvSpPr>
          <p:spPr>
            <a:xfrm>
              <a:off x="7127180" y="1352261"/>
              <a:ext cx="339628" cy="532467"/>
            </a:xfrm>
            <a:custGeom>
              <a:avLst/>
              <a:gdLst>
                <a:gd name="connsiteX0" fmla="*/ 86593 w 339628"/>
                <a:gd name="connsiteY0" fmla="*/ 1116 h 532467"/>
                <a:gd name="connsiteX1" fmla="*/ 97936 w 339628"/>
                <a:gd name="connsiteY1" fmla="*/ 13931 h 532467"/>
                <a:gd name="connsiteX2" fmla="*/ 121788 w 339628"/>
                <a:gd name="connsiteY2" fmla="*/ 71752 h 532467"/>
                <a:gd name="connsiteX3" fmla="*/ 155880 w 339628"/>
                <a:gd name="connsiteY3" fmla="*/ 90944 h 532467"/>
                <a:gd name="connsiteX4" fmla="*/ 195858 w 339628"/>
                <a:gd name="connsiteY4" fmla="*/ 156735 h 532467"/>
                <a:gd name="connsiteX5" fmla="*/ 295190 w 339628"/>
                <a:gd name="connsiteY5" fmla="*/ 213882 h 532467"/>
                <a:gd name="connsiteX6" fmla="*/ 335168 w 339628"/>
                <a:gd name="connsiteY6" fmla="*/ 269250 h 532467"/>
                <a:gd name="connsiteX7" fmla="*/ 340073 w 339628"/>
                <a:gd name="connsiteY7" fmla="*/ 343136 h 532467"/>
                <a:gd name="connsiteX8" fmla="*/ 330324 w 339628"/>
                <a:gd name="connsiteY8" fmla="*/ 388448 h 532467"/>
                <a:gd name="connsiteX9" fmla="*/ 309108 w 339628"/>
                <a:gd name="connsiteY9" fmla="*/ 438359 h 532467"/>
                <a:gd name="connsiteX10" fmla="*/ 310580 w 339628"/>
                <a:gd name="connsiteY10" fmla="*/ 479564 h 532467"/>
                <a:gd name="connsiteX11" fmla="*/ 320881 w 339628"/>
                <a:gd name="connsiteY11" fmla="*/ 505071 h 532467"/>
                <a:gd name="connsiteX12" fmla="*/ 310703 w 339628"/>
                <a:gd name="connsiteY12" fmla="*/ 524140 h 532467"/>
                <a:gd name="connsiteX13" fmla="*/ 310703 w 339628"/>
                <a:gd name="connsiteY13" fmla="*/ 524140 h 532467"/>
                <a:gd name="connsiteX14" fmla="*/ 297704 w 339628"/>
                <a:gd name="connsiteY14" fmla="*/ 514575 h 532467"/>
                <a:gd name="connsiteX15" fmla="*/ 283662 w 339628"/>
                <a:gd name="connsiteY15" fmla="*/ 532418 h 532467"/>
                <a:gd name="connsiteX16" fmla="*/ 270970 w 339628"/>
                <a:gd name="connsiteY16" fmla="*/ 515740 h 532467"/>
                <a:gd name="connsiteX17" fmla="*/ 267291 w 339628"/>
                <a:gd name="connsiteY17" fmla="*/ 499246 h 532467"/>
                <a:gd name="connsiteX18" fmla="*/ 234793 w 339628"/>
                <a:gd name="connsiteY18" fmla="*/ 496977 h 532467"/>
                <a:gd name="connsiteX19" fmla="*/ 210328 w 339628"/>
                <a:gd name="connsiteY19" fmla="*/ 504458 h 532467"/>
                <a:gd name="connsiteX20" fmla="*/ 201928 w 339628"/>
                <a:gd name="connsiteY20" fmla="*/ 497590 h 532467"/>
                <a:gd name="connsiteX21" fmla="*/ 191259 w 339628"/>
                <a:gd name="connsiteY21" fmla="*/ 497897 h 532467"/>
                <a:gd name="connsiteX22" fmla="*/ 179487 w 339628"/>
                <a:gd name="connsiteY22" fmla="*/ 486676 h 532467"/>
                <a:gd name="connsiteX23" fmla="*/ 172067 w 339628"/>
                <a:gd name="connsiteY23" fmla="*/ 492317 h 532467"/>
                <a:gd name="connsiteX24" fmla="*/ 154286 w 339628"/>
                <a:gd name="connsiteY24" fmla="*/ 483120 h 532467"/>
                <a:gd name="connsiteX25" fmla="*/ 142391 w 339628"/>
                <a:gd name="connsiteY25" fmla="*/ 482507 h 532467"/>
                <a:gd name="connsiteX26" fmla="*/ 125038 w 339628"/>
                <a:gd name="connsiteY26" fmla="*/ 502067 h 532467"/>
                <a:gd name="connsiteX27" fmla="*/ 112284 w 339628"/>
                <a:gd name="connsiteY27" fmla="*/ 480790 h 532467"/>
                <a:gd name="connsiteX28" fmla="*/ 112284 w 339628"/>
                <a:gd name="connsiteY28" fmla="*/ 480790 h 532467"/>
                <a:gd name="connsiteX29" fmla="*/ 132273 w 339628"/>
                <a:gd name="connsiteY29" fmla="*/ 472144 h 532467"/>
                <a:gd name="connsiteX30" fmla="*/ 139141 w 339628"/>
                <a:gd name="connsiteY30" fmla="*/ 451113 h 532467"/>
                <a:gd name="connsiteX31" fmla="*/ 152998 w 339628"/>
                <a:gd name="connsiteY31" fmla="*/ 447434 h 532467"/>
                <a:gd name="connsiteX32" fmla="*/ 155512 w 339628"/>
                <a:gd name="connsiteY32" fmla="*/ 438175 h 532467"/>
                <a:gd name="connsiteX33" fmla="*/ 172006 w 339628"/>
                <a:gd name="connsiteY33" fmla="*/ 431492 h 532467"/>
                <a:gd name="connsiteX34" fmla="*/ 171699 w 339628"/>
                <a:gd name="connsiteY34" fmla="*/ 425360 h 532467"/>
                <a:gd name="connsiteX35" fmla="*/ 153857 w 339628"/>
                <a:gd name="connsiteY35" fmla="*/ 410767 h 532467"/>
                <a:gd name="connsiteX36" fmla="*/ 158639 w 339628"/>
                <a:gd name="connsiteY36" fmla="*/ 396235 h 532467"/>
                <a:gd name="connsiteX37" fmla="*/ 173539 w 339628"/>
                <a:gd name="connsiteY37" fmla="*/ 382255 h 532467"/>
                <a:gd name="connsiteX38" fmla="*/ 168572 w 339628"/>
                <a:gd name="connsiteY38" fmla="*/ 377411 h 532467"/>
                <a:gd name="connsiteX39" fmla="*/ 169737 w 339628"/>
                <a:gd name="connsiteY39" fmla="*/ 363554 h 532467"/>
                <a:gd name="connsiteX40" fmla="*/ 187764 w 339628"/>
                <a:gd name="connsiteY40" fmla="*/ 337372 h 532467"/>
                <a:gd name="connsiteX41" fmla="*/ 174275 w 339628"/>
                <a:gd name="connsiteY41" fmla="*/ 311987 h 532467"/>
                <a:gd name="connsiteX42" fmla="*/ 182736 w 339628"/>
                <a:gd name="connsiteY42" fmla="*/ 296658 h 532467"/>
                <a:gd name="connsiteX43" fmla="*/ 176053 w 339628"/>
                <a:gd name="connsiteY43" fmla="*/ 277589 h 532467"/>
                <a:gd name="connsiteX44" fmla="*/ 180222 w 339628"/>
                <a:gd name="connsiteY44" fmla="*/ 258336 h 532467"/>
                <a:gd name="connsiteX45" fmla="*/ 126510 w 339628"/>
                <a:gd name="connsiteY45" fmla="*/ 254534 h 532467"/>
                <a:gd name="connsiteX46" fmla="*/ 102167 w 339628"/>
                <a:gd name="connsiteY46" fmla="*/ 262383 h 532467"/>
                <a:gd name="connsiteX47" fmla="*/ 79419 w 339628"/>
                <a:gd name="connsiteY47" fmla="*/ 256251 h 532467"/>
                <a:gd name="connsiteX48" fmla="*/ 80891 w 339628"/>
                <a:gd name="connsiteY48" fmla="*/ 262812 h 532467"/>
                <a:gd name="connsiteX49" fmla="*/ 67769 w 339628"/>
                <a:gd name="connsiteY49" fmla="*/ 264406 h 532467"/>
                <a:gd name="connsiteX50" fmla="*/ 71448 w 339628"/>
                <a:gd name="connsiteY50" fmla="*/ 270722 h 532467"/>
                <a:gd name="connsiteX51" fmla="*/ 62618 w 339628"/>
                <a:gd name="connsiteY51" fmla="*/ 276853 h 532467"/>
                <a:gd name="connsiteX52" fmla="*/ 60105 w 339628"/>
                <a:gd name="connsiteY52" fmla="*/ 268944 h 532467"/>
                <a:gd name="connsiteX53" fmla="*/ 53666 w 339628"/>
                <a:gd name="connsiteY53" fmla="*/ 272255 h 532467"/>
                <a:gd name="connsiteX54" fmla="*/ 52501 w 339628"/>
                <a:gd name="connsiteY54" fmla="*/ 267043 h 532467"/>
                <a:gd name="connsiteX55" fmla="*/ 45695 w 339628"/>
                <a:gd name="connsiteY55" fmla="*/ 267717 h 532467"/>
                <a:gd name="connsiteX56" fmla="*/ 47228 w 339628"/>
                <a:gd name="connsiteY56" fmla="*/ 279122 h 532467"/>
                <a:gd name="connsiteX57" fmla="*/ 40913 w 339628"/>
                <a:gd name="connsiteY57" fmla="*/ 271396 h 532467"/>
                <a:gd name="connsiteX58" fmla="*/ 38583 w 339628"/>
                <a:gd name="connsiteY58" fmla="*/ 278509 h 532467"/>
                <a:gd name="connsiteX59" fmla="*/ 31961 w 339628"/>
                <a:gd name="connsiteY59" fmla="*/ 272806 h 532467"/>
                <a:gd name="connsiteX60" fmla="*/ 11726 w 339628"/>
                <a:gd name="connsiteY60" fmla="*/ 231234 h 532467"/>
                <a:gd name="connsiteX61" fmla="*/ 21476 w 339628"/>
                <a:gd name="connsiteY61" fmla="*/ 219400 h 532467"/>
                <a:gd name="connsiteX62" fmla="*/ 22334 w 339628"/>
                <a:gd name="connsiteY62" fmla="*/ 198369 h 532467"/>
                <a:gd name="connsiteX63" fmla="*/ 30244 w 339628"/>
                <a:gd name="connsiteY63" fmla="*/ 188804 h 532467"/>
                <a:gd name="connsiteX64" fmla="*/ 19636 w 339628"/>
                <a:gd name="connsiteY64" fmla="*/ 165504 h 532467"/>
                <a:gd name="connsiteX65" fmla="*/ 35701 w 339628"/>
                <a:gd name="connsiteY65" fmla="*/ 162622 h 532467"/>
                <a:gd name="connsiteX66" fmla="*/ 42323 w 339628"/>
                <a:gd name="connsiteY66" fmla="*/ 146680 h 532467"/>
                <a:gd name="connsiteX67" fmla="*/ 36743 w 339628"/>
                <a:gd name="connsiteY67" fmla="*/ 148029 h 532467"/>
                <a:gd name="connsiteX68" fmla="*/ 39870 w 339628"/>
                <a:gd name="connsiteY68" fmla="*/ 136869 h 532467"/>
                <a:gd name="connsiteX69" fmla="*/ 32512 w 339628"/>
                <a:gd name="connsiteY69" fmla="*/ 128408 h 532467"/>
                <a:gd name="connsiteX70" fmla="*/ 34597 w 339628"/>
                <a:gd name="connsiteY70" fmla="*/ 118965 h 532467"/>
                <a:gd name="connsiteX71" fmla="*/ 28527 w 339628"/>
                <a:gd name="connsiteY71" fmla="*/ 122766 h 532467"/>
                <a:gd name="connsiteX72" fmla="*/ 31531 w 339628"/>
                <a:gd name="connsiteY72" fmla="*/ 114366 h 532467"/>
                <a:gd name="connsiteX73" fmla="*/ 23928 w 339628"/>
                <a:gd name="connsiteY73" fmla="*/ 109277 h 532467"/>
                <a:gd name="connsiteX74" fmla="*/ 17613 w 339628"/>
                <a:gd name="connsiteY74" fmla="*/ 113569 h 532467"/>
                <a:gd name="connsiteX75" fmla="*/ 14792 w 339628"/>
                <a:gd name="connsiteY75" fmla="*/ 91986 h 532467"/>
                <a:gd name="connsiteX76" fmla="*/ 14792 w 339628"/>
                <a:gd name="connsiteY76" fmla="*/ 91986 h 532467"/>
                <a:gd name="connsiteX77" fmla="*/ 8906 w 339628"/>
                <a:gd name="connsiteY77" fmla="*/ 75063 h 532467"/>
                <a:gd name="connsiteX78" fmla="*/ 444 w 339628"/>
                <a:gd name="connsiteY78" fmla="*/ 70648 h 532467"/>
                <a:gd name="connsiteX79" fmla="*/ 7066 w 339628"/>
                <a:gd name="connsiteY79" fmla="*/ 56484 h 532467"/>
                <a:gd name="connsiteX80" fmla="*/ 25277 w 339628"/>
                <a:gd name="connsiteY80" fmla="*/ 49494 h 532467"/>
                <a:gd name="connsiteX81" fmla="*/ 28098 w 339628"/>
                <a:gd name="connsiteY81" fmla="*/ 57526 h 532467"/>
                <a:gd name="connsiteX82" fmla="*/ 38031 w 339628"/>
                <a:gd name="connsiteY82" fmla="*/ 62125 h 532467"/>
                <a:gd name="connsiteX83" fmla="*/ 65746 w 339628"/>
                <a:gd name="connsiteY83" fmla="*/ 30793 h 532467"/>
                <a:gd name="connsiteX84" fmla="*/ 54341 w 339628"/>
                <a:gd name="connsiteY84" fmla="*/ 8658 h 532467"/>
                <a:gd name="connsiteX85" fmla="*/ 70099 w 339628"/>
                <a:gd name="connsiteY85" fmla="*/ -49 h 532467"/>
                <a:gd name="connsiteX86" fmla="*/ 79051 w 339628"/>
                <a:gd name="connsiteY86" fmla="*/ 8964 h 532467"/>
                <a:gd name="connsiteX87" fmla="*/ 79726 w 339628"/>
                <a:gd name="connsiteY87" fmla="*/ 1177 h 532467"/>
                <a:gd name="connsiteX88" fmla="*/ 85980 w 339628"/>
                <a:gd name="connsiteY88" fmla="*/ 319 h 532467"/>
                <a:gd name="connsiteX89" fmla="*/ 85980 w 339628"/>
                <a:gd name="connsiteY89" fmla="*/ 319 h 532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39628" h="532467">
                  <a:moveTo>
                    <a:pt x="86593" y="1116"/>
                  </a:moveTo>
                  <a:lnTo>
                    <a:pt x="97936" y="13931"/>
                  </a:lnTo>
                  <a:lnTo>
                    <a:pt x="121788" y="71752"/>
                  </a:lnTo>
                  <a:lnTo>
                    <a:pt x="155880" y="90944"/>
                  </a:lnTo>
                  <a:lnTo>
                    <a:pt x="195858" y="156735"/>
                  </a:lnTo>
                  <a:lnTo>
                    <a:pt x="295190" y="213882"/>
                  </a:lnTo>
                  <a:lnTo>
                    <a:pt x="335168" y="269250"/>
                  </a:lnTo>
                  <a:lnTo>
                    <a:pt x="340073" y="343136"/>
                  </a:lnTo>
                  <a:lnTo>
                    <a:pt x="330324" y="388448"/>
                  </a:lnTo>
                  <a:lnTo>
                    <a:pt x="309108" y="438359"/>
                  </a:lnTo>
                  <a:lnTo>
                    <a:pt x="310580" y="479564"/>
                  </a:lnTo>
                  <a:lnTo>
                    <a:pt x="320881" y="505071"/>
                  </a:lnTo>
                  <a:lnTo>
                    <a:pt x="310703" y="524140"/>
                  </a:lnTo>
                  <a:lnTo>
                    <a:pt x="310703" y="524140"/>
                  </a:lnTo>
                  <a:lnTo>
                    <a:pt x="297704" y="514575"/>
                  </a:lnTo>
                  <a:lnTo>
                    <a:pt x="283662" y="532418"/>
                  </a:lnTo>
                  <a:lnTo>
                    <a:pt x="270970" y="515740"/>
                  </a:lnTo>
                  <a:lnTo>
                    <a:pt x="267291" y="499246"/>
                  </a:lnTo>
                  <a:lnTo>
                    <a:pt x="234793" y="496977"/>
                  </a:lnTo>
                  <a:lnTo>
                    <a:pt x="210328" y="504458"/>
                  </a:lnTo>
                  <a:lnTo>
                    <a:pt x="201928" y="497590"/>
                  </a:lnTo>
                  <a:lnTo>
                    <a:pt x="191259" y="497897"/>
                  </a:lnTo>
                  <a:lnTo>
                    <a:pt x="179487" y="486676"/>
                  </a:lnTo>
                  <a:lnTo>
                    <a:pt x="172067" y="492317"/>
                  </a:lnTo>
                  <a:lnTo>
                    <a:pt x="154286" y="483120"/>
                  </a:lnTo>
                  <a:lnTo>
                    <a:pt x="142391" y="482507"/>
                  </a:lnTo>
                  <a:lnTo>
                    <a:pt x="125038" y="502067"/>
                  </a:lnTo>
                  <a:lnTo>
                    <a:pt x="112284" y="480790"/>
                  </a:lnTo>
                  <a:lnTo>
                    <a:pt x="112284" y="480790"/>
                  </a:lnTo>
                  <a:lnTo>
                    <a:pt x="132273" y="472144"/>
                  </a:lnTo>
                  <a:lnTo>
                    <a:pt x="139141" y="451113"/>
                  </a:lnTo>
                  <a:lnTo>
                    <a:pt x="152998" y="447434"/>
                  </a:lnTo>
                  <a:lnTo>
                    <a:pt x="155512" y="438175"/>
                  </a:lnTo>
                  <a:lnTo>
                    <a:pt x="172006" y="431492"/>
                  </a:lnTo>
                  <a:lnTo>
                    <a:pt x="171699" y="425360"/>
                  </a:lnTo>
                  <a:lnTo>
                    <a:pt x="153857" y="410767"/>
                  </a:lnTo>
                  <a:lnTo>
                    <a:pt x="158639" y="396235"/>
                  </a:lnTo>
                  <a:lnTo>
                    <a:pt x="173539" y="382255"/>
                  </a:lnTo>
                  <a:lnTo>
                    <a:pt x="168572" y="377411"/>
                  </a:lnTo>
                  <a:lnTo>
                    <a:pt x="169737" y="363554"/>
                  </a:lnTo>
                  <a:lnTo>
                    <a:pt x="187764" y="337372"/>
                  </a:lnTo>
                  <a:lnTo>
                    <a:pt x="174275" y="311987"/>
                  </a:lnTo>
                  <a:lnTo>
                    <a:pt x="182736" y="296658"/>
                  </a:lnTo>
                  <a:lnTo>
                    <a:pt x="176053" y="277589"/>
                  </a:lnTo>
                  <a:lnTo>
                    <a:pt x="180222" y="258336"/>
                  </a:lnTo>
                  <a:lnTo>
                    <a:pt x="126510" y="254534"/>
                  </a:lnTo>
                  <a:lnTo>
                    <a:pt x="102167" y="262383"/>
                  </a:lnTo>
                  <a:lnTo>
                    <a:pt x="79419" y="256251"/>
                  </a:lnTo>
                  <a:lnTo>
                    <a:pt x="80891" y="262812"/>
                  </a:lnTo>
                  <a:lnTo>
                    <a:pt x="67769" y="264406"/>
                  </a:lnTo>
                  <a:lnTo>
                    <a:pt x="71448" y="270722"/>
                  </a:lnTo>
                  <a:lnTo>
                    <a:pt x="62618" y="276853"/>
                  </a:lnTo>
                  <a:lnTo>
                    <a:pt x="60105" y="268944"/>
                  </a:lnTo>
                  <a:lnTo>
                    <a:pt x="53666" y="272255"/>
                  </a:lnTo>
                  <a:lnTo>
                    <a:pt x="52501" y="267043"/>
                  </a:lnTo>
                  <a:lnTo>
                    <a:pt x="45695" y="267717"/>
                  </a:lnTo>
                  <a:lnTo>
                    <a:pt x="47228" y="279122"/>
                  </a:lnTo>
                  <a:lnTo>
                    <a:pt x="40913" y="271396"/>
                  </a:lnTo>
                  <a:lnTo>
                    <a:pt x="38583" y="278509"/>
                  </a:lnTo>
                  <a:lnTo>
                    <a:pt x="31961" y="272806"/>
                  </a:lnTo>
                  <a:lnTo>
                    <a:pt x="11726" y="231234"/>
                  </a:lnTo>
                  <a:lnTo>
                    <a:pt x="21476" y="219400"/>
                  </a:lnTo>
                  <a:lnTo>
                    <a:pt x="22334" y="198369"/>
                  </a:lnTo>
                  <a:lnTo>
                    <a:pt x="30244" y="188804"/>
                  </a:lnTo>
                  <a:lnTo>
                    <a:pt x="19636" y="165504"/>
                  </a:lnTo>
                  <a:lnTo>
                    <a:pt x="35701" y="162622"/>
                  </a:lnTo>
                  <a:lnTo>
                    <a:pt x="42323" y="146680"/>
                  </a:lnTo>
                  <a:lnTo>
                    <a:pt x="36743" y="148029"/>
                  </a:lnTo>
                  <a:lnTo>
                    <a:pt x="39870" y="136869"/>
                  </a:lnTo>
                  <a:lnTo>
                    <a:pt x="32512" y="128408"/>
                  </a:lnTo>
                  <a:lnTo>
                    <a:pt x="34597" y="118965"/>
                  </a:lnTo>
                  <a:lnTo>
                    <a:pt x="28527" y="122766"/>
                  </a:lnTo>
                  <a:lnTo>
                    <a:pt x="31531" y="114366"/>
                  </a:lnTo>
                  <a:lnTo>
                    <a:pt x="23928" y="109277"/>
                  </a:lnTo>
                  <a:lnTo>
                    <a:pt x="17613" y="113569"/>
                  </a:lnTo>
                  <a:lnTo>
                    <a:pt x="14792" y="91986"/>
                  </a:lnTo>
                  <a:lnTo>
                    <a:pt x="14792" y="91986"/>
                  </a:lnTo>
                  <a:lnTo>
                    <a:pt x="8906" y="75063"/>
                  </a:lnTo>
                  <a:lnTo>
                    <a:pt x="444" y="70648"/>
                  </a:lnTo>
                  <a:lnTo>
                    <a:pt x="7066" y="56484"/>
                  </a:lnTo>
                  <a:lnTo>
                    <a:pt x="25277" y="49494"/>
                  </a:lnTo>
                  <a:lnTo>
                    <a:pt x="28098" y="57526"/>
                  </a:lnTo>
                  <a:lnTo>
                    <a:pt x="38031" y="62125"/>
                  </a:lnTo>
                  <a:lnTo>
                    <a:pt x="65746" y="30793"/>
                  </a:lnTo>
                  <a:lnTo>
                    <a:pt x="54341" y="8658"/>
                  </a:lnTo>
                  <a:lnTo>
                    <a:pt x="70099" y="-49"/>
                  </a:lnTo>
                  <a:lnTo>
                    <a:pt x="79051" y="8964"/>
                  </a:lnTo>
                  <a:lnTo>
                    <a:pt x="79726" y="1177"/>
                  </a:lnTo>
                  <a:lnTo>
                    <a:pt x="85980" y="319"/>
                  </a:lnTo>
                  <a:lnTo>
                    <a:pt x="85980" y="319"/>
                  </a:lnTo>
                  <a:close/>
                </a:path>
              </a:pathLst>
            </a:custGeom>
            <a:solidFill>
              <a:srgbClr val="818181"/>
            </a:solidFill>
            <a:ln w="7937" cap="flat">
              <a:solidFill>
                <a:srgbClr val="E0E7E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30022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71620819"/>
                  </p:ext>
                </p:extLst>
              </p:nvPr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04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13144978"/>
                  </p:ext>
                </p:extLst>
              </p:nvPr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4666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971409"/>
                  </p:ext>
                </p:extLst>
              </p:nvPr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6181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/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298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/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446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59035329"/>
                  </p:ext>
                </p:extLst>
              </p:nvPr>
            </p:nvGraphicFramePr>
            <p:xfrm>
              <a:off x="1902069" y="1203365"/>
              <a:ext cx="8387863" cy="445127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2069" y="1203365"/>
                <a:ext cx="8387863" cy="44512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1526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48381707"/>
                  </p:ext>
                </p:extLst>
              </p:nvPr>
            </p:nvGraphicFramePr>
            <p:xfrm>
              <a:off x="990600" y="719666"/>
              <a:ext cx="10210800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39962765-7DA8-91C8-782A-0E1207A0ABC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0600" y="719666"/>
                <a:ext cx="10210800" cy="541866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4752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Surachai Rossoda</dc:creator>
  <cp:lastModifiedBy>r8way13 r8way</cp:lastModifiedBy>
  <cp:revision>4</cp:revision>
  <dcterms:created xsi:type="dcterms:W3CDTF">2024-06-17T12:18:26Z</dcterms:created>
  <dcterms:modified xsi:type="dcterms:W3CDTF">2024-09-22T02:57:01Z</dcterms:modified>
</cp:coreProperties>
</file>