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9" r:id="rId2"/>
  </p:sldMasterIdLst>
  <p:notesMasterIdLst>
    <p:notesMasterId r:id="rId4"/>
  </p:notesMasterIdLst>
  <p:sldIdLst>
    <p:sldId id="1993220191" r:id="rId3"/>
  </p:sldIdLst>
  <p:sldSz cx="12192000" cy="6858000"/>
  <p:notesSz cx="6858000" cy="9144000"/>
  <p:embeddedFontLst>
    <p:embeddedFont>
      <p:font typeface="Prompt" panose="00000500000000000000" pitchFamily="2" charset="-34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4A6083"/>
    <a:srgbClr val="4472C4"/>
    <a:srgbClr val="787875"/>
    <a:srgbClr val="EFF4F7"/>
    <a:srgbClr val="3B3CA8"/>
    <a:srgbClr val="8994A2"/>
    <a:srgbClr val="0D6C3F"/>
    <a:srgbClr val="006738"/>
    <a:srgbClr val="007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91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67" y="509"/>
      </p:cViewPr>
      <p:guideLst>
        <p:guide pos="3863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BA5EA-72FF-4B0E-A22E-6B04C9303B6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8CAD-FFB1-43C1-AD2E-502F1A0C5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8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5D59830-4611-4054-AB62-845E3621B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191" y="1122363"/>
            <a:ext cx="11234057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2887CDF-C78C-4CAD-8611-EF9CBDEF6D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191" y="3602038"/>
            <a:ext cx="11234057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dirty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C86A162-FC09-4BFE-A177-91DC05C71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5191" y="6496313"/>
            <a:ext cx="3096209" cy="365125"/>
          </a:xfrm>
        </p:spPr>
        <p:txBody>
          <a:bodyPr/>
          <a:lstStyle>
            <a:lvl1pPr algn="r">
              <a:defRPr/>
            </a:lvl1pPr>
          </a:lstStyle>
          <a:p>
            <a:fld id="{7E6AD0D6-43E8-462D-A30D-84695693BEFB}" type="datetime1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998B33-6DC8-4262-966E-33BEA8FB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631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C3B2BE6-9F3C-4DD4-AB8F-B46FC0EF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6313"/>
            <a:ext cx="310864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A9F55B-1854-4FA2-83A2-B4974D6451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81" y="380718"/>
            <a:ext cx="71843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50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630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109693F-8F45-4338-AA57-19235FBC64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6170" y="281518"/>
            <a:ext cx="11190556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l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6170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264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64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92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91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10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96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77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17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1C36080-216B-481C-B79B-4CE1BEA42B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4374" y="6486984"/>
            <a:ext cx="2877025" cy="365125"/>
          </a:xfrm>
        </p:spPr>
        <p:txBody>
          <a:bodyPr/>
          <a:lstStyle/>
          <a:p>
            <a:fld id="{76DAC73E-CEAB-4394-87C1-7BA679B82EA6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C9EE733-9236-4A66-B769-06C28D848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3E8759A-256E-4F8D-98B2-396BD2F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6083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751ED6E-BE6B-4BAE-BFEA-B387C9627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76" y="174747"/>
            <a:ext cx="11367054" cy="46291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6738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ตัวแทนเนื้อหา 2">
            <a:extLst>
              <a:ext uri="{FF2B5EF4-FFF2-40B4-BE49-F238E27FC236}">
                <a16:creationId xmlns:a16="http://schemas.microsoft.com/office/drawing/2014/main" id="{0D2D50D3-B8C8-42F4-8DC8-DC4357BC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375" y="1231265"/>
            <a:ext cx="11367055" cy="5233306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3200">
                <a:solidFill>
                  <a:srgbClr val="4C6085"/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pic>
        <p:nvPicPr>
          <p:cNvPr id="9" name="logo-MOPH.png" descr="logo-MOPH.png">
            <a:extLst>
              <a:ext uri="{FF2B5EF4-FFF2-40B4-BE49-F238E27FC236}">
                <a16:creationId xmlns:a16="http://schemas.microsoft.com/office/drawing/2014/main" id="{367E0A66-87B2-480B-9210-E68C428600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36205"/>
            <a:ext cx="540000" cy="54000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C037C75F-E72A-4E69-93C5-67A5E06D9B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2" y="6459116"/>
            <a:ext cx="1509116" cy="4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3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61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0FB930-1080-425B-8CDE-C5A775527A24}"/>
              </a:ext>
            </a:extLst>
          </p:cNvPr>
          <p:cNvSpPr/>
          <p:nvPr userDrawn="1"/>
        </p:nvSpPr>
        <p:spPr>
          <a:xfrm>
            <a:off x="0" y="1960266"/>
            <a:ext cx="12192000" cy="19506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E4E4DA0-CD84-4506-90B1-BAF7A0E288D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236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9A7E43EA-C434-4089-AF36-4004A4D9804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024704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59DC951A-06C4-434B-82FD-031F37DA386E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127527" y="1816249"/>
            <a:ext cx="2167491" cy="2207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A6C2B5D-AE75-4D63-8D1A-342A7FBE8F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50116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 userDrawn="1"/>
        </p:nvSpPr>
        <p:spPr>
          <a:xfrm>
            <a:off x="-2915" y="0"/>
            <a:ext cx="12196373" cy="6858002"/>
          </a:xfrm>
          <a:custGeom>
            <a:avLst/>
            <a:gdLst>
              <a:gd name="connsiteX0" fmla="*/ 5519956 w 9169167"/>
              <a:gd name="connsiteY0" fmla="*/ 8389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19956 w 9169167"/>
              <a:gd name="connsiteY6" fmla="*/ 8389 h 6115574"/>
              <a:gd name="connsiteX0" fmla="*/ 5561901 w 9169167"/>
              <a:gd name="connsiteY0" fmla="*/ 0 h 6115574"/>
              <a:gd name="connsiteX1" fmla="*/ 0 w 9169167"/>
              <a:gd name="connsiteY1" fmla="*/ 4563611 h 6115574"/>
              <a:gd name="connsiteX2" fmla="*/ 16778 w 9169167"/>
              <a:gd name="connsiteY2" fmla="*/ 6098796 h 6115574"/>
              <a:gd name="connsiteX3" fmla="*/ 3892492 w 9169167"/>
              <a:gd name="connsiteY3" fmla="*/ 6115574 h 6115574"/>
              <a:gd name="connsiteX4" fmla="*/ 9169167 w 9169167"/>
              <a:gd name="connsiteY4" fmla="*/ 1937857 h 6115574"/>
              <a:gd name="connsiteX5" fmla="*/ 9160778 w 9169167"/>
              <a:gd name="connsiteY5" fmla="*/ 0 h 6115574"/>
              <a:gd name="connsiteX6" fmla="*/ 5561901 w 9169167"/>
              <a:gd name="connsiteY6" fmla="*/ 0 h 6115574"/>
              <a:gd name="connsiteX0" fmla="*/ 5561901 w 9169167"/>
              <a:gd name="connsiteY0" fmla="*/ 0 h 6107185"/>
              <a:gd name="connsiteX1" fmla="*/ 0 w 9169167"/>
              <a:gd name="connsiteY1" fmla="*/ 4563611 h 6107185"/>
              <a:gd name="connsiteX2" fmla="*/ 16778 w 9169167"/>
              <a:gd name="connsiteY2" fmla="*/ 6098796 h 6107185"/>
              <a:gd name="connsiteX3" fmla="*/ 4051883 w 9169167"/>
              <a:gd name="connsiteY3" fmla="*/ 6107185 h 6107185"/>
              <a:gd name="connsiteX4" fmla="*/ 9169167 w 9169167"/>
              <a:gd name="connsiteY4" fmla="*/ 1937857 h 6107185"/>
              <a:gd name="connsiteX5" fmla="*/ 9160778 w 9169167"/>
              <a:gd name="connsiteY5" fmla="*/ 0 h 6107185"/>
              <a:gd name="connsiteX6" fmla="*/ 5561901 w 9169167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107185"/>
              <a:gd name="connsiteX1" fmla="*/ 0 w 9154576"/>
              <a:gd name="connsiteY1" fmla="*/ 4563612 h 6107185"/>
              <a:gd name="connsiteX2" fmla="*/ 2187 w 9154576"/>
              <a:gd name="connsiteY2" fmla="*/ 6098796 h 6107185"/>
              <a:gd name="connsiteX3" fmla="*/ 4037292 w 9154576"/>
              <a:gd name="connsiteY3" fmla="*/ 6107185 h 6107185"/>
              <a:gd name="connsiteX4" fmla="*/ 9154576 w 9154576"/>
              <a:gd name="connsiteY4" fmla="*/ 1937857 h 6107185"/>
              <a:gd name="connsiteX5" fmla="*/ 9146187 w 9154576"/>
              <a:gd name="connsiteY5" fmla="*/ 0 h 6107185"/>
              <a:gd name="connsiteX6" fmla="*/ 5547310 w 9154576"/>
              <a:gd name="connsiteY6" fmla="*/ 0 h 6107185"/>
              <a:gd name="connsiteX0" fmla="*/ 5547310 w 9154576"/>
              <a:gd name="connsiteY0" fmla="*/ 0 h 6098796"/>
              <a:gd name="connsiteX1" fmla="*/ 0 w 9154576"/>
              <a:gd name="connsiteY1" fmla="*/ 4563612 h 6098796"/>
              <a:gd name="connsiteX2" fmla="*/ 2187 w 9154576"/>
              <a:gd name="connsiteY2" fmla="*/ 6098796 h 6098796"/>
              <a:gd name="connsiteX3" fmla="*/ 3628730 w 9154576"/>
              <a:gd name="connsiteY3" fmla="*/ 6089860 h 6098796"/>
              <a:gd name="connsiteX4" fmla="*/ 9154576 w 9154576"/>
              <a:gd name="connsiteY4" fmla="*/ 1937857 h 6098796"/>
              <a:gd name="connsiteX5" fmla="*/ 9146187 w 9154576"/>
              <a:gd name="connsiteY5" fmla="*/ 0 h 6098796"/>
              <a:gd name="connsiteX6" fmla="*/ 5547310 w 9154576"/>
              <a:gd name="connsiteY6" fmla="*/ 0 h 6098796"/>
              <a:gd name="connsiteX0" fmla="*/ 5547310 w 9147280"/>
              <a:gd name="connsiteY0" fmla="*/ 0 h 6098796"/>
              <a:gd name="connsiteX1" fmla="*/ 0 w 9147280"/>
              <a:gd name="connsiteY1" fmla="*/ 4563612 h 6098796"/>
              <a:gd name="connsiteX2" fmla="*/ 2187 w 9147280"/>
              <a:gd name="connsiteY2" fmla="*/ 6098796 h 6098796"/>
              <a:gd name="connsiteX3" fmla="*/ 3628730 w 9147280"/>
              <a:gd name="connsiteY3" fmla="*/ 6089860 h 6098796"/>
              <a:gd name="connsiteX4" fmla="*/ 9147280 w 9147280"/>
              <a:gd name="connsiteY4" fmla="*/ 1530712 h 6098796"/>
              <a:gd name="connsiteX5" fmla="*/ 9146187 w 9147280"/>
              <a:gd name="connsiteY5" fmla="*/ 0 h 6098796"/>
              <a:gd name="connsiteX6" fmla="*/ 5547310 w 9147280"/>
              <a:gd name="connsiteY6" fmla="*/ 0 h 6098796"/>
              <a:gd name="connsiteX0" fmla="*/ 5547310 w 9147280"/>
              <a:gd name="connsiteY0" fmla="*/ 0 h 6107186"/>
              <a:gd name="connsiteX1" fmla="*/ 0 w 9147280"/>
              <a:gd name="connsiteY1" fmla="*/ 4563612 h 6107186"/>
              <a:gd name="connsiteX2" fmla="*/ 2187 w 9147280"/>
              <a:gd name="connsiteY2" fmla="*/ 6098796 h 6107186"/>
              <a:gd name="connsiteX3" fmla="*/ 3614138 w 9147280"/>
              <a:gd name="connsiteY3" fmla="*/ 6107186 h 6107186"/>
              <a:gd name="connsiteX4" fmla="*/ 9147280 w 9147280"/>
              <a:gd name="connsiteY4" fmla="*/ 1530712 h 6107186"/>
              <a:gd name="connsiteX5" fmla="*/ 9146187 w 9147280"/>
              <a:gd name="connsiteY5" fmla="*/ 0 h 6107186"/>
              <a:gd name="connsiteX6" fmla="*/ 5547310 w 9147280"/>
              <a:gd name="connsiteY6" fmla="*/ 0 h 6107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7280" h="6107186">
                <a:moveTo>
                  <a:pt x="5547310" y="0"/>
                </a:moveTo>
                <a:lnTo>
                  <a:pt x="0" y="4563612"/>
                </a:lnTo>
                <a:lnTo>
                  <a:pt x="2187" y="6098796"/>
                </a:lnTo>
                <a:lnTo>
                  <a:pt x="3614138" y="6107186"/>
                </a:lnTo>
                <a:lnTo>
                  <a:pt x="9147280" y="1530712"/>
                </a:lnTo>
                <a:cubicBezTo>
                  <a:pt x="9144484" y="884760"/>
                  <a:pt x="9148983" y="645952"/>
                  <a:pt x="9146187" y="0"/>
                </a:cubicBezTo>
                <a:lnTo>
                  <a:pt x="554731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0" y="916112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756000" y="2798746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7" hasCustomPrompt="1"/>
          </p:nvPr>
        </p:nvSpPr>
        <p:spPr>
          <a:xfrm>
            <a:off x="6144000" y="2232281"/>
            <a:ext cx="5292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/>
          <p:cNvSpPr>
            <a:spLocks noGrp="1"/>
          </p:cNvSpPr>
          <p:nvPr>
            <p:ph type="pic" sz="quarter" idx="68" hasCustomPrompt="1"/>
          </p:nvPr>
        </p:nvSpPr>
        <p:spPr>
          <a:xfrm>
            <a:off x="6144000" y="4124643"/>
            <a:ext cx="6048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2977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2638425"/>
            <a:ext cx="12192000" cy="33564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0" y="2966650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C5F99C-EA45-41DC-966E-F17A247EA3C2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743950" y="558509"/>
            <a:ext cx="2533650" cy="574098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1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막힌 원호 14">
            <a:extLst>
              <a:ext uri="{FF2B5EF4-FFF2-40B4-BE49-F238E27FC236}">
                <a16:creationId xmlns:a16="http://schemas.microsoft.com/office/drawing/2014/main" id="{D7BCB0A8-8618-4E66-8CB8-4FC21BE6DC67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59A60798-7811-4104-B561-927E95919118}"/>
              </a:ext>
            </a:extLst>
          </p:cNvPr>
          <p:cNvGrpSpPr/>
          <p:nvPr userDrawn="1"/>
        </p:nvGrpSpPr>
        <p:grpSpPr>
          <a:xfrm>
            <a:off x="684657" y="2405971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9863B60-A55D-45D6-ABC1-346BF39F68F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0723A6-C393-4286-971F-DFD663DC24B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852ECA-C78A-407A-94D9-0A2BA3644DD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90D5455-E00C-4EAA-9896-92DA2CEFCC49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060EBF1-2C15-47D9-BAE4-C2BAA0CAC54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D957FE0-0F09-4B4F-872F-D5687C14F17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7EA1570-3DC4-4244-8BAB-4AC99A9D4F2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033291-30B7-4367-879C-D98055C9E683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D613F9-CEA3-40E0-9080-53B142B7C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1518"/>
            <a:ext cx="11573197" cy="840230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>
            <a:lvl1pPr marL="0" indent="0" algn="ctr">
              <a:buFontTx/>
              <a:buNone/>
              <a:defRPr lang="en-US" altLang="ko-KR" sz="5400" dirty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en-US" altLang="ko-KR" dirty="0"/>
              <a:t>BASIC LAYOUT</a:t>
            </a:r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581C2816-FF94-43C0-A598-DBC9D9CDD4B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28038" y="2533650"/>
            <a:ext cx="4410712" cy="2564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31182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3FD0B1-8B73-4344-9826-0E0B9E692CE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6960096" cy="6858000"/>
          </a:xfrm>
          <a:custGeom>
            <a:avLst/>
            <a:gdLst>
              <a:gd name="connsiteX0" fmla="*/ 2353219 w 6960096"/>
              <a:gd name="connsiteY0" fmla="*/ 2324450 h 6858000"/>
              <a:gd name="connsiteX1" fmla="*/ 6960096 w 6960096"/>
              <a:gd name="connsiteY1" fmla="*/ 2324450 h 6858000"/>
              <a:gd name="connsiteX2" fmla="*/ 6960096 w 6960096"/>
              <a:gd name="connsiteY2" fmla="*/ 6858000 h 6858000"/>
              <a:gd name="connsiteX3" fmla="*/ 2353219 w 6960096"/>
              <a:gd name="connsiteY3" fmla="*/ 6858000 h 6858000"/>
              <a:gd name="connsiteX4" fmla="*/ 0 w 6960096"/>
              <a:gd name="connsiteY4" fmla="*/ 2324450 h 6858000"/>
              <a:gd name="connsiteX5" fmla="*/ 2245219 w 6960096"/>
              <a:gd name="connsiteY5" fmla="*/ 2324450 h 6858000"/>
              <a:gd name="connsiteX6" fmla="*/ 2245219 w 6960096"/>
              <a:gd name="connsiteY6" fmla="*/ 6858000 h 6858000"/>
              <a:gd name="connsiteX7" fmla="*/ 0 w 6960096"/>
              <a:gd name="connsiteY7" fmla="*/ 6858000 h 6858000"/>
              <a:gd name="connsiteX8" fmla="*/ 2353219 w 6960096"/>
              <a:gd name="connsiteY8" fmla="*/ 0 h 6858000"/>
              <a:gd name="connsiteX9" fmla="*/ 6960096 w 6960096"/>
              <a:gd name="connsiteY9" fmla="*/ 0 h 6858000"/>
              <a:gd name="connsiteX10" fmla="*/ 6960096 w 6960096"/>
              <a:gd name="connsiteY10" fmla="*/ 2216451 h 6858000"/>
              <a:gd name="connsiteX11" fmla="*/ 4710657 w 6960096"/>
              <a:gd name="connsiteY11" fmla="*/ 2216451 h 6858000"/>
              <a:gd name="connsiteX12" fmla="*/ 4710657 w 6960096"/>
              <a:gd name="connsiteY12" fmla="*/ 6075 h 6858000"/>
              <a:gd name="connsiteX13" fmla="*/ 4602657 w 6960096"/>
              <a:gd name="connsiteY13" fmla="*/ 6075 h 6858000"/>
              <a:gd name="connsiteX14" fmla="*/ 4602657 w 6960096"/>
              <a:gd name="connsiteY14" fmla="*/ 2216451 h 6858000"/>
              <a:gd name="connsiteX15" fmla="*/ 2353219 w 6960096"/>
              <a:gd name="connsiteY15" fmla="*/ 2216451 h 6858000"/>
              <a:gd name="connsiteX16" fmla="*/ 0 w 6960096"/>
              <a:gd name="connsiteY16" fmla="*/ 0 h 6858000"/>
              <a:gd name="connsiteX17" fmla="*/ 2245219 w 6960096"/>
              <a:gd name="connsiteY17" fmla="*/ 0 h 6858000"/>
              <a:gd name="connsiteX18" fmla="*/ 2245219 w 6960096"/>
              <a:gd name="connsiteY18" fmla="*/ 2216451 h 6858000"/>
              <a:gd name="connsiteX19" fmla="*/ 0 w 6960096"/>
              <a:gd name="connsiteY19" fmla="*/ 221645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960096" h="6858000">
                <a:moveTo>
                  <a:pt x="2353219" y="2324450"/>
                </a:moveTo>
                <a:lnTo>
                  <a:pt x="6960096" y="2324450"/>
                </a:lnTo>
                <a:lnTo>
                  <a:pt x="6960096" y="6858000"/>
                </a:lnTo>
                <a:lnTo>
                  <a:pt x="2353219" y="6858000"/>
                </a:lnTo>
                <a:close/>
                <a:moveTo>
                  <a:pt x="0" y="2324450"/>
                </a:moveTo>
                <a:lnTo>
                  <a:pt x="2245219" y="2324450"/>
                </a:lnTo>
                <a:lnTo>
                  <a:pt x="2245219" y="6858000"/>
                </a:lnTo>
                <a:lnTo>
                  <a:pt x="0" y="6858000"/>
                </a:lnTo>
                <a:close/>
                <a:moveTo>
                  <a:pt x="2353219" y="0"/>
                </a:moveTo>
                <a:lnTo>
                  <a:pt x="6960096" y="0"/>
                </a:lnTo>
                <a:lnTo>
                  <a:pt x="6960096" y="2216451"/>
                </a:lnTo>
                <a:lnTo>
                  <a:pt x="4710657" y="2216451"/>
                </a:lnTo>
                <a:lnTo>
                  <a:pt x="4710657" y="6075"/>
                </a:lnTo>
                <a:lnTo>
                  <a:pt x="4602657" y="6075"/>
                </a:lnTo>
                <a:lnTo>
                  <a:pt x="4602657" y="2216451"/>
                </a:lnTo>
                <a:lnTo>
                  <a:pt x="2353219" y="2216451"/>
                </a:lnTo>
                <a:close/>
                <a:moveTo>
                  <a:pt x="0" y="0"/>
                </a:moveTo>
                <a:lnTo>
                  <a:pt x="2245219" y="0"/>
                </a:lnTo>
                <a:lnTo>
                  <a:pt x="2245219" y="2216451"/>
                </a:lnTo>
                <a:lnTo>
                  <a:pt x="0" y="22164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9732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BA6ABDF-B783-4370-B519-F4A9A249241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0567" y="466344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DC12723-4012-4D36-BE4E-D59695E46D0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65352" y="233172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1D70DE-B78A-41EC-BA18-B6E2A6D311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282504" y="0"/>
            <a:ext cx="6261296" cy="2194560"/>
          </a:xfrm>
          <a:custGeom>
            <a:avLst/>
            <a:gdLst>
              <a:gd name="connsiteX0" fmla="*/ 0 w 6261296"/>
              <a:gd name="connsiteY0" fmla="*/ 0 h 2194560"/>
              <a:gd name="connsiteX1" fmla="*/ 4708798 w 6261296"/>
              <a:gd name="connsiteY1" fmla="*/ 0 h 2194560"/>
              <a:gd name="connsiteX2" fmla="*/ 6261296 w 6261296"/>
              <a:gd name="connsiteY2" fmla="*/ 2194560 h 2194560"/>
              <a:gd name="connsiteX3" fmla="*/ 1552498 w 6261296"/>
              <a:gd name="connsiteY3" fmla="*/ 219456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61296" h="2194560">
                <a:moveTo>
                  <a:pt x="0" y="0"/>
                </a:moveTo>
                <a:lnTo>
                  <a:pt x="4708798" y="0"/>
                </a:lnTo>
                <a:lnTo>
                  <a:pt x="6261296" y="2194560"/>
                </a:lnTo>
                <a:lnTo>
                  <a:pt x="1552498" y="2194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024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836229" y="2276872"/>
            <a:ext cx="5355771" cy="2736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4196931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3081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6079E9-477B-46F1-AE4C-2D582C7F9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116711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C069280-E1C8-4F3E-A339-48D250093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116711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568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6F4B0A3-526B-44D6-B61D-D76C7ED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368DB-54C9-4535-AB74-B3953052DBC9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FE71A8A-8583-4790-8483-8DC2ABD9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7C2986A-73D8-4069-98D1-2C14EAD0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8836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logo-MOPH.png" descr="logo-MOPH.png">
            <a:extLst>
              <a:ext uri="{FF2B5EF4-FFF2-40B4-BE49-F238E27FC236}">
                <a16:creationId xmlns:a16="http://schemas.microsoft.com/office/drawing/2014/main" id="{58D9FAE7-1BD0-4024-BAA8-9DB076269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117E48-1E88-4B04-92A7-1A832792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7600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CAAFED7-9917-4BE7-BC55-8D64997AE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14FC3098-86FC-4F8C-8A8C-59179E75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2600" y="1175657"/>
            <a:ext cx="5181600" cy="500130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3AD0AA8-23B0-49FE-A546-F3458F1FA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10F6E-CB26-4E56-8231-42097B73C4FF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EDA0C43-231B-409F-9EFB-26A0E3B0E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4E224D4-84E7-4A89-8F59-9CB84FE3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486984"/>
            <a:ext cx="2743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logo-MOPH.png" descr="logo-MOPH.png">
            <a:extLst>
              <a:ext uri="{FF2B5EF4-FFF2-40B4-BE49-F238E27FC236}">
                <a16:creationId xmlns:a16="http://schemas.microsoft.com/office/drawing/2014/main" id="{3AA159C2-966C-43C4-97A3-ED34C8D72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8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E5D605F-38B7-4471-B765-E861AC252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798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94C99EC-9CA5-40EF-8284-277E25AD9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1894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DECEF6A5-F941-4D8A-BC96-8DE08D392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7982"/>
            <a:ext cx="57759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517E448F-2697-41C0-A143-1AF7DDC5C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3560" y="1991894"/>
            <a:ext cx="5054600" cy="3684588"/>
          </a:xfrm>
        </p:spPr>
        <p:txBody>
          <a:bodyPr/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4E02A325-AD52-4517-B0A0-DA85674E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82D-E2DB-4EE4-8299-75372A969E23}" type="datetime1">
              <a:rPr lang="en-US" smtClean="0"/>
              <a:t>12/4/2024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5B91A43-5D52-42E4-BA96-802D248C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69316871-0E80-42A7-A4C6-8D45A96C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1960" y="6486984"/>
            <a:ext cx="261620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ชื่อเรื่อง 1">
            <a:extLst>
              <a:ext uri="{FF2B5EF4-FFF2-40B4-BE49-F238E27FC236}">
                <a16:creationId xmlns:a16="http://schemas.microsoft.com/office/drawing/2014/main" id="{EB8FA82B-E45D-437A-A418-A4FFED27B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985"/>
            <a:ext cx="11109960" cy="588774"/>
          </a:xfrm>
        </p:spPr>
        <p:txBody>
          <a:bodyPr>
            <a:noAutofit/>
          </a:bodyPr>
          <a:lstStyle>
            <a:lvl1pPr>
              <a:defRPr sz="3200" b="1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pic>
        <p:nvPicPr>
          <p:cNvPr id="14" name="logo-MOPH.png" descr="logo-MOPH.png">
            <a:extLst>
              <a:ext uri="{FF2B5EF4-FFF2-40B4-BE49-F238E27FC236}">
                <a16:creationId xmlns:a16="http://schemas.microsoft.com/office/drawing/2014/main" id="{62B6DC5C-21E8-4619-BADB-02B328119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4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3E585E35-1DC3-41FF-9156-191D3F78B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3" y="365125"/>
            <a:ext cx="11552957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D7F3688-650E-40B4-B01C-E757A704E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4563" y="6356350"/>
            <a:ext cx="3226837" cy="365125"/>
          </a:xfrm>
        </p:spPr>
        <p:txBody>
          <a:bodyPr/>
          <a:lstStyle/>
          <a:p>
            <a:fld id="{A1C96842-9E25-441D-A3C3-ADCA2C91BD0C}" type="datetime1">
              <a:rPr lang="en-US" smtClean="0"/>
              <a:t>12/4/2024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2DB62B7-1FE4-4DA0-A68C-D656958C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82DF6F2-8D08-4802-B329-8B53D251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86984"/>
            <a:ext cx="3296921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logo-MOPH.png" descr="logo-MOPH.png">
            <a:extLst>
              <a:ext uri="{FF2B5EF4-FFF2-40B4-BE49-F238E27FC236}">
                <a16:creationId xmlns:a16="http://schemas.microsoft.com/office/drawing/2014/main" id="{95C443FC-3460-4754-A72B-D7BAAEB54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DF49591F-EEC0-4106-8D58-CD076D79F9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4604" y="6486984"/>
            <a:ext cx="3366796" cy="365125"/>
          </a:xfrm>
        </p:spPr>
        <p:txBody>
          <a:bodyPr/>
          <a:lstStyle/>
          <a:p>
            <a:fld id="{43D2A630-5B84-4C3D-9A98-68CD8726F617}" type="datetime1">
              <a:rPr lang="en-US" smtClean="0"/>
              <a:t>12/4/2024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698678E3-D2DA-451A-BC5B-E4E7CE739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FCA0C42-502E-4299-BBF9-FC82931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366796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logo-MOPH.png" descr="logo-MOPH.png">
            <a:extLst>
              <a:ext uri="{FF2B5EF4-FFF2-40B4-BE49-F238E27FC236}">
                <a16:creationId xmlns:a16="http://schemas.microsoft.com/office/drawing/2014/main" id="{B5EC4BD1-FF00-431A-9C80-7B317BFF5E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78A134B-0980-4720-8757-0FE46113A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50" y="457200"/>
            <a:ext cx="448277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1529A25-A9C1-4447-A149-91BD78657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7195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D9BB230-26AB-4E42-8713-C078D64B9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9250" y="2057400"/>
            <a:ext cx="448277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7225F9E-F6DD-48A2-8B0D-89565CE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9250" y="6486984"/>
            <a:ext cx="3292150" cy="365125"/>
          </a:xfrm>
        </p:spPr>
        <p:txBody>
          <a:bodyPr/>
          <a:lstStyle/>
          <a:p>
            <a:fld id="{B120DB1B-7E16-45A4-BDB3-10385A99D2C8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3742084E-5A6F-470D-AE4E-0B8A0AEC4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BB8C75E1-C8F0-4FAF-BA80-9B9A8177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292150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2DC23698-51CE-4ED7-B1BC-5C581DFE7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4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85E3ACA-1EA4-4FB3-A250-6A3ABE64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8" y="457200"/>
            <a:ext cx="475861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35A1DC2B-00F8-4CD1-90AE-B818EEFF10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457201"/>
            <a:ext cx="6834641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C74579C-9A25-4F75-A692-8B63A9B00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7" y="2057400"/>
            <a:ext cx="475861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98F25EE-0E2A-4021-BC54-1B22824D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9036" y="6486984"/>
            <a:ext cx="2743200" cy="365125"/>
          </a:xfrm>
        </p:spPr>
        <p:txBody>
          <a:bodyPr/>
          <a:lstStyle/>
          <a:p>
            <a:fld id="{B765F8B0-53F4-4DB2-90A3-AA3F99C85B7F}" type="datetime1">
              <a:rPr lang="en-US" smtClean="0"/>
              <a:t>12/4/2024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47BF8E5-7C10-4FE4-9B55-6FEE404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98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1040344-2E8C-4166-A5D9-9A2CDE9B7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6984"/>
            <a:ext cx="3407228" cy="365125"/>
          </a:xfrm>
        </p:spPr>
        <p:txBody>
          <a:bodyPr/>
          <a:lstStyle/>
          <a:p>
            <a:fld id="{0B959872-D4A7-41BC-A960-1A05A2BAE5A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logo-MOPH.png" descr="logo-MOPH.png">
            <a:extLst>
              <a:ext uri="{FF2B5EF4-FFF2-40B4-BE49-F238E27FC236}">
                <a16:creationId xmlns:a16="http://schemas.microsoft.com/office/drawing/2014/main" id="{1A2E08C5-8193-4FB9-8196-716F64D9FC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70" y="168372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0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 amt="5000"/>
            <a:lum/>
          </a:blip>
          <a:srcRect/>
          <a:stretch>
            <a:fillRect l="20000" t="-50000" r="-6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E8F7CB73-FC98-4490-8B2F-2B1D0082E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DAA30B3C-2483-45E7-8579-23A8A75CD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4FD5720-73CC-4994-B152-6DE2742305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C0DDBDE6-11D2-4681-AA41-E10C130DC977}" type="datetime1">
              <a:rPr lang="en-US" smtClean="0"/>
              <a:t>12/4/2024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5FFA505-7F99-472B-B910-911147D1B2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69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D0D858-D9AB-47BB-8D12-57A895E43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869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cs typeface="Prompt" panose="00000500000000000000" pitchFamily="2" charset="-34"/>
              </a:defRPr>
            </a:lvl1pPr>
          </a:lstStyle>
          <a:p>
            <a:fld id="{0B959872-D4A7-41BC-A960-1A05A2BAE5A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F83230EE-7BB7-41A8-973A-7C4C4B898D75}"/>
              </a:ext>
            </a:extLst>
          </p:cNvPr>
          <p:cNvGrpSpPr/>
          <p:nvPr userDrawn="1"/>
        </p:nvGrpSpPr>
        <p:grpSpPr>
          <a:xfrm flipH="1" flipV="1">
            <a:off x="6058880" y="2567"/>
            <a:ext cx="6136656" cy="3322321"/>
            <a:chOff x="0" y="5182382"/>
            <a:chExt cx="3098400" cy="1677440"/>
          </a:xfrm>
        </p:grpSpPr>
        <p:sp>
          <p:nvSpPr>
            <p:cNvPr id="10" name="Rectangle">
              <a:extLst>
                <a:ext uri="{FF2B5EF4-FFF2-40B4-BE49-F238E27FC236}">
                  <a16:creationId xmlns:a16="http://schemas.microsoft.com/office/drawing/2014/main" id="{2FCD93DC-5551-4035-9110-CBBEF7EF52D6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1" name="Rectangle">
              <a:extLst>
                <a:ext uri="{FF2B5EF4-FFF2-40B4-BE49-F238E27FC236}">
                  <a16:creationId xmlns:a16="http://schemas.microsoft.com/office/drawing/2014/main" id="{FD98F5B3-BC70-4DEE-B040-2B91F557500F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2" name="กลุ่ม 11">
            <a:extLst>
              <a:ext uri="{FF2B5EF4-FFF2-40B4-BE49-F238E27FC236}">
                <a16:creationId xmlns:a16="http://schemas.microsoft.com/office/drawing/2014/main" id="{2DA36270-DBAE-4B52-99D8-442F97BFCD25}"/>
              </a:ext>
            </a:extLst>
          </p:cNvPr>
          <p:cNvGrpSpPr/>
          <p:nvPr userDrawn="1"/>
        </p:nvGrpSpPr>
        <p:grpSpPr>
          <a:xfrm>
            <a:off x="-375" y="3536273"/>
            <a:ext cx="6136656" cy="3322321"/>
            <a:chOff x="0" y="5182382"/>
            <a:chExt cx="3098400" cy="1677440"/>
          </a:xfrm>
        </p:grpSpPr>
        <p:sp>
          <p:nvSpPr>
            <p:cNvPr id="13" name="Rectangle">
              <a:extLst>
                <a:ext uri="{FF2B5EF4-FFF2-40B4-BE49-F238E27FC236}">
                  <a16:creationId xmlns:a16="http://schemas.microsoft.com/office/drawing/2014/main" id="{68AA53DC-812A-4995-9A28-B073552F7C1B}"/>
                </a:ext>
              </a:extLst>
            </p:cNvPr>
            <p:cNvSpPr/>
            <p:nvPr userDrawn="1"/>
          </p:nvSpPr>
          <p:spPr>
            <a:xfrm>
              <a:off x="0" y="5182382"/>
              <a:ext cx="54529" cy="167744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4" name="Rectangle">
              <a:extLst>
                <a:ext uri="{FF2B5EF4-FFF2-40B4-BE49-F238E27FC236}">
                  <a16:creationId xmlns:a16="http://schemas.microsoft.com/office/drawing/2014/main" id="{68D5010E-4A16-4FF3-B220-A0C22E0599D2}"/>
                </a:ext>
              </a:extLst>
            </p:cNvPr>
            <p:cNvSpPr/>
            <p:nvPr userDrawn="1"/>
          </p:nvSpPr>
          <p:spPr>
            <a:xfrm rot="5400000">
              <a:off x="1526140" y="5287478"/>
              <a:ext cx="54529" cy="3089990"/>
            </a:xfrm>
            <a:prstGeom prst="rect">
              <a:avLst/>
            </a:prstGeom>
            <a:gradFill>
              <a:gsLst>
                <a:gs pos="50000">
                  <a:srgbClr val="006738"/>
                </a:gs>
                <a:gs pos="100000">
                  <a:srgbClr val="4C6085"/>
                </a:gs>
                <a:gs pos="0">
                  <a:schemeClr val="bg1"/>
                </a:gs>
              </a:gsLst>
              <a:lin ang="5400000" scaled="1"/>
            </a:gra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69AE81E3-54CA-49AC-8AF5-0ED32FC5848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42" y="6459116"/>
            <a:ext cx="1509116" cy="41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C6085"/>
          </a:solidFill>
          <a:latin typeface="Prompt" panose="00000500000000000000" pitchFamily="2" charset="-34"/>
          <a:ea typeface="+mj-ea"/>
          <a:cs typeface="Prompt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rgbClr val="056839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rompt" panose="00000500000000000000" pitchFamily="2" charset="-34"/>
          <a:ea typeface="+mn-ea"/>
          <a:cs typeface="Prompt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31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1">
            <a:extLst>
              <a:ext uri="{FF2B5EF4-FFF2-40B4-BE49-F238E27FC236}">
                <a16:creationId xmlns:a16="http://schemas.microsoft.com/office/drawing/2014/main" id="{6765249B-98BA-DC89-6A9C-52EA7811BC90}"/>
              </a:ext>
            </a:extLst>
          </p:cNvPr>
          <p:cNvSpPr txBox="1">
            <a:spLocks/>
          </p:cNvSpPr>
          <p:nvPr/>
        </p:nvSpPr>
        <p:spPr>
          <a:xfrm>
            <a:off x="9238268" y="6486984"/>
            <a:ext cx="283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Prompt" panose="00000500000000000000" pitchFamily="2" charset="-34"/>
                <a:ea typeface="+mn-ea"/>
                <a:cs typeface="Prompt" panose="00000500000000000000" pitchFamily="2" charset="-34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B959872-D4A7-41BC-A960-1A05A2BAE5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ชื่อเรื่อง 2">
            <a:extLst>
              <a:ext uri="{FF2B5EF4-FFF2-40B4-BE49-F238E27FC236}">
                <a16:creationId xmlns:a16="http://schemas.microsoft.com/office/drawing/2014/main" id="{61B38FC8-EBE3-923A-0471-A276E2623771}"/>
              </a:ext>
            </a:extLst>
          </p:cNvPr>
          <p:cNvSpPr txBox="1">
            <a:spLocks/>
          </p:cNvSpPr>
          <p:nvPr/>
        </p:nvSpPr>
        <p:spPr>
          <a:xfrm>
            <a:off x="704375" y="354042"/>
            <a:ext cx="11367054" cy="46291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4C6085"/>
                </a:solidFill>
                <a:latin typeface="Prompt" panose="00000500000000000000" pitchFamily="2" charset="-34"/>
                <a:ea typeface="+mj-ea"/>
                <a:cs typeface="Prompt" panose="00000500000000000000" pitchFamily="2" charset="-34"/>
              </a:defRPr>
            </a:lvl1pPr>
          </a:lstStyle>
          <a:p>
            <a:r>
              <a:rPr lang="th-TH" sz="2400" dirty="0">
                <a:solidFill>
                  <a:srgbClr val="006738"/>
                </a:solidFill>
              </a:rPr>
              <a:t>รายงานหนี้องค์การเภสัชกรรม ภาพรวม (รายจังหวัด) เขต 8 ปี 2566-2568 (ข้อมูล ณ 30 พฤศจิกายน 2567)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5EF94B0-4796-0239-D150-1D72CECF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2" y="1001208"/>
            <a:ext cx="11970507" cy="476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227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-1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85C2F8"/>
      </a:accent2>
      <a:accent3>
        <a:srgbClr val="96E5D8"/>
      </a:accent3>
      <a:accent4>
        <a:srgbClr val="BE8BE2"/>
      </a:accent4>
      <a:accent5>
        <a:srgbClr val="FEE680"/>
      </a:accent5>
      <a:accent6>
        <a:srgbClr val="B2B2B2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22</Words>
  <Application>Microsoft Office PowerPoint</Application>
  <PresentationFormat>แบบจอกว้าง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7" baseType="lpstr">
      <vt:lpstr>Prompt</vt:lpstr>
      <vt:lpstr>Helvetica Neue Medium</vt:lpstr>
      <vt:lpstr>Arial</vt:lpstr>
      <vt:lpstr>Calibri</vt:lpstr>
      <vt:lpstr>ธีมของ Office</vt:lpstr>
      <vt:lpstr>Contents Slide Master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Surachai Rossoda</dc:creator>
  <cp:lastModifiedBy>r8way 01</cp:lastModifiedBy>
  <cp:revision>65</cp:revision>
  <dcterms:created xsi:type="dcterms:W3CDTF">2024-05-28T03:34:43Z</dcterms:created>
  <dcterms:modified xsi:type="dcterms:W3CDTF">2024-12-04T06:38:59Z</dcterms:modified>
</cp:coreProperties>
</file>