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</p:sldMasterIdLst>
  <p:notesMasterIdLst>
    <p:notesMasterId r:id="rId4"/>
  </p:notesMasterIdLst>
  <p:sldIdLst>
    <p:sldId id="1993220191" r:id="rId3"/>
  </p:sldIdLst>
  <p:sldSz cx="12192000" cy="6858000"/>
  <p:notesSz cx="6858000" cy="9144000"/>
  <p:embeddedFontLst>
    <p:embeddedFont>
      <p:font typeface="Prompt" panose="00000500000000000000" pitchFamily="2" charset="-34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A6083"/>
    <a:srgbClr val="4472C4"/>
    <a:srgbClr val="787875"/>
    <a:srgbClr val="EFF4F7"/>
    <a:srgbClr val="3B3CA8"/>
    <a:srgbClr val="8994A2"/>
    <a:srgbClr val="0D6C3F"/>
    <a:srgbClr val="006738"/>
    <a:srgbClr val="00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01" y="62"/>
      </p:cViewPr>
      <p:guideLst>
        <p:guide pos="3863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BA5EA-72FF-4B0E-A22E-6B04C9303B6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8CAD-FFB1-43C1-AD2E-502F1A0C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>
            <a:lvl1pPr algn="r">
              <a:defRPr/>
            </a:lvl1pPr>
          </a:lstStyle>
          <a:p>
            <a:fld id="{7E6AD0D6-43E8-462D-A30D-84695693BEFB}" type="datetime1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30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170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26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64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9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0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9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7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1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037C75F-E72A-4E69-93C5-67A5E06D9B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2" y="6459116"/>
            <a:ext cx="1509116" cy="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6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50116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97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11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73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024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96931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308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5000"/>
            <a:lum/>
          </a:blip>
          <a:srcRect/>
          <a:stretch>
            <a:fillRect l="20000" t="-50000" r="-6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9AE81E3-54CA-49AC-8AF5-0ED32FC584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2" y="6459116"/>
            <a:ext cx="1509116" cy="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1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1">
            <a:extLst>
              <a:ext uri="{FF2B5EF4-FFF2-40B4-BE49-F238E27FC236}">
                <a16:creationId xmlns:a16="http://schemas.microsoft.com/office/drawing/2014/main" id="{6765249B-98BA-DC89-6A9C-52EA7811BC90}"/>
              </a:ext>
            </a:extLst>
          </p:cNvPr>
          <p:cNvSpPr txBox="1">
            <a:spLocks/>
          </p:cNvSpPr>
          <p:nvPr/>
        </p:nvSpPr>
        <p:spPr>
          <a:xfrm>
            <a:off x="9238268" y="6486984"/>
            <a:ext cx="283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1B38FC8-EBE3-923A-0471-A276E2623771}"/>
              </a:ext>
            </a:extLst>
          </p:cNvPr>
          <p:cNvSpPr txBox="1">
            <a:spLocks/>
          </p:cNvSpPr>
          <p:nvPr/>
        </p:nvSpPr>
        <p:spPr>
          <a:xfrm>
            <a:off x="704375" y="354042"/>
            <a:ext cx="11367054" cy="4629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r>
              <a:rPr lang="th-TH" sz="2400" dirty="0">
                <a:solidFill>
                  <a:srgbClr val="006738"/>
                </a:solidFill>
              </a:rPr>
              <a:t>รายงานหนี้องค์การเภสัชกรรม ภาพรวม (รายจังหวัด) เขต 8 ปี 2566-2568 (ข้อมูล ณ 31 ตุลาคม 2567)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8B10D51-ECFA-08F8-42A0-5F9A4364F81A}"/>
              </a:ext>
            </a:extLst>
          </p:cNvPr>
          <p:cNvSpPr/>
          <p:nvPr/>
        </p:nvSpPr>
        <p:spPr>
          <a:xfrm>
            <a:off x="4610100" y="4876801"/>
            <a:ext cx="930744" cy="43788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5ABD2BC-4E97-9621-49BA-86EEF77C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5" y="945441"/>
            <a:ext cx="11457430" cy="4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22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22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Helvetica Neue Medium</vt:lpstr>
      <vt:lpstr>Prompt</vt:lpstr>
      <vt:lpstr>Arial</vt:lpstr>
      <vt:lpstr>Calibri</vt:lpstr>
      <vt:lpstr>ธีมของ Office</vt:lpstr>
      <vt:lpstr>Contents Slide Master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Surachai Rossoda</dc:creator>
  <cp:lastModifiedBy>r8way 01</cp:lastModifiedBy>
  <cp:revision>64</cp:revision>
  <dcterms:created xsi:type="dcterms:W3CDTF">2024-05-28T03:34:43Z</dcterms:created>
  <dcterms:modified xsi:type="dcterms:W3CDTF">2024-11-08T06:59:56Z</dcterms:modified>
</cp:coreProperties>
</file>