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0"/>
  </p:notesMasterIdLst>
  <p:sldIdLst>
    <p:sldId id="266" r:id="rId3"/>
    <p:sldId id="269" r:id="rId4"/>
    <p:sldId id="433" r:id="rId5"/>
    <p:sldId id="440" r:id="rId6"/>
    <p:sldId id="436" r:id="rId7"/>
    <p:sldId id="449" r:id="rId8"/>
    <p:sldId id="448" r:id="rId9"/>
  </p:sldIdLst>
  <p:sldSz cx="12192000" cy="6858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DBHelvethaicaX-Reg" panose="02000506090000020004" pitchFamily="2" charset="-34"/>
      <p:regular r:id="rId17"/>
    </p:embeddedFont>
    <p:embeddedFont>
      <p:font typeface="Sarabun" panose="00000500000000000000" pitchFamily="2" charset="-34"/>
      <p:regular r:id="rId18"/>
      <p:bold r:id="rId19"/>
      <p:italic r:id="rId20"/>
      <p:boldItalic r:id="rId21"/>
    </p:embeddedFont>
    <p:embeddedFont>
      <p:font typeface="Sukhumvit Set" panose="02000506000000020004" pitchFamily="2" charset="-34"/>
      <p:regular r:id="rId22"/>
      <p:bold r:id="rId2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  <a:srgbClr val="0000CC"/>
    <a:srgbClr val="A43242"/>
    <a:srgbClr val="CCFFCC"/>
    <a:srgbClr val="006666"/>
    <a:srgbClr val="FF9933"/>
    <a:srgbClr val="000099"/>
    <a:srgbClr val="FF99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0" autoAdjust="0"/>
  </p:normalViewPr>
  <p:slideViewPr>
    <p:cSldViewPr snapToGrid="0">
      <p:cViewPr varScale="1">
        <p:scale>
          <a:sx n="56" d="100"/>
          <a:sy n="56" d="100"/>
        </p:scale>
        <p:origin x="9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3198cde86cd6c9b/Documents/medianDHF2558_256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7344160104986"/>
          <c:y val="2.1651892705242783E-2"/>
          <c:w val="0.83512655839895011"/>
          <c:h val="0.70294985174032842"/>
        </c:manualLayout>
      </c:layout>
      <c:areaChart>
        <c:grouping val="standard"/>
        <c:varyColors val="0"/>
        <c:ser>
          <c:idx val="0"/>
          <c:order val="0"/>
          <c:tx>
            <c:strRef>
              <c:f>Sheet1!$B$19</c:f>
              <c:strCache>
                <c:ptCount val="1"/>
                <c:pt idx="0">
                  <c:v>ค่ามัธยฐาน5ปี(61-65)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Sheet1!$C$18:$N$18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Sheet1!$C$19:$N$19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16</c:v>
                </c:pt>
                <c:pt idx="4">
                  <c:v>70</c:v>
                </c:pt>
                <c:pt idx="5">
                  <c:v>124</c:v>
                </c:pt>
                <c:pt idx="6">
                  <c:v>190</c:v>
                </c:pt>
                <c:pt idx="7">
                  <c:v>137</c:v>
                </c:pt>
                <c:pt idx="8">
                  <c:v>70</c:v>
                </c:pt>
                <c:pt idx="9">
                  <c:v>29</c:v>
                </c:pt>
                <c:pt idx="10">
                  <c:v>16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1-4C4C-AE8B-F7292872A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5277599"/>
        <c:axId val="1215267615"/>
      </c:areaChart>
      <c:barChart>
        <c:barDir val="col"/>
        <c:grouping val="clustered"/>
        <c:varyColors val="0"/>
        <c:ser>
          <c:idx val="1"/>
          <c:order val="1"/>
          <c:tx>
            <c:strRef>
              <c:f>Sheet1!$B$20</c:f>
              <c:strCache>
                <c:ptCount val="1"/>
                <c:pt idx="0">
                  <c:v>ปี 2565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6666"/>
                    </a:solidFill>
                    <a:latin typeface="DBHelvethaicaX-Reg" panose="02000506090000020004" pitchFamily="2" charset="-34"/>
                    <a:ea typeface="+mn-ea"/>
                    <a:cs typeface="DBHelvethaicaX-Reg" panose="02000506090000020004" pitchFamily="2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Sheet1!$C$18:$N$18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Sheet1!$C$20:$N$20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37</c:v>
                </c:pt>
                <c:pt idx="5">
                  <c:v>141</c:v>
                </c:pt>
                <c:pt idx="6">
                  <c:v>190</c:v>
                </c:pt>
                <c:pt idx="7">
                  <c:v>137</c:v>
                </c:pt>
                <c:pt idx="8">
                  <c:v>70</c:v>
                </c:pt>
                <c:pt idx="9">
                  <c:v>21</c:v>
                </c:pt>
                <c:pt idx="10">
                  <c:v>13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91-4C4C-AE8B-F7292872A436}"/>
            </c:ext>
          </c:extLst>
        </c:ser>
        <c:ser>
          <c:idx val="2"/>
          <c:order val="2"/>
          <c:tx>
            <c:strRef>
              <c:f>Sheet1!$B$21</c:f>
              <c:strCache>
                <c:ptCount val="1"/>
                <c:pt idx="0">
                  <c:v>ปี 2566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HelvethaicaX-Reg" panose="02000506090000020004" pitchFamily="2" charset="-34"/>
                    <a:ea typeface="+mn-ea"/>
                    <a:cs typeface="DBHelvethaicaX-Reg" panose="02000506090000020004" pitchFamily="2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Sheet1!$C$18:$N$18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Sheet1!$C$21:$N$21</c:f>
              <c:numCache>
                <c:formatCode>General</c:formatCode>
                <c:ptCount val="12"/>
                <c:pt idx="0">
                  <c:v>13</c:v>
                </c:pt>
                <c:pt idx="1">
                  <c:v>12</c:v>
                </c:pt>
                <c:pt idx="2">
                  <c:v>11</c:v>
                </c:pt>
                <c:pt idx="3">
                  <c:v>18</c:v>
                </c:pt>
                <c:pt idx="4">
                  <c:v>40</c:v>
                </c:pt>
                <c:pt idx="5">
                  <c:v>110</c:v>
                </c:pt>
                <c:pt idx="6">
                  <c:v>118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91-4C4C-AE8B-F7292872A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277599"/>
        <c:axId val="1215267615"/>
      </c:barChart>
      <c:catAx>
        <c:axId val="1215277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ukhumvit Set" panose="02000506000000020004" pitchFamily="2" charset="-34"/>
                <a:ea typeface="+mn-ea"/>
                <a:cs typeface="Sukhumvit Set" panose="02000506000000020004" pitchFamily="2" charset="-34"/>
              </a:defRPr>
            </a:pPr>
            <a:endParaRPr lang="th-TH"/>
          </a:p>
        </c:txPr>
        <c:crossAx val="1215267615"/>
        <c:crosses val="autoZero"/>
        <c:auto val="1"/>
        <c:lblAlgn val="ctr"/>
        <c:lblOffset val="100"/>
        <c:noMultiLvlLbl val="0"/>
      </c:catAx>
      <c:valAx>
        <c:axId val="1215267615"/>
        <c:scaling>
          <c:orientation val="minMax"/>
          <c:max val="23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BHelvethaicaX-Reg" panose="02000506090000020004" pitchFamily="2" charset="-34"/>
                <a:ea typeface="+mn-ea"/>
                <a:cs typeface="DBHelvethaicaX-Reg" panose="02000506090000020004" pitchFamily="2" charset="-34"/>
              </a:defRPr>
            </a:pPr>
            <a:endParaRPr lang="th-TH"/>
          </a:p>
        </c:txPr>
        <c:crossAx val="1215277599"/>
        <c:crosses val="autoZero"/>
        <c:crossBetween val="between"/>
        <c:majorUnit val="5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BHelvethaicaX-Reg" panose="02000506090000020004" pitchFamily="2" charset="-34"/>
                <a:ea typeface="+mn-ea"/>
                <a:cs typeface="DBHelvethaicaX-Reg" panose="02000506090000020004" pitchFamily="2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636761811023602"/>
          <c:y val="3.3457020296970064E-2"/>
          <c:w val="0.22226468175853023"/>
          <c:h val="0.22901503745712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BHelvethaicaX-Reg" panose="02000506090000020004" pitchFamily="2" charset="-34"/>
              <a:ea typeface="+mn-ea"/>
              <a:cs typeface="DBHelvethaicaX-Reg" panose="02000506090000020004" pitchFamily="2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="1">
          <a:latin typeface="Sukhumvit Set" panose="02000506000000020004" pitchFamily="2" charset="-34"/>
          <a:cs typeface="Sukhumvit Set" panose="02000506000000020004" pitchFamily="2" charset="-34"/>
        </a:defRPr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</c:v>
                </c:pt>
              </c:strCache>
            </c:strRef>
          </c:tx>
          <c:spPr>
            <a:solidFill>
              <a:srgbClr val="CC0066"/>
            </a:solidFill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3C-452C-AB9E-38F11E2ED59D}"/>
              </c:ext>
            </c:extLst>
          </c:dPt>
          <c:dPt>
            <c:idx val="1"/>
            <c:bubble3D val="0"/>
            <c:spPr>
              <a:solidFill>
                <a:srgbClr val="FF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83C-452C-AB9E-38F11E2ED59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55 %</a:t>
                    </a: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(176)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983C-452C-AB9E-38F11E2ED59D}"/>
                </c:ext>
              </c:extLst>
            </c:dLbl>
            <c:dLbl>
              <c:idx val="1"/>
              <c:layout>
                <c:manualLayout>
                  <c:x val="-7.0845476065583821E-2"/>
                  <c:y val="3.705452149774959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45 %</a:t>
                    </a:r>
                    <a:endParaRPr lang="en-US" baseline="0" dirty="0"/>
                  </a:p>
                  <a:p>
                    <a:r>
                      <a:rPr lang="en-US" dirty="0"/>
                      <a:t>(145)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2-983C-452C-AB9E-38F11E2ED5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DBHelvethaicaX-Reg" panose="02000506090000020004" pitchFamily="2" charset="-34"/>
                    <a:ea typeface="+mn-ea"/>
                    <a:cs typeface="DBHelvethaicaX-Reg" panose="02000506090000020004" pitchFamily="2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104</c:v>
                </c:pt>
                <c:pt idx="1">
                  <c:v>83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Sheet1!$C$2:$C$3</c15:f>
                <c15:dlblRangeCache>
                  <c:ptCount val="2"/>
                  <c:pt idx="0">
                    <c:v>55.6%</c:v>
                  </c:pt>
                  <c:pt idx="1">
                    <c:v>44.4%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983C-452C-AB9E-38F11E2ED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21648781533768"/>
          <c:y val="0.23300417797418549"/>
          <c:w val="0.12500456617717848"/>
          <c:h val="0.22029175621509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BHelvethaicaX-Reg" panose="02000506090000020004" pitchFamily="2" charset="-34"/>
              <a:ea typeface="+mn-ea"/>
              <a:cs typeface="DBHelvethaicaX-Reg" panose="02000506090000020004" pitchFamily="2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0530056409894"/>
          <c:y val="5.4534816937998852E-2"/>
          <c:w val="0.60613795732543729"/>
          <c:h val="0.90920704443836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การขาย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99-4BBB-9A12-2D92C97D0719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699-4BBB-9A12-2D92C97D0719}"/>
              </c:ext>
            </c:extLst>
          </c:dPt>
          <c:dPt>
            <c:idx val="2"/>
            <c:bubble3D val="0"/>
            <c:spPr>
              <a:solidFill>
                <a:srgbClr val="A4324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99-4BBB-9A12-2D92C97D071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69.2 %</a:t>
                    </a:r>
                    <a:endParaRPr lang="en-US" baseline="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(222)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0699-4BBB-9A12-2D92C97D0719}"/>
                </c:ext>
              </c:extLst>
            </c:dLbl>
            <c:dLbl>
              <c:idx val="1"/>
              <c:layout>
                <c:manualLayout>
                  <c:x val="0.23892449529058751"/>
                  <c:y val="0.204552440558301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DBHelvethaicaX-Reg" panose="02000506090000020004" pitchFamily="2" charset="-34"/>
                        <a:ea typeface="+mn-ea"/>
                        <a:cs typeface="DBHelvethaicaX-Reg" panose="02000506090000020004" pitchFamily="2" charset="-34"/>
                      </a:defRPr>
                    </a:pPr>
                    <a:r>
                      <a:rPr lang="en-US" dirty="0"/>
                      <a:t>29.3 %</a:t>
                    </a:r>
                    <a:endParaRPr lang="en-US" baseline="0" dirty="0"/>
                  </a:p>
                  <a:p>
                    <a:pPr>
                      <a:defRPr sz="2800" b="1">
                        <a:solidFill>
                          <a:schemeClr val="tx1"/>
                        </a:solidFill>
                        <a:latin typeface="DBHelvethaicaX-Reg" panose="02000506090000020004" pitchFamily="2" charset="-34"/>
                        <a:cs typeface="DBHelvethaicaX-Reg" panose="02000506090000020004" pitchFamily="2" charset="-34"/>
                      </a:defRPr>
                    </a:pPr>
                    <a:r>
                      <a:rPr lang="en-US" dirty="0"/>
                      <a:t>(94)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DBHelvethaicaX-Reg" panose="02000506090000020004" pitchFamily="2" charset="-34"/>
                      <a:ea typeface="+mn-ea"/>
                      <a:cs typeface="DBHelvethaicaX-Reg" panose="02000506090000020004" pitchFamily="2" charset="-34"/>
                    </a:defRPr>
                  </a:pPr>
                  <a:endParaRPr lang="th-TH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829428663171923"/>
                      <c:h val="0.39128731153014173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2-0699-4BBB-9A12-2D92C97D0719}"/>
                </c:ext>
              </c:extLst>
            </c:dLbl>
            <c:dLbl>
              <c:idx val="2"/>
              <c:layout>
                <c:manualLayout>
                  <c:x val="0.15257055530559771"/>
                  <c:y val="6.60336476957787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accent1"/>
                        </a:solidFill>
                        <a:latin typeface="DBHelvethaicaX-Reg" panose="02000506090000020004" pitchFamily="2" charset="-34"/>
                        <a:ea typeface="+mn-ea"/>
                        <a:cs typeface="DBHelvethaicaX-Reg" panose="02000506090000020004" pitchFamily="2" charset="-34"/>
                      </a:defRPr>
                    </a:pPr>
                    <a:r>
                      <a:rPr lang="en-US" dirty="0">
                        <a:solidFill>
                          <a:schemeClr val="accent1"/>
                        </a:solidFill>
                      </a:rPr>
                      <a:t>1.6</a:t>
                    </a:r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accent1"/>
                        </a:solidFill>
                      </a:rPr>
                      <a:t>%</a:t>
                    </a:r>
                    <a:endParaRPr lang="en-US" baseline="0" dirty="0">
                      <a:solidFill>
                        <a:schemeClr val="accent1"/>
                      </a:solidFill>
                    </a:endParaRPr>
                  </a:p>
                  <a:p>
                    <a:pPr>
                      <a:defRPr sz="2800" b="1">
                        <a:solidFill>
                          <a:schemeClr val="accent1"/>
                        </a:solidFill>
                        <a:latin typeface="DBHelvethaicaX-Reg" panose="02000506090000020004" pitchFamily="2" charset="-34"/>
                        <a:cs typeface="DBHelvethaicaX-Reg" panose="02000506090000020004" pitchFamily="2" charset="-34"/>
                      </a:defRPr>
                    </a:pPr>
                    <a:r>
                      <a:rPr lang="en-US" dirty="0">
                        <a:solidFill>
                          <a:schemeClr val="accent1"/>
                        </a:solidFill>
                      </a:rPr>
                      <a:t>(</a:t>
                    </a:r>
                    <a:fld id="{66068E04-D034-4318-8874-6D21B0D99F54}" type="VALUE">
                      <a:rPr lang="en-US" smtClean="0">
                        <a:solidFill>
                          <a:schemeClr val="accent1"/>
                        </a:solidFill>
                      </a:rPr>
                      <a:pPr>
                        <a:defRPr sz="2800" b="1">
                          <a:solidFill>
                            <a:schemeClr val="accent1"/>
                          </a:solidFill>
                          <a:latin typeface="DBHelvethaicaX-Reg" panose="02000506090000020004" pitchFamily="2" charset="-34"/>
                          <a:cs typeface="DBHelvethaicaX-Reg" panose="02000506090000020004" pitchFamily="2" charset="-34"/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chemeClr val="accent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1"/>
                      </a:solidFill>
                      <a:latin typeface="DBHelvethaicaX-Reg" panose="02000506090000020004" pitchFamily="2" charset="-34"/>
                      <a:ea typeface="+mn-ea"/>
                      <a:cs typeface="DBHelvethaicaX-Reg" panose="02000506090000020004" pitchFamily="2" charset="-34"/>
                    </a:defRPr>
                  </a:pPr>
                  <a:endParaRPr lang="th-TH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32282317600621"/>
                      <c:h val="0.3322079265139763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699-4BBB-9A12-2D92C97D07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DBHelvethaicaX-Reg" panose="02000506090000020004" pitchFamily="2" charset="-34"/>
                    <a:ea typeface="+mn-ea"/>
                    <a:cs typeface="DBHelvethaicaX-Reg" panose="02000506090000020004" pitchFamily="2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DF</c:v>
                </c:pt>
                <c:pt idx="1">
                  <c:v>DHF</c:v>
                </c:pt>
                <c:pt idx="2">
                  <c:v>DSS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131</c:v>
                </c:pt>
                <c:pt idx="1">
                  <c:v>51</c:v>
                </c:pt>
                <c:pt idx="2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Sheet1!$C$2:$C$4</c15:f>
                <c15:dlblRangeCache>
                  <c:ptCount val="3"/>
                  <c:pt idx="0">
                    <c:v>70.1%</c:v>
                  </c:pt>
                  <c:pt idx="1">
                    <c:v>27.3%</c:v>
                  </c:pt>
                  <c:pt idx="2">
                    <c:v>2.7%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0699-4BBB-9A12-2D92C97D0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054001867447414E-3"/>
          <c:y val="0.6297815923522434"/>
          <c:w val="0.18845617820239333"/>
          <c:h val="0.35204013533509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BHelvethaicaX-Reg" panose="02000506090000020004" pitchFamily="2" charset="-34"/>
              <a:ea typeface="+mn-ea"/>
              <a:cs typeface="DBHelvethaicaX-Reg" panose="02000506090000020004" pitchFamily="2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FF0858F-F83C-4EF3-A4CA-46D7994037F0}" type="datetimeFigureOut">
              <a:rPr lang="th-TH" smtClean="0"/>
              <a:t>02/08/66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B361B5A1-345A-4AB8-B8AC-8C7C9AAD03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138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1B5A1-345A-4AB8-B8AC-8C7C9AAD03FF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764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680">
              <a:defRPr/>
            </a:pPr>
            <a:fld id="{B361B5A1-345A-4AB8-B8AC-8C7C9AAD03FF}" type="slidenum">
              <a:rPr lang="th-TH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pPr defTabSz="915680">
                <a:defRPr/>
              </a:pPr>
              <a:t>2</a:t>
            </a:fld>
            <a:endParaRPr lang="th-TH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157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680">
              <a:defRPr/>
            </a:pPr>
            <a:fld id="{B361B5A1-345A-4AB8-B8AC-8C7C9AAD03FF}" type="slidenum">
              <a:rPr lang="th-TH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pPr defTabSz="915680">
                <a:defRPr/>
              </a:pPr>
              <a:t>3</a:t>
            </a:fld>
            <a:endParaRPr lang="th-TH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701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61B5A1-345A-4AB8-B8AC-8C7C9AAD03FF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5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050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1B5A1-345A-4AB8-B8AC-8C7C9AAD03FF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610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61B5A1-345A-4AB8-B8AC-8C7C9AAD03FF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5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796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5DF53C2-472C-A51D-7E5F-D467CF1A7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3956E1E-0554-031E-9BEF-557EF28A2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4EC66E8-458D-77C1-82BA-2C7F6B01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29F-4E2F-4A24-84D6-03BF2FEC0694}" type="datetimeFigureOut">
              <a:rPr lang="th-TH" smtClean="0"/>
              <a:t>02/08/66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03A6521-0092-6906-C256-5ED59D52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1EFD76C-AA19-AF9F-689E-9F87AFF7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761-D994-41D7-BECC-4C736903A3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73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6044FE-187D-200F-8D4D-D80D1E9E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58D0BE5-3A81-859B-5A80-990CD9A57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0E3262F-4013-2431-26C9-16A0F688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29F-4E2F-4A24-84D6-03BF2FEC0694}" type="datetimeFigureOut">
              <a:rPr lang="th-TH" smtClean="0"/>
              <a:t>02/08/66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F113633-AAAF-8CF0-23A4-62B68EF6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7B745EB-A699-AC05-CF6F-3B331386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761-D994-41D7-BECC-4C736903A3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415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6DD62F7-78D0-05F4-2A36-26C53E9E0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0CA621C-DB6F-9738-41CF-D7FBB16A1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B7585D5-2867-C90C-7EC3-F65D1398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29F-4E2F-4A24-84D6-03BF2FEC0694}" type="datetimeFigureOut">
              <a:rPr lang="th-TH" smtClean="0"/>
              <a:t>02/08/66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0C8BD4F-C8E2-AA55-0468-B7DD3325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220386A-E32E-FAD9-E01A-53002469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761-D994-41D7-BECC-4C736903A3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4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C333-7135-4308-84E8-9600AF6A2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F3652-9075-4F84-ABCA-D4D5FAF22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3CFAF-0A6D-42F7-B1BC-FB41D27D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91C-5884-4BDC-99C1-9780AA97A4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406CB-D518-4A85-82E3-550F9D63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D76DE-AAA8-44C8-883F-9A8A2458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587D-B6F2-4E2A-8951-45541889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9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DBBB-9A33-46D3-9FD9-C2B3E833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43193-3A16-4CC5-AA81-F7F2C4663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06CDC-9538-4DF9-BF27-5B3107FD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91C-5884-4BDC-99C1-9780AA97A4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8FA7E-0F56-4EA7-AC7A-13CFDC48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667A7-50A5-42F6-99E2-DA1EAC65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587D-B6F2-4E2A-8951-45541889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5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5AC9-8C82-40F7-A5D5-2AC3C50E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5E99D-D29F-4118-842B-592A25D82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C80E3-1F34-406C-BF4C-F5A7F95A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91C-5884-4BDC-99C1-9780AA97A4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BC268-64C8-4601-8C6E-D718AA40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18418-08F3-4CF4-8921-4D20A8E2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587D-B6F2-4E2A-8951-45541889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6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B1477-B302-4CF4-9A4F-820BD6CA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E62A8-7B5B-40F0-AE5E-E3E126294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7ABA9-7254-4FB9-B4E8-DCCA7A22E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0362F-8D61-48BA-B7A2-8AA0DF4C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91C-5884-4BDC-99C1-9780AA97A4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CE85-BBB5-41B1-8D0E-0BE1AE90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BCD0E-18EB-4D48-A6BD-83254641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587D-B6F2-4E2A-8951-45541889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0ACD-B3FC-493C-BC3D-D74D395B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5A74B-A9DF-498B-8E03-33E40E064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6B77D-C9F5-466E-9346-ECB9C9625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11702-C279-4430-9351-2D139C819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280A3-7F40-46F3-889D-BA01166D9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1FF6C-8C7C-453B-A5F3-A902CB1E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91C-5884-4BDC-99C1-9780AA97A4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795E8-0DBA-43EF-A1DA-C2A99D80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1972-3BB6-47B5-810D-93FD1360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587D-B6F2-4E2A-8951-45541889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EA5B-9711-47DB-85A6-C90F0D09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101A6-7FF7-48C6-A4B7-AD15E9B4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91C-5884-4BDC-99C1-9780AA97A4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F70D7-0237-467A-9B9D-0F074877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9950E-6111-4649-845A-27A078FF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587D-B6F2-4E2A-8951-45541889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24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511FF-A02A-4E5B-B222-ED02BB4B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91C-5884-4BDC-99C1-9780AA97A4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CAAE8-4F5E-429E-B73C-330D392F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76382-5293-4481-A48F-561A794C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587D-B6F2-4E2A-8951-45541889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20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363A-8DFA-4EAB-95A2-B9B52FDF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FCD7C-751D-4278-92C4-D42043635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6079-4221-4197-AD0B-818E7CA73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2DC7E-6F25-4235-B15C-71A99B52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91C-5884-4BDC-99C1-9780AA97A4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064F2-2334-4967-8499-400A9273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54381-B199-4CB7-B161-3F4595E0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587D-B6F2-4E2A-8951-45541889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5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F91E7E-13D7-C4C5-3D82-B1800D06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AECEF81-7A55-DB70-BB1A-65C92FE7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72CB74C-D499-3C25-EFC8-50706DF2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29F-4E2F-4A24-84D6-03BF2FEC0694}" type="datetimeFigureOut">
              <a:rPr lang="th-TH" smtClean="0"/>
              <a:t>02/08/66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0D7D132-D830-CF50-DB45-311FB3B9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020986-10CE-73F8-80A6-AC33A45E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761-D994-41D7-BECC-4C736903A3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4592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3E10-1485-4E4C-9570-B3918774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636F5-18DA-4015-B34F-E862DBA4D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944F5-E939-4283-8080-1505566DC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D8E5A-8A29-422F-BF0C-1AD9AB62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91C-5884-4BDC-99C1-9780AA97A4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7253-DFC8-4480-987E-C926AF86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FD442-BEAB-4CC8-9955-C30A55D7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587D-B6F2-4E2A-8951-45541889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86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D53A-692B-4296-8B60-2178791F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33B04-5C08-42B9-8A41-9CF6AE9E4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24AF2-765B-4B6D-9EEE-C347C37A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91C-5884-4BDC-99C1-9780AA97A4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151BE-110E-49E2-9F3E-30802C7A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0DB6D-A961-4F91-B1F1-03DEC272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587D-B6F2-4E2A-8951-45541889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4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8142B1-FB4F-4987-B9E6-9DBA19031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5158E-0269-40BA-B832-5C5693689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D156A-D495-49A3-82B8-14DF3593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91C-5884-4BDC-99C1-9780AA97A4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99471-A942-4366-BA4C-8B1993C9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67B12-1EAD-44B0-A38F-873DC645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587D-B6F2-4E2A-8951-45541889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9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2E3F56-5C3F-3C49-4CF7-33946BC27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E2A5B67-4F28-FD6E-5B5B-8460819A1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E821856-CAE9-45B6-D217-536396F2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29F-4E2F-4A24-84D6-03BF2FEC0694}" type="datetimeFigureOut">
              <a:rPr lang="th-TH" smtClean="0"/>
              <a:t>02/08/66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DDADD82-3365-D7EE-A810-2F224BE8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AFA3BD1-50F0-81CD-71AE-DB6DBF85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761-D994-41D7-BECC-4C736903A3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546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F332B8-CF4C-1B84-A3E9-E07DCC7A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2B22404-487E-9377-9C56-CB9832D89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EBD2C7B-9229-CD90-33AB-96CE809DD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62ABCA7-4237-58AD-2101-ABF0148D3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29F-4E2F-4A24-84D6-03BF2FEC0694}" type="datetimeFigureOut">
              <a:rPr lang="th-TH" smtClean="0"/>
              <a:t>02/08/66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2C12CD7-A20C-5719-6F90-FFE7505E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94E7F9A-1581-F93E-2781-29F0D83B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761-D994-41D7-BECC-4C736903A3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94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7F6004-F8B3-CDA4-269B-B6FB805B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B89FB25-9830-B7F3-DB31-9F17845BE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082A69B-9E96-34B4-5D23-1B84DFB62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EF706B3-BA32-295F-F646-EF560A8A6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FCA5AAF-D01F-F14D-B8DC-27569E2FE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C738FE50-46F9-4E49-9260-7C931919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29F-4E2F-4A24-84D6-03BF2FEC0694}" type="datetimeFigureOut">
              <a:rPr lang="th-TH" smtClean="0"/>
              <a:t>02/08/66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10421D39-1111-C5FE-B886-69E76975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55EBC4CC-B69E-528A-4398-6DE00FE0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761-D994-41D7-BECC-4C736903A3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19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26E7E6-7C49-07FB-02F6-FB4C52BC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0BAECED6-7D61-FE99-6673-B51E0DDA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29F-4E2F-4A24-84D6-03BF2FEC0694}" type="datetimeFigureOut">
              <a:rPr lang="th-TH" smtClean="0"/>
              <a:t>02/08/66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D92A81B-8C30-4FB5-E8FE-772E6C58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248A8CD-2F23-8857-8354-A6E51215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761-D994-41D7-BECC-4C736903A3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254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A3280A0E-BBC5-FC7D-EBD6-245970F4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29F-4E2F-4A24-84D6-03BF2FEC0694}" type="datetimeFigureOut">
              <a:rPr lang="th-TH" smtClean="0"/>
              <a:t>02/08/66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BCF5B6EB-ECFD-B3DF-651D-40E4202A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0995D7C-FBA8-96FE-F52A-A9D17DE1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761-D994-41D7-BECC-4C736903A3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443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F76506-F315-48AF-26F5-24FFE905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724FE6F-66C5-EBF8-BBC4-39A0BC66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F4FB330-EC8B-1E8E-6B51-B814BF7EE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5C9A0B7-5A69-5899-B85F-E804AB2E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29F-4E2F-4A24-84D6-03BF2FEC0694}" type="datetimeFigureOut">
              <a:rPr lang="th-TH" smtClean="0"/>
              <a:t>02/08/66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3AC748E-612C-34D6-EECF-C8304C00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36522CC-0C7F-FBEA-E20D-B14EB8C9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761-D994-41D7-BECC-4C736903A3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598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24BA1D-84D7-F152-FEFD-9B20815A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D75CFE9A-D440-682A-14A4-6777699EC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EDFB5C7-30DD-DF48-81CA-8844C3F1A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77D1A16-112E-AC7A-E9E2-90ED87BC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29F-4E2F-4A24-84D6-03BF2FEC0694}" type="datetimeFigureOut">
              <a:rPr lang="th-TH" smtClean="0"/>
              <a:t>02/08/66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48FA25F-82C0-ECB0-7965-3E66331B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154D5C-6CB8-00A4-9B7C-F8A6FA13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761-D994-41D7-BECC-4C736903A3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028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C2F2260-6E76-20E8-8155-12A2E5F8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FBF9C80-75EC-D236-0279-A9FC999A3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EABAEE2-7B70-E2F1-9DB4-CB4E2DE5C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729F-4E2F-4A24-84D6-03BF2FEC0694}" type="datetimeFigureOut">
              <a:rPr lang="th-TH" smtClean="0"/>
              <a:t>02/08/66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897D1CD-06DC-BE8B-16A8-943B5B11E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E4F48A6-BC70-2CC9-A65E-C71B38FF4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5761-D994-41D7-BECC-4C736903A3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79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4E7C0-4E7A-4609-B836-63BA7A4C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D55CE-B759-4A7B-BA7E-743CE1440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99B7-AB55-48DD-B136-0BF872FE1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6391C-5884-4BDC-99C1-9780AA97A4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8156-F7D7-4D6D-A560-F280A56EA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8EE94-D29E-43F6-827A-AA5DE4023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D587D-B6F2-4E2A-8951-455418897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image" Target="../media/image1.png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0F12ECF-CBB9-FE47-31E8-1BAFD302EB73}"/>
              </a:ext>
            </a:extLst>
          </p:cNvPr>
          <p:cNvSpPr txBox="1"/>
          <p:nvPr/>
        </p:nvSpPr>
        <p:spPr>
          <a:xfrm>
            <a:off x="419120" y="788820"/>
            <a:ext cx="11925670" cy="90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spc="100" dirty="0">
                <a:solidFill>
                  <a:schemeClr val="bg1">
                    <a:lumMod val="95000"/>
                  </a:schemeClr>
                </a:solidFill>
                <a:latin typeface="Sukhumvit Set" panose="02000506000000020004" pitchFamily="2" charset="-34"/>
                <a:cs typeface="Sukhumvit Set" panose="02000506000000020004"/>
              </a:rPr>
              <a:t>วันที่ </a:t>
            </a:r>
            <a:r>
              <a:rPr lang="en-US" sz="4400" b="1" spc="100" dirty="0">
                <a:solidFill>
                  <a:schemeClr val="bg1">
                    <a:lumMod val="95000"/>
                  </a:schemeClr>
                </a:solidFill>
                <a:latin typeface="Sukhumvit Set" panose="02000506000000020004" pitchFamily="2" charset="-34"/>
                <a:cs typeface="Sukhumvit Set" panose="02000506000000020004"/>
              </a:rPr>
              <a:t>3 </a:t>
            </a:r>
            <a:r>
              <a:rPr lang="th-TH" sz="4400" b="1" spc="100" dirty="0">
                <a:solidFill>
                  <a:schemeClr val="bg1">
                    <a:lumMod val="95000"/>
                  </a:schemeClr>
                </a:solidFill>
                <a:latin typeface="Sukhumvit Set" panose="02000506000000020004" pitchFamily="2" charset="-34"/>
                <a:cs typeface="Sukhumvit Set" panose="02000506000000020004"/>
              </a:rPr>
              <a:t>สิงหาคม 2566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85A793B5-3C26-4F54-A79D-398ADE6037A1}"/>
              </a:ext>
            </a:extLst>
          </p:cNvPr>
          <p:cNvSpPr/>
          <p:nvPr/>
        </p:nvSpPr>
        <p:spPr>
          <a:xfrm>
            <a:off x="386080" y="543560"/>
            <a:ext cx="360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34674A04-40E5-E16B-AA95-110FC6D809AA}"/>
              </a:ext>
            </a:extLst>
          </p:cNvPr>
          <p:cNvSpPr/>
          <p:nvPr/>
        </p:nvSpPr>
        <p:spPr>
          <a:xfrm>
            <a:off x="4296000" y="543560"/>
            <a:ext cx="3600000" cy="72000"/>
          </a:xfrm>
          <a:prstGeom prst="rect">
            <a:avLst/>
          </a:prstGeom>
          <a:solidFill>
            <a:srgbClr val="8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D8A45B74-2749-383E-301D-5F7CFB87E9C0}"/>
              </a:ext>
            </a:extLst>
          </p:cNvPr>
          <p:cNvSpPr/>
          <p:nvPr/>
        </p:nvSpPr>
        <p:spPr>
          <a:xfrm>
            <a:off x="8205920" y="543560"/>
            <a:ext cx="3600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Google Shape;675;p35">
            <a:extLst>
              <a:ext uri="{FF2B5EF4-FFF2-40B4-BE49-F238E27FC236}">
                <a16:creationId xmlns:a16="http://schemas.microsoft.com/office/drawing/2014/main" id="{4CDC6B96-B095-B3A1-D8FD-F29B5EA2F29C}"/>
              </a:ext>
            </a:extLst>
          </p:cNvPr>
          <p:cNvSpPr/>
          <p:nvPr/>
        </p:nvSpPr>
        <p:spPr>
          <a:xfrm flipH="1" flipV="1">
            <a:off x="-614282" y="6083857"/>
            <a:ext cx="6084778" cy="149297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324000" rIns="91425" bIns="91425" anchor="t" anchorCtr="0">
            <a:noAutofit/>
          </a:bodyPr>
          <a:lstStyle/>
          <a:p>
            <a:pPr marL="1166813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khumvit Set" panose="02000506000000020004" pitchFamily="2" charset="-34"/>
              <a:ea typeface="+mn-ea"/>
              <a:cs typeface="Sukhumvit Set" panose="02000506000000020004" pitchFamily="2" charset="-34"/>
            </a:endParaRP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1FF68741-3E51-FB6B-9155-26CE41CF2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" y="6323030"/>
            <a:ext cx="386840" cy="387681"/>
          </a:xfrm>
          <a:prstGeom prst="rect">
            <a:avLst/>
          </a:prstGeom>
        </p:spPr>
      </p:pic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2F715770-5FB4-C61E-7A52-32218897DB53}"/>
              </a:ext>
            </a:extLst>
          </p:cNvPr>
          <p:cNvSpPr txBox="1"/>
          <p:nvPr/>
        </p:nvSpPr>
        <p:spPr>
          <a:xfrm>
            <a:off x="651418" y="6348041"/>
            <a:ext cx="4396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ukhumvit Set" panose="02000506000000020004" pitchFamily="2" charset="-34"/>
                <a:ea typeface="+mn-ea"/>
                <a:cs typeface="Sukhumvit Set" panose="02000506000000020004" pitchFamily="2" charset="-34"/>
              </a:rPr>
              <a:t>สำนักงานสาธารณสุขจังหวัดอุดรธานี</a:t>
            </a:r>
          </a:p>
        </p:txBody>
      </p: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8888AAD3-7E36-B989-9B21-23C59F1CC51D}"/>
              </a:ext>
            </a:extLst>
          </p:cNvPr>
          <p:cNvGrpSpPr/>
          <p:nvPr/>
        </p:nvGrpSpPr>
        <p:grpSpPr>
          <a:xfrm>
            <a:off x="9875196" y="249927"/>
            <a:ext cx="1930724" cy="1930724"/>
            <a:chOff x="11029701" y="633385"/>
            <a:chExt cx="1971421" cy="1971421"/>
          </a:xfrm>
        </p:grpSpPr>
        <p:sp>
          <p:nvSpPr>
            <p:cNvPr id="26" name="วงรี 25">
              <a:extLst>
                <a:ext uri="{FF2B5EF4-FFF2-40B4-BE49-F238E27FC236}">
                  <a16:creationId xmlns:a16="http://schemas.microsoft.com/office/drawing/2014/main" id="{27C8B1E6-F88D-169D-784B-8E8490ABDF44}"/>
                </a:ext>
              </a:extLst>
            </p:cNvPr>
            <p:cNvSpPr/>
            <p:nvPr/>
          </p:nvSpPr>
          <p:spPr>
            <a:xfrm>
              <a:off x="11048259" y="672705"/>
              <a:ext cx="1779193" cy="1779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0153F6D3-132E-E06F-AA3A-2F03B31A5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8531" flipH="1">
              <a:off x="11029701" y="633385"/>
              <a:ext cx="1971421" cy="1971421"/>
            </a:xfrm>
            <a:prstGeom prst="rect">
              <a:avLst/>
            </a:prstGeom>
          </p:spPr>
        </p:pic>
      </p:grpSp>
      <p:sp>
        <p:nvSpPr>
          <p:cNvPr id="2" name="Google Shape;1688;p55">
            <a:extLst>
              <a:ext uri="{FF2B5EF4-FFF2-40B4-BE49-F238E27FC236}">
                <a16:creationId xmlns:a16="http://schemas.microsoft.com/office/drawing/2014/main" id="{0AC4B6E7-0155-0B99-1581-21B1D477900A}"/>
              </a:ext>
            </a:extLst>
          </p:cNvPr>
          <p:cNvSpPr/>
          <p:nvPr/>
        </p:nvSpPr>
        <p:spPr>
          <a:xfrm rot="10800000" flipH="1" flipV="1">
            <a:off x="2894120" y="2104659"/>
            <a:ext cx="10655030" cy="3227671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91425" rIns="1800000" bIns="91425" anchor="ctr" anchorCtr="0">
            <a:noAutofit/>
          </a:bodyPr>
          <a:lstStyle/>
          <a:p>
            <a:pPr algn="r">
              <a:buClr>
                <a:srgbClr val="000000"/>
              </a:buClr>
              <a:defRPr/>
            </a:pPr>
            <a:r>
              <a:rPr lang="th-TH" sz="8800" b="1" dirty="0">
                <a:ln w="38100">
                  <a:solidFill>
                    <a:srgbClr val="EA542A"/>
                  </a:solidFill>
                </a:ln>
                <a:solidFill>
                  <a:srgbClr val="EA542A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สถานการณ์</a:t>
            </a:r>
            <a:br>
              <a:rPr lang="th-TH" sz="8800" b="1" dirty="0">
                <a:solidFill>
                  <a:srgbClr val="EA542A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66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โรคไข้เลือดออก ปี 2566</a:t>
            </a:r>
          </a:p>
        </p:txBody>
      </p:sp>
      <p:pic>
        <p:nvPicPr>
          <p:cNvPr id="5" name="Picture 2" descr="ไข้เลือดออก ไข้หวัดใหญ่ และโควิด อาการต่างกันอย่างไร – โรงพยาบาลบางโพ">
            <a:extLst>
              <a:ext uri="{FF2B5EF4-FFF2-40B4-BE49-F238E27FC236}">
                <a16:creationId xmlns:a16="http://schemas.microsoft.com/office/drawing/2014/main" id="{9604203E-0E41-C6A0-E12E-61C827DD2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11087" r="55264" b="14614"/>
          <a:stretch/>
        </p:blipFill>
        <p:spPr bwMode="auto">
          <a:xfrm>
            <a:off x="2673586" y="2044755"/>
            <a:ext cx="1720068" cy="17200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ไข้เลือดออก” ภัยร้ายที่คร่าชีวิตในช่วงฤดูฝน - ประกัน">
            <a:extLst>
              <a:ext uri="{FF2B5EF4-FFF2-40B4-BE49-F238E27FC236}">
                <a16:creationId xmlns:a16="http://schemas.microsoft.com/office/drawing/2014/main" id="{883E8AE0-FBCE-427C-6D5E-CA5A9F340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335" y="4932603"/>
            <a:ext cx="1901248" cy="190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79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6DC66D1-B456-217E-2275-F5C716D8A5EF}"/>
              </a:ext>
            </a:extLst>
          </p:cNvPr>
          <p:cNvSpPr txBox="1">
            <a:spLocks/>
          </p:cNvSpPr>
          <p:nvPr/>
        </p:nvSpPr>
        <p:spPr>
          <a:xfrm>
            <a:off x="11845111" y="6551999"/>
            <a:ext cx="252000" cy="252000"/>
          </a:xfrm>
          <a:prstGeom prst="foldedCorner">
            <a:avLst/>
          </a:prstGeom>
          <a:noFill/>
        </p:spPr>
        <p:txBody>
          <a:bodyPr vert="horz" wrap="none" lIns="91436" tIns="45718" rIns="91436" bIns="45718" rtlCol="0" anchor="ctr">
            <a:noAutofit/>
          </a:bodyPr>
          <a:lstStyle>
            <a:defPPr>
              <a:defRPr lang="en-US"/>
            </a:defPPr>
            <a:lvl1pPr marL="0" algn="r" defTabSz="121899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BC480-F617-4338-B10A-60941AAB09A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Sarabun" panose="00000500000000000000" pitchFamily="2" charset="-34"/>
              </a:rPr>
              <a:pPr marL="0" marR="0" lvl="0" indent="0" algn="ctr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rabun" panose="00000500000000000000" pitchFamily="2" charset="-34"/>
              <a:ea typeface="+mn-ea"/>
              <a:cs typeface="Sarabun" panose="00000500000000000000" pitchFamily="2" charset="-34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9C678CEC-E4BF-0889-E9FD-57092FB46410}"/>
              </a:ext>
            </a:extLst>
          </p:cNvPr>
          <p:cNvGrpSpPr/>
          <p:nvPr/>
        </p:nvGrpSpPr>
        <p:grpSpPr>
          <a:xfrm>
            <a:off x="0" y="808154"/>
            <a:ext cx="12192000" cy="5684086"/>
            <a:chOff x="0" y="793726"/>
            <a:chExt cx="12192000" cy="5684086"/>
          </a:xfrm>
        </p:grpSpPr>
        <p:graphicFrame>
          <p:nvGraphicFramePr>
            <p:cNvPr id="6" name="แผนภูมิ 5">
              <a:extLst>
                <a:ext uri="{FF2B5EF4-FFF2-40B4-BE49-F238E27FC236}">
                  <a16:creationId xmlns:a16="http://schemas.microsoft.com/office/drawing/2014/main" id="{8FE2BE53-2C55-9EEB-2020-77CD7CA9FC2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91671932"/>
                </p:ext>
              </p:extLst>
            </p:nvPr>
          </p:nvGraphicFramePr>
          <p:xfrm>
            <a:off x="0" y="793726"/>
            <a:ext cx="12192000" cy="56840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93BEB7AB-1C12-54A4-33DD-738F46425B30}"/>
                </a:ext>
              </a:extLst>
            </p:cNvPr>
            <p:cNvSpPr txBox="1"/>
            <p:nvPr/>
          </p:nvSpPr>
          <p:spPr>
            <a:xfrm>
              <a:off x="126199" y="4713087"/>
              <a:ext cx="1690577" cy="3425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800" b="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จำนวน</a:t>
              </a: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ผู้ป่วย (ราย)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</p:grp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4B47C9E-C2F4-959C-6A62-F0871F866615}"/>
              </a:ext>
            </a:extLst>
          </p:cNvPr>
          <p:cNvSpPr txBox="1"/>
          <p:nvPr/>
        </p:nvSpPr>
        <p:spPr>
          <a:xfrm>
            <a:off x="785442" y="70871"/>
            <a:ext cx="11899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จำนวนผู้ป่วยโรคไข้เลือดออก </a:t>
            </a:r>
            <a:r>
              <a:rPr lang="th-TH" sz="3000" b="1" spc="5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HelvethaicaX-Reg" panose="02000506090000020004" pitchFamily="2" charset="-34"/>
                <a:cs typeface="DBHelvethaicaX-Reg" panose="02000506090000020004" pitchFamily="2" charset="-34"/>
              </a:rPr>
              <a:t>รายเดือน ปี 2566 </a:t>
            </a:r>
            <a:r>
              <a:rPr lang="th-TH" sz="3000" b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HelvethaicaX-Reg" panose="02000506090000020004" pitchFamily="2" charset="-34"/>
                <a:cs typeface="DBHelvethaicaX-Reg" panose="02000506090000020004" pitchFamily="2" charset="-34"/>
              </a:rPr>
              <a:t>เปรียบเทียบ</a:t>
            </a:r>
            <a:r>
              <a:rPr lang="th-TH" sz="3000" b="1" spc="5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HelvethaicaX-Reg" panose="02000506090000020004" pitchFamily="2" charset="-34"/>
                <a:cs typeface="DBHelvethaicaX-Reg" panose="02000506090000020004" pitchFamily="2" charset="-34"/>
              </a:rPr>
              <a:t> ปี 2565 </a:t>
            </a:r>
            <a:r>
              <a:rPr lang="th-TH" sz="3000" b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HelvethaicaX-Reg" panose="02000506090000020004" pitchFamily="2" charset="-34"/>
                <a:cs typeface="DBHelvethaicaX-Reg" panose="02000506090000020004" pitchFamily="2" charset="-34"/>
              </a:rPr>
              <a:t>และ</a:t>
            </a:r>
            <a:r>
              <a:rPr lang="th-TH" sz="3000" b="1" spc="5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HelvethaicaX-Reg" panose="02000506090000020004" pitchFamily="2" charset="-34"/>
                <a:cs typeface="DBHelvethaicaX-Reg" panose="02000506090000020004" pitchFamily="2" charset="-34"/>
              </a:rPr>
              <a:t>มัธยฐาน 5 ปี ย้อนหลัง </a:t>
            </a:r>
            <a:r>
              <a:rPr lang="th-TH" sz="3000" b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HelvethaicaX-Reg" panose="02000506090000020004" pitchFamily="2" charset="-34"/>
                <a:cs typeface="DBHelvethaicaX-Reg" panose="02000506090000020004" pitchFamily="2" charset="-34"/>
              </a:rPr>
              <a:t>จ.อุดรธานี</a:t>
            </a:r>
            <a:endParaRPr kumimoji="0" lang="th-TH" sz="3000" i="0" u="none" strike="noStrike" kern="1200" cap="none" spc="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F63F3E4-ABB8-B5E2-1ED5-7A8534AFE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" y="95113"/>
            <a:ext cx="625780" cy="627141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80FF80F0-4F50-AE3E-A66A-54AB608398ED}"/>
              </a:ext>
            </a:extLst>
          </p:cNvPr>
          <p:cNvSpPr txBox="1"/>
          <p:nvPr/>
        </p:nvSpPr>
        <p:spPr>
          <a:xfrm>
            <a:off x="5847568" y="493409"/>
            <a:ext cx="634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th-TH" sz="1800" b="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BHelvethaicaX-Reg" panose="02000506090000020004" pitchFamily="2" charset="-34"/>
                <a:ea typeface="+mn-ea"/>
                <a:cs typeface="DBHelvethaicaX-Reg" panose="02000506090000020004" pitchFamily="2" charset="-34"/>
              </a:rPr>
              <a:t>ระหว่างวันที่ 1 มกราคม 2566 – </a:t>
            </a:r>
            <a:r>
              <a:rPr lang="en-US" sz="1800" spc="50" dirty="0">
                <a:solidFill>
                  <a:schemeClr val="bg1"/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2</a:t>
            </a:r>
            <a:r>
              <a:rPr lang="th-TH" sz="1800" spc="50" dirty="0">
                <a:solidFill>
                  <a:schemeClr val="bg1"/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 สิงหาคม</a:t>
            </a:r>
            <a:r>
              <a:rPr kumimoji="0" lang="th-TH" sz="1800" b="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BHelvethaicaX-Reg" panose="02000506090000020004" pitchFamily="2" charset="-34"/>
                <a:ea typeface="+mn-ea"/>
                <a:cs typeface="DBHelvethaicaX-Reg" panose="02000506090000020004" pitchFamily="2" charset="-34"/>
              </a:rPr>
              <a:t> 2566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CE389710-CB8F-7556-B1E0-2B7503E2BB20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144000" rIns="0" bIns="0" rtlCol="0" anchor="b"/>
          <a:lstStyle/>
          <a:p>
            <a:pPr marL="355600" marR="0" lvl="0" indent="0" algn="l" defTabSz="914377" rtl="0" eaLnBrk="1" fontAlgn="auto" latinLnBrk="0" hangingPunct="1">
              <a:lnSpc>
                <a:spcPct val="4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ข้อมูล ณ วันที่ </a:t>
            </a:r>
            <a:r>
              <a:rPr lang="en-US" sz="2000" kern="0" spc="-20" dirty="0">
                <a:solidFill>
                  <a:prstClr val="white">
                    <a:lumMod val="95000"/>
                  </a:prst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2</a:t>
            </a:r>
            <a:r>
              <a:rPr lang="th-TH" sz="2000" kern="0" spc="-20" dirty="0">
                <a:solidFill>
                  <a:prstClr val="white">
                    <a:lumMod val="95000"/>
                  </a:prst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 สิงหาคม </a:t>
            </a:r>
            <a:r>
              <a:rPr kumimoji="0" lang="th-TH" sz="2000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2566</a:t>
            </a:r>
          </a:p>
        </p:txBody>
      </p:sp>
    </p:spTree>
    <p:extLst>
      <p:ext uri="{BB962C8B-B14F-4D97-AF65-F5344CB8AC3E}">
        <p14:creationId xmlns:p14="http://schemas.microsoft.com/office/powerpoint/2010/main" val="1061791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6E33FD1B-97A2-074E-00F9-6A531E6D0EFB}"/>
              </a:ext>
            </a:extLst>
          </p:cNvPr>
          <p:cNvSpPr/>
          <p:nvPr/>
        </p:nvSpPr>
        <p:spPr>
          <a:xfrm>
            <a:off x="0" y="834822"/>
            <a:ext cx="12192000" cy="5684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10A0E4A-4526-E79D-C7A7-494B81D5AAA0}"/>
              </a:ext>
            </a:extLst>
          </p:cNvPr>
          <p:cNvSpPr txBox="1"/>
          <p:nvPr/>
        </p:nvSpPr>
        <p:spPr>
          <a:xfrm>
            <a:off x="785442" y="70422"/>
            <a:ext cx="1189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จำนวนผู้ป่วยโรคไข้เลือดออก จำแนก</a:t>
            </a:r>
            <a:r>
              <a:rPr lang="th-TH" sz="4000" b="1" spc="5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HelvethaicaX-Reg" panose="02000506090000020004" pitchFamily="2" charset="-34"/>
                <a:cs typeface="DBHelvethaicaX-Reg" panose="02000506090000020004" pitchFamily="2" charset="-34"/>
              </a:rPr>
              <a:t>เพศ อายุ</a:t>
            </a:r>
            <a:r>
              <a:rPr lang="th-TH" sz="4000" b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HelvethaicaX-Reg" panose="02000506090000020004" pitchFamily="2" charset="-34"/>
                <a:cs typeface="DBHelvethaicaX-Reg" panose="02000506090000020004" pitchFamily="2" charset="-34"/>
              </a:rPr>
              <a:t> และ</a:t>
            </a:r>
            <a:r>
              <a:rPr lang="th-TH" sz="4000" b="1" spc="5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HelvethaicaX-Reg" panose="02000506090000020004" pitchFamily="2" charset="-34"/>
                <a:cs typeface="DBHelvethaicaX-Reg" panose="02000506090000020004" pitchFamily="2" charset="-34"/>
              </a:rPr>
              <a:t>กลุ่มอาการ ปี 2566 </a:t>
            </a:r>
            <a:r>
              <a:rPr lang="th-TH" sz="4000" b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HelvethaicaX-Reg" panose="02000506090000020004" pitchFamily="2" charset="-34"/>
                <a:cs typeface="DBHelvethaicaX-Reg" panose="02000506090000020004" pitchFamily="2" charset="-34"/>
              </a:rPr>
              <a:t>จ.อุดรธานี</a:t>
            </a:r>
            <a:endParaRPr kumimoji="0" lang="th-TH" sz="4000" i="0" u="none" strike="noStrike" kern="1200" cap="none" spc="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CC7DDDB-426C-3C64-9A0A-7853AEE29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" y="95113"/>
            <a:ext cx="625780" cy="627141"/>
          </a:xfrm>
          <a:prstGeom prst="rect">
            <a:avLst/>
          </a:prstGeom>
        </p:spPr>
      </p:pic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DCF15A2B-2D2D-D507-6F63-2EBFEBA7C9DF}"/>
              </a:ext>
            </a:extLst>
          </p:cNvPr>
          <p:cNvGrpSpPr/>
          <p:nvPr/>
        </p:nvGrpSpPr>
        <p:grpSpPr>
          <a:xfrm>
            <a:off x="-475821" y="1007711"/>
            <a:ext cx="5557165" cy="3427382"/>
            <a:chOff x="-487984" y="722254"/>
            <a:chExt cx="6269538" cy="3866738"/>
          </a:xfrm>
        </p:grpSpPr>
        <p:graphicFrame>
          <p:nvGraphicFramePr>
            <p:cNvPr id="15" name="แผนภูมิ 14">
              <a:extLst>
                <a:ext uri="{FF2B5EF4-FFF2-40B4-BE49-F238E27FC236}">
                  <a16:creationId xmlns:a16="http://schemas.microsoft.com/office/drawing/2014/main" id="{80417CCA-CE49-F2B1-B531-E9E72CB8A8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59701744"/>
                </p:ext>
              </p:extLst>
            </p:nvPr>
          </p:nvGraphicFramePr>
          <p:xfrm>
            <a:off x="-487984" y="722254"/>
            <a:ext cx="6269538" cy="38667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17" name="กราฟิก 16" descr="ผู้ชายและผู้หญิง">
              <a:extLst>
                <a:ext uri="{FF2B5EF4-FFF2-40B4-BE49-F238E27FC236}">
                  <a16:creationId xmlns:a16="http://schemas.microsoft.com/office/drawing/2014/main" id="{DE2BA255-EA62-5BAA-5CB0-86F634FA1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566951" y="1641645"/>
              <a:ext cx="1326470" cy="1326470"/>
            </a:xfrm>
            <a:prstGeom prst="rect">
              <a:avLst/>
            </a:prstGeom>
          </p:spPr>
        </p:pic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3A64D710-55A8-EA48-5705-07A7472E9E05}"/>
                </a:ext>
              </a:extLst>
            </p:cNvPr>
            <p:cNvSpPr txBox="1"/>
            <p:nvPr/>
          </p:nvSpPr>
          <p:spPr>
            <a:xfrm>
              <a:off x="1469944" y="2871243"/>
              <a:ext cx="14510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FF6699"/>
                  </a:solidFill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   1 </a:t>
              </a:r>
              <a:r>
                <a:rPr lang="en-US" sz="4000" b="1" dirty="0">
                  <a:solidFill>
                    <a:srgbClr val="FF6699"/>
                  </a:solidFill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 </a:t>
              </a:r>
              <a:r>
                <a:rPr lang="en-US" sz="4000" b="1" dirty="0"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: 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1.2</a:t>
              </a:r>
              <a:endParaRPr lang="th-TH" sz="4000" b="1" dirty="0">
                <a:solidFill>
                  <a:schemeClr val="accent5">
                    <a:lumMod val="75000"/>
                  </a:scheme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</p:grp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CE31953A-8C8D-6B44-E149-5C23DDFDA032}"/>
              </a:ext>
            </a:extLst>
          </p:cNvPr>
          <p:cNvSpPr txBox="1"/>
          <p:nvPr/>
        </p:nvSpPr>
        <p:spPr>
          <a:xfrm>
            <a:off x="8179305" y="1131771"/>
            <a:ext cx="2261419" cy="531575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ea typeface="+mn-ea"/>
                <a:cs typeface="DBHelvethaicaX-Reg" panose="02000506090000020004" pitchFamily="2" charset="-34"/>
              </a:rPr>
              <a:t>จำแนกตามกลุ่มอายุ</a:t>
            </a:r>
            <a:endParaRPr kumimoji="0" lang="th-TH" sz="32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ea typeface="+mn-ea"/>
              <a:cs typeface="DBHelvethaicaX-Reg" panose="02000506090000020004" pitchFamily="2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6DFC4923-CF15-9689-A937-FBD2043FBA3F}"/>
              </a:ext>
            </a:extLst>
          </p:cNvPr>
          <p:cNvSpPr txBox="1"/>
          <p:nvPr/>
        </p:nvSpPr>
        <p:spPr>
          <a:xfrm>
            <a:off x="859971" y="808773"/>
            <a:ext cx="2215829" cy="531575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HelvethaicaX-Reg" panose="02000506090000020004" pitchFamily="2" charset="-34"/>
                <a:ea typeface="+mn-ea"/>
                <a:cs typeface="DBHelvethaicaX-Reg" panose="02000506090000020004" pitchFamily="2" charset="-34"/>
              </a:rPr>
              <a:t>จำแนกตามเพศ</a:t>
            </a:r>
            <a:endParaRPr kumimoji="0" lang="th-TH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HelvethaicaX-Reg" panose="02000506090000020004" pitchFamily="2" charset="-34"/>
              <a:ea typeface="+mn-ea"/>
              <a:cs typeface="DBHelvethaicaX-Reg" panose="02000506090000020004" pitchFamily="2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45C4137C-5CCB-8BC1-903D-BF569DE2A119}"/>
              </a:ext>
            </a:extLst>
          </p:cNvPr>
          <p:cNvSpPr txBox="1"/>
          <p:nvPr/>
        </p:nvSpPr>
        <p:spPr>
          <a:xfrm>
            <a:off x="681777" y="4772197"/>
            <a:ext cx="2261419" cy="53157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marL="0" marR="0" lvl="0" indent="0" algn="r" defTabSz="914400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DBHelvethaicaX-Reg" panose="02000506090000020004" pitchFamily="2" charset="-34"/>
                <a:ea typeface="+mn-ea"/>
                <a:cs typeface="DBHelvethaicaX-Reg" panose="02000506090000020004" pitchFamily="2" charset="-34"/>
              </a:rPr>
              <a:t>จำแนกตามกลุ่มอาการ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HelvethaicaX-Reg" panose="02000506090000020004" pitchFamily="2" charset="-34"/>
                <a:ea typeface="+mn-ea"/>
                <a:cs typeface="DBHelvethaicaX-Reg" panose="02000506090000020004" pitchFamily="2" charset="-34"/>
              </a:rPr>
            </a:br>
            <a:endParaRPr kumimoji="0" lang="th-TH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HelvethaicaX-Reg" panose="02000506090000020004" pitchFamily="2" charset="-34"/>
              <a:ea typeface="+mn-ea"/>
              <a:cs typeface="DBHelvethaicaX-Reg" panose="02000506090000020004" pitchFamily="2" charset="-34"/>
            </a:endParaRPr>
          </a:p>
        </p:txBody>
      </p:sp>
      <p:graphicFrame>
        <p:nvGraphicFramePr>
          <p:cNvPr id="26" name="แผนภูมิ 25">
            <a:extLst>
              <a:ext uri="{FF2B5EF4-FFF2-40B4-BE49-F238E27FC236}">
                <a16:creationId xmlns:a16="http://schemas.microsoft.com/office/drawing/2014/main" id="{082887EA-9313-9A3B-E02F-3AF737B4A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093143"/>
              </p:ext>
            </p:extLst>
          </p:nvPr>
        </p:nvGraphicFramePr>
        <p:xfrm>
          <a:off x="2279902" y="3724362"/>
          <a:ext cx="4191818" cy="279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A2EB4A96-8A61-BDD0-35A0-6A329E048F80}"/>
              </a:ext>
            </a:extLst>
          </p:cNvPr>
          <p:cNvSpPr txBox="1"/>
          <p:nvPr/>
        </p:nvSpPr>
        <p:spPr>
          <a:xfrm>
            <a:off x="5847568" y="536953"/>
            <a:ext cx="634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th-TH" sz="1800" b="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BHelvethaicaX-Reg" panose="02000506090000020004" pitchFamily="2" charset="-34"/>
                <a:ea typeface="+mn-ea"/>
                <a:cs typeface="DBHelvethaicaX-Reg" panose="02000506090000020004" pitchFamily="2" charset="-34"/>
              </a:rPr>
              <a:t>ระหว่างวันที่ 1 มกราคม 2566 – 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BHelvethaicaX-Reg" panose="02000506090000020004" pitchFamily="2" charset="-34"/>
                <a:ea typeface="+mn-ea"/>
                <a:cs typeface="DBHelvethaicaX-Reg" panose="02000506090000020004" pitchFamily="2" charset="-34"/>
              </a:rPr>
              <a:t>2</a:t>
            </a:r>
            <a:r>
              <a:rPr kumimoji="0" lang="th-TH" sz="1800" b="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BHelvethaicaX-Reg" panose="02000506090000020004" pitchFamily="2" charset="-34"/>
                <a:ea typeface="+mn-ea"/>
                <a:cs typeface="DBHelvethaicaX-Reg" panose="02000506090000020004" pitchFamily="2" charset="-34"/>
              </a:rPr>
              <a:t> สิงหาคม 2566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0" name="ตัวแทนหมายเลขสไลด์ 4">
            <a:extLst>
              <a:ext uri="{FF2B5EF4-FFF2-40B4-BE49-F238E27FC236}">
                <a16:creationId xmlns:a16="http://schemas.microsoft.com/office/drawing/2014/main" id="{25A49901-3D41-27EC-92D0-934AE513F61F}"/>
              </a:ext>
            </a:extLst>
          </p:cNvPr>
          <p:cNvSpPr txBox="1">
            <a:spLocks/>
          </p:cNvSpPr>
          <p:nvPr/>
        </p:nvSpPr>
        <p:spPr>
          <a:xfrm>
            <a:off x="11845111" y="6551999"/>
            <a:ext cx="252000" cy="252000"/>
          </a:xfrm>
          <a:prstGeom prst="foldedCorner">
            <a:avLst/>
          </a:prstGeom>
          <a:noFill/>
        </p:spPr>
        <p:txBody>
          <a:bodyPr vert="horz" wrap="none" lIns="91436" tIns="45718" rIns="91436" bIns="45718" rtlCol="0" anchor="ctr">
            <a:noAutofit/>
          </a:bodyPr>
          <a:lstStyle>
            <a:defPPr>
              <a:defRPr lang="en-US"/>
            </a:defPPr>
            <a:lvl1pPr marL="0" algn="r" defTabSz="121899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BC480-F617-4338-B10A-60941AAB09A5}" type="slidenum">
              <a:rPr kumimoji="0" lang="th-TH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rabun" panose="00000500000000000000" pitchFamily="2" charset="-34"/>
                <a:cs typeface="Sarabun" panose="00000500000000000000" pitchFamily="2" charset="-34"/>
              </a:rPr>
              <a:pPr marL="0" marR="0" lvl="0" indent="0" algn="ctr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75906A8D-9968-E6FA-923E-494B80DC5FD3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144000" rIns="0" bIns="0" rtlCol="0" anchor="b"/>
          <a:lstStyle/>
          <a:p>
            <a:pPr marL="355600" marR="0" lvl="0" indent="0" algn="l" defTabSz="914377" rtl="0" eaLnBrk="1" fontAlgn="auto" latinLnBrk="0" hangingPunct="1">
              <a:lnSpc>
                <a:spcPct val="4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ข้อมูล ณ วันที่ </a:t>
            </a:r>
            <a:r>
              <a:rPr lang="en-US" sz="2000" kern="0" spc="-20" dirty="0">
                <a:solidFill>
                  <a:prstClr val="white">
                    <a:lumMod val="95000"/>
                  </a:prst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2</a:t>
            </a:r>
            <a:r>
              <a:rPr lang="th-TH" sz="2000" kern="0" spc="-20" dirty="0">
                <a:solidFill>
                  <a:prstClr val="white">
                    <a:lumMod val="95000"/>
                  </a:prst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 สิงหาคม </a:t>
            </a:r>
            <a:r>
              <a:rPr kumimoji="0" lang="th-TH" sz="2000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2566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470C97C-7093-C032-6BE4-D551B179F8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4670" y="1773781"/>
            <a:ext cx="5422692" cy="440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10A0E4A-4526-E79D-C7A7-494B81D5AAA0}"/>
              </a:ext>
            </a:extLst>
          </p:cNvPr>
          <p:cNvSpPr txBox="1"/>
          <p:nvPr/>
        </p:nvSpPr>
        <p:spPr>
          <a:xfrm>
            <a:off x="785442" y="70422"/>
            <a:ext cx="1189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อัตราป่วยโรคไข้เลือดออกต่อแสนประชากร </a:t>
            </a:r>
            <a:r>
              <a:rPr kumimoji="0" lang="th-TH" sz="4800" b="1" i="0" u="none" strike="noStrike" kern="1200" cap="none" spc="5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รายอำเภอ </a:t>
            </a:r>
            <a:r>
              <a:rPr kumimoji="0" lang="th-TH" sz="48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จ.อุดรธานี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CC7DDDB-426C-3C64-9A0A-7853AEE29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" y="95113"/>
            <a:ext cx="625780" cy="627141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5C3BDBC-247C-7688-E5D3-961F38A07873}"/>
              </a:ext>
            </a:extLst>
          </p:cNvPr>
          <p:cNvSpPr txBox="1"/>
          <p:nvPr/>
        </p:nvSpPr>
        <p:spPr>
          <a:xfrm>
            <a:off x="6570518" y="731358"/>
            <a:ext cx="5130164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kumimoji="0" lang="th-TH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ระหว่างวันที่ 1 มกราคม 2566 – </a:t>
            </a:r>
            <a:r>
              <a:rPr lang="th-TH" dirty="0">
                <a:solidFill>
                  <a:schemeClr val="bg1"/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 </a:t>
            </a:r>
            <a:r>
              <a:rPr lang="en-US" kern="0" spc="-20" dirty="0">
                <a:solidFill>
                  <a:prstClr val="white">
                    <a:lumMod val="95000"/>
                  </a:prst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2</a:t>
            </a:r>
            <a:r>
              <a:rPr lang="th-TH" kern="0" spc="-20" dirty="0">
                <a:solidFill>
                  <a:prstClr val="white">
                    <a:lumMod val="95000"/>
                  </a:prst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 สิงหาคม </a:t>
            </a:r>
            <a:r>
              <a:rPr kumimoji="0" lang="th-TH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2566</a:t>
            </a:r>
            <a:endParaRPr lang="th-TH" dirty="0">
              <a:solidFill>
                <a:schemeClr val="bg1"/>
              </a:solidFill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AED4D736-2688-52BF-0728-450BC6194307}"/>
              </a:ext>
            </a:extLst>
          </p:cNvPr>
          <p:cNvGrpSpPr/>
          <p:nvPr/>
        </p:nvGrpSpPr>
        <p:grpSpPr>
          <a:xfrm>
            <a:off x="2004143" y="711709"/>
            <a:ext cx="8525671" cy="5924305"/>
            <a:chOff x="822467" y="183138"/>
            <a:chExt cx="9198826" cy="6545138"/>
          </a:xfrm>
          <a:solidFill>
            <a:schemeClr val="accent6"/>
          </a:solidFill>
        </p:grpSpPr>
        <p:sp>
          <p:nvSpPr>
            <p:cNvPr id="6" name="รูปแบบอิสระ: รูปร่าง 5">
              <a:extLst>
                <a:ext uri="{FF2B5EF4-FFF2-40B4-BE49-F238E27FC236}">
                  <a16:creationId xmlns:a16="http://schemas.microsoft.com/office/drawing/2014/main" id="{B5F83504-996D-FA83-8C4A-A3E19A63C44A}"/>
                </a:ext>
              </a:extLst>
            </p:cNvPr>
            <p:cNvSpPr/>
            <p:nvPr/>
          </p:nvSpPr>
          <p:spPr>
            <a:xfrm>
              <a:off x="4014469" y="2730659"/>
              <a:ext cx="2069911" cy="1924334"/>
            </a:xfrm>
            <a:custGeom>
              <a:avLst/>
              <a:gdLst>
                <a:gd name="connsiteX0" fmla="*/ 705134 w 2069911"/>
                <a:gd name="connsiteY0" fmla="*/ 0 h 1924334"/>
                <a:gd name="connsiteX1" fmla="*/ 950794 w 2069911"/>
                <a:gd name="connsiteY1" fmla="*/ 113731 h 1924334"/>
                <a:gd name="connsiteX2" fmla="*/ 1141863 w 2069911"/>
                <a:gd name="connsiteY2" fmla="*/ 36394 h 1924334"/>
                <a:gd name="connsiteX3" fmla="*/ 1442114 w 2069911"/>
                <a:gd name="connsiteY3" fmla="*/ 59140 h 1924334"/>
                <a:gd name="connsiteX4" fmla="*/ 1705970 w 2069911"/>
                <a:gd name="connsiteY4" fmla="*/ 136478 h 1924334"/>
                <a:gd name="connsiteX5" fmla="*/ 1897039 w 2069911"/>
                <a:gd name="connsiteY5" fmla="*/ 418531 h 1924334"/>
                <a:gd name="connsiteX6" fmla="*/ 1819702 w 2069911"/>
                <a:gd name="connsiteY6" fmla="*/ 523164 h 1924334"/>
                <a:gd name="connsiteX7" fmla="*/ 2069911 w 2069911"/>
                <a:gd name="connsiteY7" fmla="*/ 582304 h 1924334"/>
                <a:gd name="connsiteX8" fmla="*/ 1919785 w 2069911"/>
                <a:gd name="connsiteY8" fmla="*/ 1255594 h 1924334"/>
                <a:gd name="connsiteX9" fmla="*/ 2015319 w 2069911"/>
                <a:gd name="connsiteY9" fmla="*/ 1364776 h 1924334"/>
                <a:gd name="connsiteX10" fmla="*/ 1756012 w 2069911"/>
                <a:gd name="connsiteY10" fmla="*/ 1724167 h 1924334"/>
                <a:gd name="connsiteX11" fmla="*/ 1851546 w 2069911"/>
                <a:gd name="connsiteY11" fmla="*/ 1897039 h 1924334"/>
                <a:gd name="connsiteX12" fmla="*/ 1783308 w 2069911"/>
                <a:gd name="connsiteY12" fmla="*/ 1924334 h 1924334"/>
                <a:gd name="connsiteX13" fmla="*/ 1328382 w 2069911"/>
                <a:gd name="connsiteY13" fmla="*/ 1655928 h 1924334"/>
                <a:gd name="connsiteX14" fmla="*/ 1082722 w 2069911"/>
                <a:gd name="connsiteY14" fmla="*/ 1883391 h 1924334"/>
                <a:gd name="connsiteX15" fmla="*/ 955343 w 2069911"/>
                <a:gd name="connsiteY15" fmla="*/ 1828800 h 1924334"/>
                <a:gd name="connsiteX16" fmla="*/ 459475 w 2069911"/>
                <a:gd name="connsiteY16" fmla="*/ 1897039 h 1924334"/>
                <a:gd name="connsiteX17" fmla="*/ 400334 w 2069911"/>
                <a:gd name="connsiteY17" fmla="*/ 1442113 h 1924334"/>
                <a:gd name="connsiteX18" fmla="*/ 40943 w 2069911"/>
                <a:gd name="connsiteY18" fmla="*/ 1110018 h 1924334"/>
                <a:gd name="connsiteX19" fmla="*/ 0 w 2069911"/>
                <a:gd name="connsiteY19" fmla="*/ 1059976 h 1924334"/>
                <a:gd name="connsiteX20" fmla="*/ 59140 w 2069911"/>
                <a:gd name="connsiteY20" fmla="*/ 950794 h 1924334"/>
                <a:gd name="connsiteX21" fmla="*/ 150125 w 2069911"/>
                <a:gd name="connsiteY21" fmla="*/ 964442 h 1924334"/>
                <a:gd name="connsiteX22" fmla="*/ 177421 w 2069911"/>
                <a:gd name="connsiteY22" fmla="*/ 705134 h 1924334"/>
                <a:gd name="connsiteX23" fmla="*/ 468573 w 2069911"/>
                <a:gd name="connsiteY23" fmla="*/ 659642 h 1924334"/>
                <a:gd name="connsiteX24" fmla="*/ 623248 w 2069911"/>
                <a:gd name="connsiteY24" fmla="*/ 545910 h 1924334"/>
                <a:gd name="connsiteX25" fmla="*/ 450376 w 2069911"/>
                <a:gd name="connsiteY25" fmla="*/ 268406 h 1924334"/>
                <a:gd name="connsiteX26" fmla="*/ 655093 w 2069911"/>
                <a:gd name="connsiteY26" fmla="*/ 127379 h 1924334"/>
                <a:gd name="connsiteX27" fmla="*/ 614149 w 2069911"/>
                <a:gd name="connsiteY27" fmla="*/ 63690 h 1924334"/>
                <a:gd name="connsiteX28" fmla="*/ 705134 w 2069911"/>
                <a:gd name="connsiteY28" fmla="*/ 0 h 192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69911" h="1924334">
                  <a:moveTo>
                    <a:pt x="705134" y="0"/>
                  </a:moveTo>
                  <a:lnTo>
                    <a:pt x="950794" y="113731"/>
                  </a:lnTo>
                  <a:lnTo>
                    <a:pt x="1141863" y="36394"/>
                  </a:lnTo>
                  <a:lnTo>
                    <a:pt x="1442114" y="59140"/>
                  </a:lnTo>
                  <a:lnTo>
                    <a:pt x="1705970" y="136478"/>
                  </a:lnTo>
                  <a:lnTo>
                    <a:pt x="1897039" y="418531"/>
                  </a:lnTo>
                  <a:lnTo>
                    <a:pt x="1819702" y="523164"/>
                  </a:lnTo>
                  <a:lnTo>
                    <a:pt x="2069911" y="582304"/>
                  </a:lnTo>
                  <a:lnTo>
                    <a:pt x="1919785" y="1255594"/>
                  </a:lnTo>
                  <a:lnTo>
                    <a:pt x="2015319" y="1364776"/>
                  </a:lnTo>
                  <a:lnTo>
                    <a:pt x="1756012" y="1724167"/>
                  </a:lnTo>
                  <a:lnTo>
                    <a:pt x="1851546" y="1897039"/>
                  </a:lnTo>
                  <a:lnTo>
                    <a:pt x="1783308" y="1924334"/>
                  </a:lnTo>
                  <a:lnTo>
                    <a:pt x="1328382" y="1655928"/>
                  </a:lnTo>
                  <a:lnTo>
                    <a:pt x="1082722" y="1883391"/>
                  </a:lnTo>
                  <a:lnTo>
                    <a:pt x="955343" y="1828800"/>
                  </a:lnTo>
                  <a:lnTo>
                    <a:pt x="459475" y="1897039"/>
                  </a:lnTo>
                  <a:lnTo>
                    <a:pt x="400334" y="1442113"/>
                  </a:lnTo>
                  <a:lnTo>
                    <a:pt x="40943" y="1110018"/>
                  </a:lnTo>
                  <a:lnTo>
                    <a:pt x="0" y="1059976"/>
                  </a:lnTo>
                  <a:lnTo>
                    <a:pt x="59140" y="950794"/>
                  </a:lnTo>
                  <a:lnTo>
                    <a:pt x="150125" y="964442"/>
                  </a:lnTo>
                  <a:lnTo>
                    <a:pt x="177421" y="705134"/>
                  </a:lnTo>
                  <a:lnTo>
                    <a:pt x="468573" y="659642"/>
                  </a:lnTo>
                  <a:lnTo>
                    <a:pt x="623248" y="545910"/>
                  </a:lnTo>
                  <a:lnTo>
                    <a:pt x="450376" y="268406"/>
                  </a:lnTo>
                  <a:lnTo>
                    <a:pt x="655093" y="127379"/>
                  </a:lnTo>
                  <a:lnTo>
                    <a:pt x="614149" y="63690"/>
                  </a:lnTo>
                  <a:lnTo>
                    <a:pt x="705134" y="0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1800" i="0" u="none" strike="noStrike" kern="1200" cap="none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</a:br>
              <a:br>
                <a:rPr kumimoji="0" lang="en-US" sz="1800" i="0" u="none" strike="noStrike" kern="1200" cap="none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</a:b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B2EC1D24-882D-F706-E992-3D09277C49E7}"/>
                </a:ext>
              </a:extLst>
            </p:cNvPr>
            <p:cNvSpPr/>
            <p:nvPr/>
          </p:nvSpPr>
          <p:spPr>
            <a:xfrm>
              <a:off x="838825" y="183138"/>
              <a:ext cx="1405288" cy="1515979"/>
            </a:xfrm>
            <a:custGeom>
              <a:avLst/>
              <a:gdLst>
                <a:gd name="connsiteX0" fmla="*/ 211756 w 1405288"/>
                <a:gd name="connsiteY0" fmla="*/ 0 h 1515979"/>
                <a:gd name="connsiteX1" fmla="*/ 447575 w 1405288"/>
                <a:gd name="connsiteY1" fmla="*/ 33688 h 1515979"/>
                <a:gd name="connsiteX2" fmla="*/ 519764 w 1405288"/>
                <a:gd name="connsiteY2" fmla="*/ 202130 h 1515979"/>
                <a:gd name="connsiteX3" fmla="*/ 505326 w 1405288"/>
                <a:gd name="connsiteY3" fmla="*/ 312821 h 1515979"/>
                <a:gd name="connsiteX4" fmla="*/ 678581 w 1405288"/>
                <a:gd name="connsiteY4" fmla="*/ 255069 h 1515979"/>
                <a:gd name="connsiteX5" fmla="*/ 770021 w 1405288"/>
                <a:gd name="connsiteY5" fmla="*/ 486076 h 1515979"/>
                <a:gd name="connsiteX6" fmla="*/ 890337 w 1405288"/>
                <a:gd name="connsiteY6" fmla="*/ 341697 h 1515979"/>
                <a:gd name="connsiteX7" fmla="*/ 1039528 w 1405288"/>
                <a:gd name="connsiteY7" fmla="*/ 317634 h 1515979"/>
                <a:gd name="connsiteX8" fmla="*/ 1405288 w 1405288"/>
                <a:gd name="connsiteY8" fmla="*/ 514951 h 1515979"/>
                <a:gd name="connsiteX9" fmla="*/ 1309036 w 1405288"/>
                <a:gd name="connsiteY9" fmla="*/ 803709 h 1515979"/>
                <a:gd name="connsiteX10" fmla="*/ 1323474 w 1405288"/>
                <a:gd name="connsiteY10" fmla="*/ 1029903 h 1515979"/>
                <a:gd name="connsiteX11" fmla="*/ 1106905 w 1405288"/>
                <a:gd name="connsiteY11" fmla="*/ 1159844 h 1515979"/>
                <a:gd name="connsiteX12" fmla="*/ 822960 w 1405288"/>
                <a:gd name="connsiteY12" fmla="*/ 1183907 h 1515979"/>
                <a:gd name="connsiteX13" fmla="*/ 630455 w 1405288"/>
                <a:gd name="connsiteY13" fmla="*/ 1467852 h 1515979"/>
                <a:gd name="connsiteX14" fmla="*/ 447575 w 1405288"/>
                <a:gd name="connsiteY14" fmla="*/ 1515979 h 1515979"/>
                <a:gd name="connsiteX15" fmla="*/ 105878 w 1405288"/>
                <a:gd name="connsiteY15" fmla="*/ 1405288 h 1515979"/>
                <a:gd name="connsiteX16" fmla="*/ 178067 w 1405288"/>
                <a:gd name="connsiteY16" fmla="*/ 1102092 h 1515979"/>
                <a:gd name="connsiteX17" fmla="*/ 0 w 1405288"/>
                <a:gd name="connsiteY17" fmla="*/ 514951 h 1515979"/>
                <a:gd name="connsiteX18" fmla="*/ 110690 w 1405288"/>
                <a:gd name="connsiteY18" fmla="*/ 471638 h 1515979"/>
                <a:gd name="connsiteX19" fmla="*/ 211756 w 1405288"/>
                <a:gd name="connsiteY19" fmla="*/ 0 h 15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05288" h="1515979">
                  <a:moveTo>
                    <a:pt x="211756" y="0"/>
                  </a:moveTo>
                  <a:lnTo>
                    <a:pt x="447575" y="33688"/>
                  </a:lnTo>
                  <a:lnTo>
                    <a:pt x="519764" y="202130"/>
                  </a:lnTo>
                  <a:lnTo>
                    <a:pt x="505326" y="312821"/>
                  </a:lnTo>
                  <a:lnTo>
                    <a:pt x="678581" y="255069"/>
                  </a:lnTo>
                  <a:lnTo>
                    <a:pt x="770021" y="486076"/>
                  </a:lnTo>
                  <a:lnTo>
                    <a:pt x="890337" y="341697"/>
                  </a:lnTo>
                  <a:lnTo>
                    <a:pt x="1039528" y="317634"/>
                  </a:lnTo>
                  <a:lnTo>
                    <a:pt x="1405288" y="514951"/>
                  </a:lnTo>
                  <a:lnTo>
                    <a:pt x="1309036" y="803709"/>
                  </a:lnTo>
                  <a:lnTo>
                    <a:pt x="1323474" y="1029903"/>
                  </a:lnTo>
                  <a:lnTo>
                    <a:pt x="1106905" y="1159844"/>
                  </a:lnTo>
                  <a:lnTo>
                    <a:pt x="822960" y="1183907"/>
                  </a:lnTo>
                  <a:lnTo>
                    <a:pt x="630455" y="1467852"/>
                  </a:lnTo>
                  <a:lnTo>
                    <a:pt x="447575" y="1515979"/>
                  </a:lnTo>
                  <a:lnTo>
                    <a:pt x="105878" y="1405288"/>
                  </a:lnTo>
                  <a:lnTo>
                    <a:pt x="178067" y="1102092"/>
                  </a:lnTo>
                  <a:lnTo>
                    <a:pt x="0" y="514951"/>
                  </a:lnTo>
                  <a:lnTo>
                    <a:pt x="110690" y="471638"/>
                  </a:lnTo>
                  <a:lnTo>
                    <a:pt x="211756" y="0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6B1A2520-D8D6-3093-376B-B08860548190}"/>
                </a:ext>
              </a:extLst>
            </p:cNvPr>
            <p:cNvSpPr txBox="1"/>
            <p:nvPr/>
          </p:nvSpPr>
          <p:spPr>
            <a:xfrm>
              <a:off x="1118985" y="623064"/>
              <a:ext cx="550151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นายูง</a:t>
              </a:r>
              <a:b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</a:b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11" name="รูปแบบอิสระ: รูปร่าง 10">
              <a:extLst>
                <a:ext uri="{FF2B5EF4-FFF2-40B4-BE49-F238E27FC236}">
                  <a16:creationId xmlns:a16="http://schemas.microsoft.com/office/drawing/2014/main" id="{EEA8562C-3089-9ECB-C318-6E7A27CBE231}"/>
                </a:ext>
              </a:extLst>
            </p:cNvPr>
            <p:cNvSpPr/>
            <p:nvPr/>
          </p:nvSpPr>
          <p:spPr>
            <a:xfrm>
              <a:off x="822467" y="1185699"/>
              <a:ext cx="1728717" cy="1305636"/>
            </a:xfrm>
            <a:custGeom>
              <a:avLst/>
              <a:gdLst>
                <a:gd name="connsiteX0" fmla="*/ 1683224 w 1728717"/>
                <a:gd name="connsiteY0" fmla="*/ 1091821 h 1305636"/>
                <a:gd name="connsiteX1" fmla="*/ 1369326 w 1728717"/>
                <a:gd name="connsiteY1" fmla="*/ 1169158 h 1305636"/>
                <a:gd name="connsiteX2" fmla="*/ 932597 w 1728717"/>
                <a:gd name="connsiteY2" fmla="*/ 1137313 h 1305636"/>
                <a:gd name="connsiteX3" fmla="*/ 759726 w 1728717"/>
                <a:gd name="connsiteY3" fmla="*/ 1155510 h 1305636"/>
                <a:gd name="connsiteX4" fmla="*/ 605051 w 1728717"/>
                <a:gd name="connsiteY4" fmla="*/ 1305636 h 1305636"/>
                <a:gd name="connsiteX5" fmla="*/ 136478 w 1728717"/>
                <a:gd name="connsiteY5" fmla="*/ 1219200 h 1305636"/>
                <a:gd name="connsiteX6" fmla="*/ 0 w 1728717"/>
                <a:gd name="connsiteY6" fmla="*/ 723331 h 1305636"/>
                <a:gd name="connsiteX7" fmla="*/ 122830 w 1728717"/>
                <a:gd name="connsiteY7" fmla="*/ 377588 h 1305636"/>
                <a:gd name="connsiteX8" fmla="*/ 486770 w 1728717"/>
                <a:gd name="connsiteY8" fmla="*/ 482221 h 1305636"/>
                <a:gd name="connsiteX9" fmla="*/ 636896 w 1728717"/>
                <a:gd name="connsiteY9" fmla="*/ 436728 h 1305636"/>
                <a:gd name="connsiteX10" fmla="*/ 827964 w 1728717"/>
                <a:gd name="connsiteY10" fmla="*/ 150125 h 1305636"/>
                <a:gd name="connsiteX11" fmla="*/ 1146412 w 1728717"/>
                <a:gd name="connsiteY11" fmla="*/ 113731 h 1305636"/>
                <a:gd name="connsiteX12" fmla="*/ 1351129 w 1728717"/>
                <a:gd name="connsiteY12" fmla="*/ 0 h 1305636"/>
                <a:gd name="connsiteX13" fmla="*/ 1719618 w 1728717"/>
                <a:gd name="connsiteY13" fmla="*/ 377588 h 1305636"/>
                <a:gd name="connsiteX14" fmla="*/ 1728717 w 1728717"/>
                <a:gd name="connsiteY14" fmla="*/ 1050878 h 1305636"/>
                <a:gd name="connsiteX15" fmla="*/ 1683224 w 1728717"/>
                <a:gd name="connsiteY15" fmla="*/ 1091821 h 130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8717" h="1305636">
                  <a:moveTo>
                    <a:pt x="1683224" y="1091821"/>
                  </a:moveTo>
                  <a:lnTo>
                    <a:pt x="1369326" y="1169158"/>
                  </a:lnTo>
                  <a:lnTo>
                    <a:pt x="932597" y="1137313"/>
                  </a:lnTo>
                  <a:lnTo>
                    <a:pt x="759726" y="1155510"/>
                  </a:lnTo>
                  <a:lnTo>
                    <a:pt x="605051" y="1305636"/>
                  </a:lnTo>
                  <a:lnTo>
                    <a:pt x="136478" y="1219200"/>
                  </a:lnTo>
                  <a:lnTo>
                    <a:pt x="0" y="723331"/>
                  </a:lnTo>
                  <a:lnTo>
                    <a:pt x="122830" y="377588"/>
                  </a:lnTo>
                  <a:lnTo>
                    <a:pt x="486770" y="482221"/>
                  </a:lnTo>
                  <a:lnTo>
                    <a:pt x="636896" y="436728"/>
                  </a:lnTo>
                  <a:lnTo>
                    <a:pt x="827964" y="150125"/>
                  </a:lnTo>
                  <a:lnTo>
                    <a:pt x="1146412" y="113731"/>
                  </a:lnTo>
                  <a:lnTo>
                    <a:pt x="1351129" y="0"/>
                  </a:lnTo>
                  <a:lnTo>
                    <a:pt x="1719618" y="377588"/>
                  </a:lnTo>
                  <a:lnTo>
                    <a:pt x="1728717" y="1050878"/>
                  </a:lnTo>
                  <a:lnTo>
                    <a:pt x="1683224" y="1091821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341927EB-118C-3CBB-F16D-246D064E51BC}"/>
                </a:ext>
              </a:extLst>
            </p:cNvPr>
            <p:cNvSpPr txBox="1"/>
            <p:nvPr/>
          </p:nvSpPr>
          <p:spPr>
            <a:xfrm>
              <a:off x="1599988" y="1538713"/>
              <a:ext cx="594524" cy="23836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น้ำโสม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13" name="รูปแบบอิสระ: รูปร่าง 12">
              <a:extLst>
                <a:ext uri="{FF2B5EF4-FFF2-40B4-BE49-F238E27FC236}">
                  <a16:creationId xmlns:a16="http://schemas.microsoft.com/office/drawing/2014/main" id="{8E641A06-5D72-92ED-BCEE-07A22CF90AF6}"/>
                </a:ext>
              </a:extLst>
            </p:cNvPr>
            <p:cNvSpPr/>
            <p:nvPr/>
          </p:nvSpPr>
          <p:spPr>
            <a:xfrm>
              <a:off x="2153824" y="638002"/>
              <a:ext cx="2624920" cy="2765947"/>
            </a:xfrm>
            <a:custGeom>
              <a:avLst/>
              <a:gdLst>
                <a:gd name="connsiteX0" fmla="*/ 13648 w 2624920"/>
                <a:gd name="connsiteY0" fmla="*/ 573206 h 2765947"/>
                <a:gd name="connsiteX1" fmla="*/ 0 w 2624920"/>
                <a:gd name="connsiteY1" fmla="*/ 322997 h 2765947"/>
                <a:gd name="connsiteX2" fmla="*/ 109182 w 2624920"/>
                <a:gd name="connsiteY2" fmla="*/ 36394 h 2765947"/>
                <a:gd name="connsiteX3" fmla="*/ 159224 w 2624920"/>
                <a:gd name="connsiteY3" fmla="*/ 0 h 2765947"/>
                <a:gd name="connsiteX4" fmla="*/ 336645 w 2624920"/>
                <a:gd name="connsiteY4" fmla="*/ 291152 h 2765947"/>
                <a:gd name="connsiteX5" fmla="*/ 736979 w 2624920"/>
                <a:gd name="connsiteY5" fmla="*/ 527714 h 2765947"/>
                <a:gd name="connsiteX6" fmla="*/ 1046329 w 2624920"/>
                <a:gd name="connsiteY6" fmla="*/ 896203 h 2765947"/>
                <a:gd name="connsiteX7" fmla="*/ 1123666 w 2624920"/>
                <a:gd name="connsiteY7" fmla="*/ 1191905 h 2765947"/>
                <a:gd name="connsiteX8" fmla="*/ 1560394 w 2624920"/>
                <a:gd name="connsiteY8" fmla="*/ 1191905 h 2765947"/>
                <a:gd name="connsiteX9" fmla="*/ 1992573 w 2624920"/>
                <a:gd name="connsiteY9" fmla="*/ 1560394 h 2765947"/>
                <a:gd name="connsiteX10" fmla="*/ 1919785 w 2624920"/>
                <a:gd name="connsiteY10" fmla="*/ 1887941 h 2765947"/>
                <a:gd name="connsiteX11" fmla="*/ 2169994 w 2624920"/>
                <a:gd name="connsiteY11" fmla="*/ 1928884 h 2765947"/>
                <a:gd name="connsiteX12" fmla="*/ 2215487 w 2624920"/>
                <a:gd name="connsiteY12" fmla="*/ 2028967 h 2765947"/>
                <a:gd name="connsiteX13" fmla="*/ 2461147 w 2624920"/>
                <a:gd name="connsiteY13" fmla="*/ 1901588 h 2765947"/>
                <a:gd name="connsiteX14" fmla="*/ 2624920 w 2624920"/>
                <a:gd name="connsiteY14" fmla="*/ 2019869 h 2765947"/>
                <a:gd name="connsiteX15" fmla="*/ 2479344 w 2624920"/>
                <a:gd name="connsiteY15" fmla="*/ 2169994 h 2765947"/>
                <a:gd name="connsiteX16" fmla="*/ 2529385 w 2624920"/>
                <a:gd name="connsiteY16" fmla="*/ 2224585 h 2765947"/>
                <a:gd name="connsiteX17" fmla="*/ 2251881 w 2624920"/>
                <a:gd name="connsiteY17" fmla="*/ 2411105 h 2765947"/>
                <a:gd name="connsiteX18" fmla="*/ 1974376 w 2624920"/>
                <a:gd name="connsiteY18" fmla="*/ 2342866 h 2765947"/>
                <a:gd name="connsiteX19" fmla="*/ 1874293 w 2624920"/>
                <a:gd name="connsiteY19" fmla="*/ 2465696 h 2765947"/>
                <a:gd name="connsiteX20" fmla="*/ 1524000 w 2624920"/>
                <a:gd name="connsiteY20" fmla="*/ 2370161 h 2765947"/>
                <a:gd name="connsiteX21" fmla="*/ 1378424 w 2624920"/>
                <a:gd name="connsiteY21" fmla="*/ 2497541 h 2765947"/>
                <a:gd name="connsiteX22" fmla="*/ 1146412 w 2624920"/>
                <a:gd name="connsiteY22" fmla="*/ 2492991 h 2765947"/>
                <a:gd name="connsiteX23" fmla="*/ 1046329 w 2624920"/>
                <a:gd name="connsiteY23" fmla="*/ 2611272 h 2765947"/>
                <a:gd name="connsiteX24" fmla="*/ 950794 w 2624920"/>
                <a:gd name="connsiteY24" fmla="*/ 2593075 h 2765947"/>
                <a:gd name="connsiteX25" fmla="*/ 928048 w 2624920"/>
                <a:gd name="connsiteY25" fmla="*/ 2720454 h 2765947"/>
                <a:gd name="connsiteX26" fmla="*/ 732430 w 2624920"/>
                <a:gd name="connsiteY26" fmla="*/ 2765947 h 2765947"/>
                <a:gd name="connsiteX27" fmla="*/ 418532 w 2624920"/>
                <a:gd name="connsiteY27" fmla="*/ 2251881 h 2765947"/>
                <a:gd name="connsiteX28" fmla="*/ 404884 w 2624920"/>
                <a:gd name="connsiteY28" fmla="*/ 2028967 h 2765947"/>
                <a:gd name="connsiteX29" fmla="*/ 373039 w 2624920"/>
                <a:gd name="connsiteY29" fmla="*/ 1037230 h 2765947"/>
                <a:gd name="connsiteX30" fmla="*/ 386687 w 2624920"/>
                <a:gd name="connsiteY30" fmla="*/ 937147 h 2765947"/>
                <a:gd name="connsiteX31" fmla="*/ 13648 w 2624920"/>
                <a:gd name="connsiteY31" fmla="*/ 573206 h 276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24920" h="2765947">
                  <a:moveTo>
                    <a:pt x="13648" y="573206"/>
                  </a:moveTo>
                  <a:lnTo>
                    <a:pt x="0" y="322997"/>
                  </a:lnTo>
                  <a:lnTo>
                    <a:pt x="109182" y="36394"/>
                  </a:lnTo>
                  <a:lnTo>
                    <a:pt x="159224" y="0"/>
                  </a:lnTo>
                  <a:lnTo>
                    <a:pt x="336645" y="291152"/>
                  </a:lnTo>
                  <a:lnTo>
                    <a:pt x="736979" y="527714"/>
                  </a:lnTo>
                  <a:lnTo>
                    <a:pt x="1046329" y="896203"/>
                  </a:lnTo>
                  <a:lnTo>
                    <a:pt x="1123666" y="1191905"/>
                  </a:lnTo>
                  <a:lnTo>
                    <a:pt x="1560394" y="1191905"/>
                  </a:lnTo>
                  <a:lnTo>
                    <a:pt x="1992573" y="1560394"/>
                  </a:lnTo>
                  <a:lnTo>
                    <a:pt x="1919785" y="1887941"/>
                  </a:lnTo>
                  <a:lnTo>
                    <a:pt x="2169994" y="1928884"/>
                  </a:lnTo>
                  <a:lnTo>
                    <a:pt x="2215487" y="2028967"/>
                  </a:lnTo>
                  <a:lnTo>
                    <a:pt x="2461147" y="1901588"/>
                  </a:lnTo>
                  <a:lnTo>
                    <a:pt x="2624920" y="2019869"/>
                  </a:lnTo>
                  <a:lnTo>
                    <a:pt x="2479344" y="2169994"/>
                  </a:lnTo>
                  <a:lnTo>
                    <a:pt x="2529385" y="2224585"/>
                  </a:lnTo>
                  <a:lnTo>
                    <a:pt x="2251881" y="2411105"/>
                  </a:lnTo>
                  <a:lnTo>
                    <a:pt x="1974376" y="2342866"/>
                  </a:lnTo>
                  <a:lnTo>
                    <a:pt x="1874293" y="2465696"/>
                  </a:lnTo>
                  <a:lnTo>
                    <a:pt x="1524000" y="2370161"/>
                  </a:lnTo>
                  <a:lnTo>
                    <a:pt x="1378424" y="2497541"/>
                  </a:lnTo>
                  <a:lnTo>
                    <a:pt x="1146412" y="2492991"/>
                  </a:lnTo>
                  <a:lnTo>
                    <a:pt x="1046329" y="2611272"/>
                  </a:lnTo>
                  <a:lnTo>
                    <a:pt x="950794" y="2593075"/>
                  </a:lnTo>
                  <a:lnTo>
                    <a:pt x="928048" y="2720454"/>
                  </a:lnTo>
                  <a:lnTo>
                    <a:pt x="732430" y="2765947"/>
                  </a:lnTo>
                  <a:lnTo>
                    <a:pt x="418532" y="2251881"/>
                  </a:lnTo>
                  <a:lnTo>
                    <a:pt x="404884" y="2028967"/>
                  </a:lnTo>
                  <a:lnTo>
                    <a:pt x="373039" y="1037230"/>
                  </a:lnTo>
                  <a:lnTo>
                    <a:pt x="386687" y="937147"/>
                  </a:lnTo>
                  <a:lnTo>
                    <a:pt x="13648" y="573206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14" name="กล่องข้อความ 13">
              <a:extLst>
                <a:ext uri="{FF2B5EF4-FFF2-40B4-BE49-F238E27FC236}">
                  <a16:creationId xmlns:a16="http://schemas.microsoft.com/office/drawing/2014/main" id="{2E806563-E613-FDBA-81D2-E7A6948E64AB}"/>
                </a:ext>
              </a:extLst>
            </p:cNvPr>
            <p:cNvSpPr txBox="1"/>
            <p:nvPr/>
          </p:nvSpPr>
          <p:spPr>
            <a:xfrm>
              <a:off x="2850274" y="2021291"/>
              <a:ext cx="800270" cy="32069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บ้าน</a:t>
              </a:r>
              <a:r>
                <a:rPr kumimoji="0" lang="th-TH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ผือ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16" name="รูปแบบอิสระ: รูปร่าง 15">
              <a:extLst>
                <a:ext uri="{FF2B5EF4-FFF2-40B4-BE49-F238E27FC236}">
                  <a16:creationId xmlns:a16="http://schemas.microsoft.com/office/drawing/2014/main" id="{0C1BD0D9-0063-8F2D-AED5-09EA29BF5C90}"/>
                </a:ext>
              </a:extLst>
            </p:cNvPr>
            <p:cNvSpPr/>
            <p:nvPr/>
          </p:nvSpPr>
          <p:spPr>
            <a:xfrm>
              <a:off x="2877156" y="2962671"/>
              <a:ext cx="1774209" cy="996285"/>
            </a:xfrm>
            <a:custGeom>
              <a:avLst/>
              <a:gdLst>
                <a:gd name="connsiteX0" fmla="*/ 0 w 1774209"/>
                <a:gd name="connsiteY0" fmla="*/ 427630 h 996286"/>
                <a:gd name="connsiteX1" fmla="*/ 209265 w 1774209"/>
                <a:gd name="connsiteY1" fmla="*/ 386686 h 996286"/>
                <a:gd name="connsiteX2" fmla="*/ 222913 w 1774209"/>
                <a:gd name="connsiteY2" fmla="*/ 232012 h 996286"/>
                <a:gd name="connsiteX3" fmla="*/ 327546 w 1774209"/>
                <a:gd name="connsiteY3" fmla="*/ 268406 h 996286"/>
                <a:gd name="connsiteX4" fmla="*/ 423080 w 1774209"/>
                <a:gd name="connsiteY4" fmla="*/ 145576 h 996286"/>
                <a:gd name="connsiteX5" fmla="*/ 627797 w 1774209"/>
                <a:gd name="connsiteY5" fmla="*/ 154675 h 996286"/>
                <a:gd name="connsiteX6" fmla="*/ 805218 w 1774209"/>
                <a:gd name="connsiteY6" fmla="*/ 22746 h 996286"/>
                <a:gd name="connsiteX7" fmla="*/ 1132764 w 1774209"/>
                <a:gd name="connsiteY7" fmla="*/ 131928 h 996286"/>
                <a:gd name="connsiteX8" fmla="*/ 1237397 w 1774209"/>
                <a:gd name="connsiteY8" fmla="*/ 0 h 996286"/>
                <a:gd name="connsiteX9" fmla="*/ 1519450 w 1774209"/>
                <a:gd name="connsiteY9" fmla="*/ 59140 h 996286"/>
                <a:gd name="connsiteX10" fmla="*/ 1605886 w 1774209"/>
                <a:gd name="connsiteY10" fmla="*/ 63689 h 996286"/>
                <a:gd name="connsiteX11" fmla="*/ 1665027 w 1774209"/>
                <a:gd name="connsiteY11" fmla="*/ 150125 h 996286"/>
                <a:gd name="connsiteX12" fmla="*/ 1774209 w 1774209"/>
                <a:gd name="connsiteY12" fmla="*/ 336645 h 996286"/>
                <a:gd name="connsiteX13" fmla="*/ 1605886 w 1774209"/>
                <a:gd name="connsiteY13" fmla="*/ 441278 h 996286"/>
                <a:gd name="connsiteX14" fmla="*/ 1319283 w 1774209"/>
                <a:gd name="connsiteY14" fmla="*/ 504967 h 996286"/>
                <a:gd name="connsiteX15" fmla="*/ 1296537 w 1774209"/>
                <a:gd name="connsiteY15" fmla="*/ 741528 h 996286"/>
                <a:gd name="connsiteX16" fmla="*/ 1191904 w 1774209"/>
                <a:gd name="connsiteY16" fmla="*/ 741528 h 996286"/>
                <a:gd name="connsiteX17" fmla="*/ 1087271 w 1774209"/>
                <a:gd name="connsiteY17" fmla="*/ 932597 h 996286"/>
                <a:gd name="connsiteX18" fmla="*/ 418531 w 1774209"/>
                <a:gd name="connsiteY18" fmla="*/ 991737 h 996286"/>
                <a:gd name="connsiteX19" fmla="*/ 350292 w 1774209"/>
                <a:gd name="connsiteY19" fmla="*/ 941695 h 996286"/>
                <a:gd name="connsiteX20" fmla="*/ 291152 w 1774209"/>
                <a:gd name="connsiteY20" fmla="*/ 996286 h 996286"/>
                <a:gd name="connsiteX21" fmla="*/ 0 w 1774209"/>
                <a:gd name="connsiteY21" fmla="*/ 427630 h 99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4209" h="996286">
                  <a:moveTo>
                    <a:pt x="0" y="427630"/>
                  </a:moveTo>
                  <a:lnTo>
                    <a:pt x="209265" y="386686"/>
                  </a:lnTo>
                  <a:lnTo>
                    <a:pt x="222913" y="232012"/>
                  </a:lnTo>
                  <a:lnTo>
                    <a:pt x="327546" y="268406"/>
                  </a:lnTo>
                  <a:lnTo>
                    <a:pt x="423080" y="145576"/>
                  </a:lnTo>
                  <a:lnTo>
                    <a:pt x="627797" y="154675"/>
                  </a:lnTo>
                  <a:lnTo>
                    <a:pt x="805218" y="22746"/>
                  </a:lnTo>
                  <a:lnTo>
                    <a:pt x="1132764" y="131928"/>
                  </a:lnTo>
                  <a:lnTo>
                    <a:pt x="1237397" y="0"/>
                  </a:lnTo>
                  <a:lnTo>
                    <a:pt x="1519450" y="59140"/>
                  </a:lnTo>
                  <a:lnTo>
                    <a:pt x="1605886" y="63689"/>
                  </a:lnTo>
                  <a:lnTo>
                    <a:pt x="1665027" y="150125"/>
                  </a:lnTo>
                  <a:lnTo>
                    <a:pt x="1774209" y="336645"/>
                  </a:lnTo>
                  <a:lnTo>
                    <a:pt x="1605886" y="441278"/>
                  </a:lnTo>
                  <a:lnTo>
                    <a:pt x="1319283" y="504967"/>
                  </a:lnTo>
                  <a:lnTo>
                    <a:pt x="1296537" y="741528"/>
                  </a:lnTo>
                  <a:lnTo>
                    <a:pt x="1191904" y="741528"/>
                  </a:lnTo>
                  <a:lnTo>
                    <a:pt x="1087271" y="932597"/>
                  </a:lnTo>
                  <a:lnTo>
                    <a:pt x="418531" y="991737"/>
                  </a:lnTo>
                  <a:lnTo>
                    <a:pt x="350292" y="941695"/>
                  </a:lnTo>
                  <a:lnTo>
                    <a:pt x="291152" y="996286"/>
                  </a:lnTo>
                  <a:lnTo>
                    <a:pt x="0" y="427630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5FC1F05D-AF1C-14AB-D924-533FB574E5D4}"/>
                </a:ext>
              </a:extLst>
            </p:cNvPr>
            <p:cNvSpPr txBox="1"/>
            <p:nvPr/>
          </p:nvSpPr>
          <p:spPr>
            <a:xfrm>
              <a:off x="3506744" y="3090414"/>
              <a:ext cx="722017" cy="38981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กุดจับ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AA30A845-9065-8DBC-B94C-68F63D7A90DF}"/>
                </a:ext>
              </a:extLst>
            </p:cNvPr>
            <p:cNvSpPr/>
            <p:nvPr/>
          </p:nvSpPr>
          <p:spPr>
            <a:xfrm>
              <a:off x="3176243" y="3780373"/>
              <a:ext cx="1478507" cy="1956179"/>
            </a:xfrm>
            <a:custGeom>
              <a:avLst/>
              <a:gdLst>
                <a:gd name="connsiteX0" fmla="*/ 0 w 1478507"/>
                <a:gd name="connsiteY0" fmla="*/ 177421 h 1956179"/>
                <a:gd name="connsiteX1" fmla="*/ 59140 w 1478507"/>
                <a:gd name="connsiteY1" fmla="*/ 104633 h 1956179"/>
                <a:gd name="connsiteX2" fmla="*/ 127379 w 1478507"/>
                <a:gd name="connsiteY2" fmla="*/ 168322 h 1956179"/>
                <a:gd name="connsiteX3" fmla="*/ 796119 w 1478507"/>
                <a:gd name="connsiteY3" fmla="*/ 109182 h 1956179"/>
                <a:gd name="connsiteX4" fmla="*/ 841612 w 1478507"/>
                <a:gd name="connsiteY4" fmla="*/ 0 h 1956179"/>
                <a:gd name="connsiteX5" fmla="*/ 1269241 w 1478507"/>
                <a:gd name="connsiteY5" fmla="*/ 404883 h 1956179"/>
                <a:gd name="connsiteX6" fmla="*/ 1323832 w 1478507"/>
                <a:gd name="connsiteY6" fmla="*/ 855260 h 1956179"/>
                <a:gd name="connsiteX7" fmla="*/ 1146412 w 1478507"/>
                <a:gd name="connsiteY7" fmla="*/ 1064525 h 1956179"/>
                <a:gd name="connsiteX8" fmla="*/ 1246495 w 1478507"/>
                <a:gd name="connsiteY8" fmla="*/ 1155510 h 1956179"/>
                <a:gd name="connsiteX9" fmla="*/ 1410268 w 1478507"/>
                <a:gd name="connsiteY9" fmla="*/ 1119116 h 1956179"/>
                <a:gd name="connsiteX10" fmla="*/ 1478507 w 1478507"/>
                <a:gd name="connsiteY10" fmla="*/ 1492155 h 1956179"/>
                <a:gd name="connsiteX11" fmla="*/ 1455761 w 1478507"/>
                <a:gd name="connsiteY11" fmla="*/ 1596788 h 1956179"/>
                <a:gd name="connsiteX12" fmla="*/ 1351128 w 1478507"/>
                <a:gd name="connsiteY12" fmla="*/ 1683224 h 1956179"/>
                <a:gd name="connsiteX13" fmla="*/ 1351128 w 1478507"/>
                <a:gd name="connsiteY13" fmla="*/ 1815152 h 1956179"/>
                <a:gd name="connsiteX14" fmla="*/ 1323832 w 1478507"/>
                <a:gd name="connsiteY14" fmla="*/ 1956179 h 1956179"/>
                <a:gd name="connsiteX15" fmla="*/ 1255594 w 1478507"/>
                <a:gd name="connsiteY15" fmla="*/ 1956179 h 1956179"/>
                <a:gd name="connsiteX16" fmla="*/ 582304 w 1478507"/>
                <a:gd name="connsiteY16" fmla="*/ 1587689 h 1956179"/>
                <a:gd name="connsiteX17" fmla="*/ 382137 w 1478507"/>
                <a:gd name="connsiteY17" fmla="*/ 1232848 h 1956179"/>
                <a:gd name="connsiteX18" fmla="*/ 464024 w 1478507"/>
                <a:gd name="connsiteY18" fmla="*/ 1173707 h 1956179"/>
                <a:gd name="connsiteX19" fmla="*/ 382137 w 1478507"/>
                <a:gd name="connsiteY19" fmla="*/ 918949 h 1956179"/>
                <a:gd name="connsiteX20" fmla="*/ 523164 w 1478507"/>
                <a:gd name="connsiteY20" fmla="*/ 759725 h 1956179"/>
                <a:gd name="connsiteX21" fmla="*/ 600501 w 1478507"/>
                <a:gd name="connsiteY21" fmla="*/ 827964 h 1956179"/>
                <a:gd name="connsiteX22" fmla="*/ 668740 w 1478507"/>
                <a:gd name="connsiteY22" fmla="*/ 723331 h 1956179"/>
                <a:gd name="connsiteX23" fmla="*/ 796119 w 1478507"/>
                <a:gd name="connsiteY23" fmla="*/ 709683 h 1956179"/>
                <a:gd name="connsiteX24" fmla="*/ 887104 w 1478507"/>
                <a:gd name="connsiteY24" fmla="*/ 591403 h 1956179"/>
                <a:gd name="connsiteX25" fmla="*/ 555009 w 1478507"/>
                <a:gd name="connsiteY25" fmla="*/ 614149 h 1956179"/>
                <a:gd name="connsiteX26" fmla="*/ 373038 w 1478507"/>
                <a:gd name="connsiteY26" fmla="*/ 468573 h 1956179"/>
                <a:gd name="connsiteX27" fmla="*/ 250209 w 1478507"/>
                <a:gd name="connsiteY27" fmla="*/ 532263 h 1956179"/>
                <a:gd name="connsiteX28" fmla="*/ 9098 w 1478507"/>
                <a:gd name="connsiteY28" fmla="*/ 509516 h 1956179"/>
                <a:gd name="connsiteX29" fmla="*/ 0 w 1478507"/>
                <a:gd name="connsiteY29" fmla="*/ 177421 h 195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78507" h="1956179">
                  <a:moveTo>
                    <a:pt x="0" y="177421"/>
                  </a:moveTo>
                  <a:lnTo>
                    <a:pt x="59140" y="104633"/>
                  </a:lnTo>
                  <a:lnTo>
                    <a:pt x="127379" y="168322"/>
                  </a:lnTo>
                  <a:lnTo>
                    <a:pt x="796119" y="109182"/>
                  </a:lnTo>
                  <a:lnTo>
                    <a:pt x="841612" y="0"/>
                  </a:lnTo>
                  <a:lnTo>
                    <a:pt x="1269241" y="404883"/>
                  </a:lnTo>
                  <a:lnTo>
                    <a:pt x="1323832" y="855260"/>
                  </a:lnTo>
                  <a:lnTo>
                    <a:pt x="1146412" y="1064525"/>
                  </a:lnTo>
                  <a:lnTo>
                    <a:pt x="1246495" y="1155510"/>
                  </a:lnTo>
                  <a:lnTo>
                    <a:pt x="1410268" y="1119116"/>
                  </a:lnTo>
                  <a:lnTo>
                    <a:pt x="1478507" y="1492155"/>
                  </a:lnTo>
                  <a:lnTo>
                    <a:pt x="1455761" y="1596788"/>
                  </a:lnTo>
                  <a:lnTo>
                    <a:pt x="1351128" y="1683224"/>
                  </a:lnTo>
                  <a:lnTo>
                    <a:pt x="1351128" y="1815152"/>
                  </a:lnTo>
                  <a:lnTo>
                    <a:pt x="1323832" y="1956179"/>
                  </a:lnTo>
                  <a:lnTo>
                    <a:pt x="1255594" y="1956179"/>
                  </a:lnTo>
                  <a:lnTo>
                    <a:pt x="582304" y="1587689"/>
                  </a:lnTo>
                  <a:lnTo>
                    <a:pt x="382137" y="1232848"/>
                  </a:lnTo>
                  <a:lnTo>
                    <a:pt x="464024" y="1173707"/>
                  </a:lnTo>
                  <a:lnTo>
                    <a:pt x="382137" y="918949"/>
                  </a:lnTo>
                  <a:lnTo>
                    <a:pt x="523164" y="759725"/>
                  </a:lnTo>
                  <a:lnTo>
                    <a:pt x="600501" y="827964"/>
                  </a:lnTo>
                  <a:lnTo>
                    <a:pt x="668740" y="723331"/>
                  </a:lnTo>
                  <a:lnTo>
                    <a:pt x="796119" y="709683"/>
                  </a:lnTo>
                  <a:lnTo>
                    <a:pt x="887104" y="591403"/>
                  </a:lnTo>
                  <a:lnTo>
                    <a:pt x="555009" y="614149"/>
                  </a:lnTo>
                  <a:lnTo>
                    <a:pt x="373038" y="468573"/>
                  </a:lnTo>
                  <a:lnTo>
                    <a:pt x="250209" y="532263"/>
                  </a:lnTo>
                  <a:lnTo>
                    <a:pt x="9098" y="509516"/>
                  </a:lnTo>
                  <a:lnTo>
                    <a:pt x="0" y="177421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25" name="รูปแบบอิสระ: รูปร่าง 24">
              <a:extLst>
                <a:ext uri="{FF2B5EF4-FFF2-40B4-BE49-F238E27FC236}">
                  <a16:creationId xmlns:a16="http://schemas.microsoft.com/office/drawing/2014/main" id="{B92DEE6C-2C4A-D731-665E-DE71370EDE68}"/>
                </a:ext>
              </a:extLst>
            </p:cNvPr>
            <p:cNvSpPr/>
            <p:nvPr/>
          </p:nvSpPr>
          <p:spPr>
            <a:xfrm>
              <a:off x="4673244" y="5152063"/>
              <a:ext cx="1835861" cy="1434112"/>
            </a:xfrm>
            <a:custGeom>
              <a:avLst/>
              <a:gdLst>
                <a:gd name="connsiteX0" fmla="*/ 0 w 1835861"/>
                <a:gd name="connsiteY0" fmla="*/ 112976 h 1366304"/>
                <a:gd name="connsiteX1" fmla="*/ 134159 w 1835861"/>
                <a:gd name="connsiteY1" fmla="*/ 0 h 1366304"/>
                <a:gd name="connsiteX2" fmla="*/ 331867 w 1835861"/>
                <a:gd name="connsiteY2" fmla="*/ 24713 h 1366304"/>
                <a:gd name="connsiteX3" fmla="*/ 282440 w 1835861"/>
                <a:gd name="connsiteY3" fmla="*/ 84732 h 1366304"/>
                <a:gd name="connsiteX4" fmla="*/ 437782 w 1835861"/>
                <a:gd name="connsiteY4" fmla="*/ 134159 h 1366304"/>
                <a:gd name="connsiteX5" fmla="*/ 437782 w 1835861"/>
                <a:gd name="connsiteY5" fmla="*/ 183586 h 1366304"/>
                <a:gd name="connsiteX6" fmla="*/ 737875 w 1835861"/>
                <a:gd name="connsiteY6" fmla="*/ 360111 h 1366304"/>
                <a:gd name="connsiteX7" fmla="*/ 808485 w 1835861"/>
                <a:gd name="connsiteY7" fmla="*/ 360111 h 1366304"/>
                <a:gd name="connsiteX8" fmla="*/ 773180 w 1835861"/>
                <a:gd name="connsiteY8" fmla="*/ 458965 h 1366304"/>
                <a:gd name="connsiteX9" fmla="*/ 1101517 w 1835861"/>
                <a:gd name="connsiteY9" fmla="*/ 568411 h 1366304"/>
                <a:gd name="connsiteX10" fmla="*/ 1193310 w 1835861"/>
                <a:gd name="connsiteY10" fmla="*/ 533106 h 1366304"/>
                <a:gd name="connsiteX11" fmla="*/ 1564013 w 1835861"/>
                <a:gd name="connsiteY11" fmla="*/ 533106 h 1366304"/>
                <a:gd name="connsiteX12" fmla="*/ 1698172 w 1835861"/>
                <a:gd name="connsiteY12" fmla="*/ 462496 h 1366304"/>
                <a:gd name="connsiteX13" fmla="*/ 1797026 w 1835861"/>
                <a:gd name="connsiteY13" fmla="*/ 522514 h 1366304"/>
                <a:gd name="connsiteX14" fmla="*/ 1775843 w 1835861"/>
                <a:gd name="connsiteY14" fmla="*/ 603716 h 1366304"/>
                <a:gd name="connsiteX15" fmla="*/ 1807617 w 1835861"/>
                <a:gd name="connsiteY15" fmla="*/ 780241 h 1366304"/>
                <a:gd name="connsiteX16" fmla="*/ 1758190 w 1835861"/>
                <a:gd name="connsiteY16" fmla="*/ 872034 h 1366304"/>
                <a:gd name="connsiteX17" fmla="*/ 1835861 w 1835861"/>
                <a:gd name="connsiteY17" fmla="*/ 1105047 h 1366304"/>
                <a:gd name="connsiteX18" fmla="*/ 1655806 w 1835861"/>
                <a:gd name="connsiteY18" fmla="*/ 1210962 h 1366304"/>
                <a:gd name="connsiteX19" fmla="*/ 1609909 w 1835861"/>
                <a:gd name="connsiteY19" fmla="*/ 1182718 h 1366304"/>
                <a:gd name="connsiteX20" fmla="*/ 1592257 w 1835861"/>
                <a:gd name="connsiteY20" fmla="*/ 1253328 h 1366304"/>
                <a:gd name="connsiteX21" fmla="*/ 1182718 w 1835861"/>
                <a:gd name="connsiteY21" fmla="*/ 1366304 h 1366304"/>
                <a:gd name="connsiteX22" fmla="*/ 1002663 w 1835861"/>
                <a:gd name="connsiteY22" fmla="*/ 1172126 h 1366304"/>
                <a:gd name="connsiteX23" fmla="*/ 843790 w 1835861"/>
                <a:gd name="connsiteY23" fmla="*/ 1115638 h 1366304"/>
                <a:gd name="connsiteX24" fmla="*/ 670796 w 1835861"/>
                <a:gd name="connsiteY24" fmla="*/ 1239206 h 1366304"/>
                <a:gd name="connsiteX25" fmla="*/ 582533 w 1835861"/>
                <a:gd name="connsiteY25" fmla="*/ 1094455 h 1366304"/>
                <a:gd name="connsiteX26" fmla="*/ 568411 w 1835861"/>
                <a:gd name="connsiteY26" fmla="*/ 974418 h 1366304"/>
                <a:gd name="connsiteX27" fmla="*/ 642552 w 1835861"/>
                <a:gd name="connsiteY27" fmla="*/ 847320 h 1366304"/>
                <a:gd name="connsiteX28" fmla="*/ 550759 w 1835861"/>
                <a:gd name="connsiteY28" fmla="*/ 790832 h 1366304"/>
                <a:gd name="connsiteX29" fmla="*/ 557820 w 1835861"/>
                <a:gd name="connsiteY29" fmla="*/ 744936 h 1366304"/>
                <a:gd name="connsiteX30" fmla="*/ 660204 w 1835861"/>
                <a:gd name="connsiteY30" fmla="*/ 681387 h 1366304"/>
                <a:gd name="connsiteX31" fmla="*/ 427191 w 1835861"/>
                <a:gd name="connsiteY31" fmla="*/ 448374 h 1366304"/>
                <a:gd name="connsiteX32" fmla="*/ 49427 w 1835861"/>
                <a:gd name="connsiteY32" fmla="*/ 289501 h 1366304"/>
                <a:gd name="connsiteX33" fmla="*/ 0 w 1835861"/>
                <a:gd name="connsiteY33" fmla="*/ 112976 h 1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5861" h="1366304">
                  <a:moveTo>
                    <a:pt x="0" y="112976"/>
                  </a:moveTo>
                  <a:lnTo>
                    <a:pt x="134159" y="0"/>
                  </a:lnTo>
                  <a:lnTo>
                    <a:pt x="331867" y="24713"/>
                  </a:lnTo>
                  <a:lnTo>
                    <a:pt x="282440" y="84732"/>
                  </a:lnTo>
                  <a:lnTo>
                    <a:pt x="437782" y="134159"/>
                  </a:lnTo>
                  <a:lnTo>
                    <a:pt x="437782" y="183586"/>
                  </a:lnTo>
                  <a:lnTo>
                    <a:pt x="737875" y="360111"/>
                  </a:lnTo>
                  <a:lnTo>
                    <a:pt x="808485" y="360111"/>
                  </a:lnTo>
                  <a:lnTo>
                    <a:pt x="773180" y="458965"/>
                  </a:lnTo>
                  <a:lnTo>
                    <a:pt x="1101517" y="568411"/>
                  </a:lnTo>
                  <a:lnTo>
                    <a:pt x="1193310" y="533106"/>
                  </a:lnTo>
                  <a:lnTo>
                    <a:pt x="1564013" y="533106"/>
                  </a:lnTo>
                  <a:lnTo>
                    <a:pt x="1698172" y="462496"/>
                  </a:lnTo>
                  <a:lnTo>
                    <a:pt x="1797026" y="522514"/>
                  </a:lnTo>
                  <a:lnTo>
                    <a:pt x="1775843" y="603716"/>
                  </a:lnTo>
                  <a:lnTo>
                    <a:pt x="1807617" y="780241"/>
                  </a:lnTo>
                  <a:lnTo>
                    <a:pt x="1758190" y="872034"/>
                  </a:lnTo>
                  <a:lnTo>
                    <a:pt x="1835861" y="1105047"/>
                  </a:lnTo>
                  <a:lnTo>
                    <a:pt x="1655806" y="1210962"/>
                  </a:lnTo>
                  <a:lnTo>
                    <a:pt x="1609909" y="1182718"/>
                  </a:lnTo>
                  <a:lnTo>
                    <a:pt x="1592257" y="1253328"/>
                  </a:lnTo>
                  <a:lnTo>
                    <a:pt x="1182718" y="1366304"/>
                  </a:lnTo>
                  <a:lnTo>
                    <a:pt x="1002663" y="1172126"/>
                  </a:lnTo>
                  <a:lnTo>
                    <a:pt x="843790" y="1115638"/>
                  </a:lnTo>
                  <a:lnTo>
                    <a:pt x="670796" y="1239206"/>
                  </a:lnTo>
                  <a:lnTo>
                    <a:pt x="582533" y="1094455"/>
                  </a:lnTo>
                  <a:lnTo>
                    <a:pt x="568411" y="974418"/>
                  </a:lnTo>
                  <a:lnTo>
                    <a:pt x="642552" y="847320"/>
                  </a:lnTo>
                  <a:lnTo>
                    <a:pt x="550759" y="790832"/>
                  </a:lnTo>
                  <a:lnTo>
                    <a:pt x="557820" y="744936"/>
                  </a:lnTo>
                  <a:lnTo>
                    <a:pt x="660204" y="681387"/>
                  </a:lnTo>
                  <a:lnTo>
                    <a:pt x="427191" y="448374"/>
                  </a:lnTo>
                  <a:lnTo>
                    <a:pt x="49427" y="289501"/>
                  </a:lnTo>
                  <a:lnTo>
                    <a:pt x="0" y="112976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C8882A1D-2E00-8DEC-4BF1-9704FAC30D40}"/>
                </a:ext>
              </a:extLst>
            </p:cNvPr>
            <p:cNvSpPr txBox="1"/>
            <p:nvPr/>
          </p:nvSpPr>
          <p:spPr>
            <a:xfrm>
              <a:off x="5367600" y="5700575"/>
              <a:ext cx="844212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โนนสะอาด</a:t>
              </a:r>
            </a:p>
          </p:txBody>
        </p:sp>
        <p:sp>
          <p:nvSpPr>
            <p:cNvPr id="31" name="รูปแบบอิสระ: รูปร่าง 30">
              <a:extLst>
                <a:ext uri="{FF2B5EF4-FFF2-40B4-BE49-F238E27FC236}">
                  <a16:creationId xmlns:a16="http://schemas.microsoft.com/office/drawing/2014/main" id="{88185244-1CE1-765E-092A-927ABC745CCE}"/>
                </a:ext>
              </a:extLst>
            </p:cNvPr>
            <p:cNvSpPr/>
            <p:nvPr/>
          </p:nvSpPr>
          <p:spPr>
            <a:xfrm>
              <a:off x="6579054" y="4867702"/>
              <a:ext cx="1828800" cy="1239206"/>
            </a:xfrm>
            <a:custGeom>
              <a:avLst/>
              <a:gdLst>
                <a:gd name="connsiteX0" fmla="*/ 1143882 w 1828800"/>
                <a:gd name="connsiteY0" fmla="*/ 0 h 1239206"/>
                <a:gd name="connsiteX1" fmla="*/ 1454567 w 1828800"/>
                <a:gd name="connsiteY1" fmla="*/ 56488 h 1239206"/>
                <a:gd name="connsiteX2" fmla="*/ 1578134 w 1828800"/>
                <a:gd name="connsiteY2" fmla="*/ 17652 h 1239206"/>
                <a:gd name="connsiteX3" fmla="*/ 1698171 w 1828800"/>
                <a:gd name="connsiteY3" fmla="*/ 56488 h 1239206"/>
                <a:gd name="connsiteX4" fmla="*/ 1811147 w 1828800"/>
                <a:gd name="connsiteY4" fmla="*/ 56488 h 1239206"/>
                <a:gd name="connsiteX5" fmla="*/ 1828800 w 1828800"/>
                <a:gd name="connsiteY5" fmla="*/ 137689 h 1239206"/>
                <a:gd name="connsiteX6" fmla="*/ 1751129 w 1828800"/>
                <a:gd name="connsiteY6" fmla="*/ 155342 h 1239206"/>
                <a:gd name="connsiteX7" fmla="*/ 1733476 w 1828800"/>
                <a:gd name="connsiteY7" fmla="*/ 250665 h 1239206"/>
                <a:gd name="connsiteX8" fmla="*/ 1768781 w 1828800"/>
                <a:gd name="connsiteY8" fmla="*/ 307153 h 1239206"/>
                <a:gd name="connsiteX9" fmla="*/ 1673458 w 1828800"/>
                <a:gd name="connsiteY9" fmla="*/ 462495 h 1239206"/>
                <a:gd name="connsiteX10" fmla="*/ 1669927 w 1828800"/>
                <a:gd name="connsiteY10" fmla="*/ 589593 h 1239206"/>
                <a:gd name="connsiteX11" fmla="*/ 1662866 w 1828800"/>
                <a:gd name="connsiteY11" fmla="*/ 603715 h 1239206"/>
                <a:gd name="connsiteX12" fmla="*/ 1571073 w 1828800"/>
                <a:gd name="connsiteY12" fmla="*/ 617837 h 1239206"/>
                <a:gd name="connsiteX13" fmla="*/ 1567543 w 1828800"/>
                <a:gd name="connsiteY13" fmla="*/ 653143 h 1239206"/>
                <a:gd name="connsiteX14" fmla="*/ 1698171 w 1828800"/>
                <a:gd name="connsiteY14" fmla="*/ 684917 h 1239206"/>
                <a:gd name="connsiteX15" fmla="*/ 1599317 w 1828800"/>
                <a:gd name="connsiteY15" fmla="*/ 872034 h 1239206"/>
                <a:gd name="connsiteX16" fmla="*/ 1532238 w 1828800"/>
                <a:gd name="connsiteY16" fmla="*/ 861442 h 1239206"/>
                <a:gd name="connsiteX17" fmla="*/ 1503994 w 1828800"/>
                <a:gd name="connsiteY17" fmla="*/ 896747 h 1239206"/>
                <a:gd name="connsiteX18" fmla="*/ 1539299 w 1828800"/>
                <a:gd name="connsiteY18" fmla="*/ 949705 h 1239206"/>
                <a:gd name="connsiteX19" fmla="*/ 1567543 w 1828800"/>
                <a:gd name="connsiteY19" fmla="*/ 1207431 h 1239206"/>
                <a:gd name="connsiteX20" fmla="*/ 1412201 w 1828800"/>
                <a:gd name="connsiteY20" fmla="*/ 1239206 h 1239206"/>
                <a:gd name="connsiteX21" fmla="*/ 1274511 w 1828800"/>
                <a:gd name="connsiteY21" fmla="*/ 1186248 h 1239206"/>
                <a:gd name="connsiteX22" fmla="*/ 1133291 w 1828800"/>
                <a:gd name="connsiteY22" fmla="*/ 1034437 h 1239206"/>
                <a:gd name="connsiteX23" fmla="*/ 942644 w 1828800"/>
                <a:gd name="connsiteY23" fmla="*/ 999132 h 1239206"/>
                <a:gd name="connsiteX24" fmla="*/ 854381 w 1828800"/>
                <a:gd name="connsiteY24" fmla="*/ 1101516 h 1239206"/>
                <a:gd name="connsiteX25" fmla="*/ 660204 w 1828800"/>
                <a:gd name="connsiteY25" fmla="*/ 1087394 h 1239206"/>
                <a:gd name="connsiteX26" fmla="*/ 614307 w 1828800"/>
                <a:gd name="connsiteY26" fmla="*/ 1119169 h 1239206"/>
                <a:gd name="connsiteX27" fmla="*/ 370702 w 1828800"/>
                <a:gd name="connsiteY27" fmla="*/ 1034437 h 1239206"/>
                <a:gd name="connsiteX28" fmla="*/ 211830 w 1828800"/>
                <a:gd name="connsiteY28" fmla="*/ 1055620 h 1239206"/>
                <a:gd name="connsiteX29" fmla="*/ 88262 w 1828800"/>
                <a:gd name="connsiteY29" fmla="*/ 879095 h 1239206"/>
                <a:gd name="connsiteX30" fmla="*/ 112976 w 1828800"/>
                <a:gd name="connsiteY30" fmla="*/ 797893 h 1239206"/>
                <a:gd name="connsiteX31" fmla="*/ 24713 w 1828800"/>
                <a:gd name="connsiteY31" fmla="*/ 727283 h 1239206"/>
                <a:gd name="connsiteX32" fmla="*/ 0 w 1828800"/>
                <a:gd name="connsiteY32" fmla="*/ 607246 h 1239206"/>
                <a:gd name="connsiteX33" fmla="*/ 423660 w 1828800"/>
                <a:gd name="connsiteY33" fmla="*/ 483678 h 1239206"/>
                <a:gd name="connsiteX34" fmla="*/ 617838 w 1828800"/>
                <a:gd name="connsiteY34" fmla="*/ 310684 h 1239206"/>
                <a:gd name="connsiteX35" fmla="*/ 776710 w 1828800"/>
                <a:gd name="connsiteY35" fmla="*/ 296562 h 1239206"/>
                <a:gd name="connsiteX36" fmla="*/ 804954 w 1828800"/>
                <a:gd name="connsiteY36" fmla="*/ 222421 h 1239206"/>
                <a:gd name="connsiteX37" fmla="*/ 953235 w 1828800"/>
                <a:gd name="connsiteY37" fmla="*/ 324806 h 1239206"/>
                <a:gd name="connsiteX38" fmla="*/ 1034437 w 1828800"/>
                <a:gd name="connsiteY38" fmla="*/ 254196 h 1239206"/>
                <a:gd name="connsiteX39" fmla="*/ 1246267 w 1828800"/>
                <a:gd name="connsiteY39" fmla="*/ 172994 h 1239206"/>
                <a:gd name="connsiteX40" fmla="*/ 1143882 w 1828800"/>
                <a:gd name="connsiteY40" fmla="*/ 0 h 123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28800" h="1239206">
                  <a:moveTo>
                    <a:pt x="1143882" y="0"/>
                  </a:moveTo>
                  <a:lnTo>
                    <a:pt x="1454567" y="56488"/>
                  </a:lnTo>
                  <a:lnTo>
                    <a:pt x="1578134" y="17652"/>
                  </a:lnTo>
                  <a:lnTo>
                    <a:pt x="1698171" y="56488"/>
                  </a:lnTo>
                  <a:lnTo>
                    <a:pt x="1811147" y="56488"/>
                  </a:lnTo>
                  <a:lnTo>
                    <a:pt x="1828800" y="137689"/>
                  </a:lnTo>
                  <a:lnTo>
                    <a:pt x="1751129" y="155342"/>
                  </a:lnTo>
                  <a:lnTo>
                    <a:pt x="1733476" y="250665"/>
                  </a:lnTo>
                  <a:lnTo>
                    <a:pt x="1768781" y="307153"/>
                  </a:lnTo>
                  <a:lnTo>
                    <a:pt x="1673458" y="462495"/>
                  </a:lnTo>
                  <a:lnTo>
                    <a:pt x="1669927" y="589593"/>
                  </a:lnTo>
                  <a:lnTo>
                    <a:pt x="1662866" y="603715"/>
                  </a:lnTo>
                  <a:lnTo>
                    <a:pt x="1571073" y="617837"/>
                  </a:lnTo>
                  <a:lnTo>
                    <a:pt x="1567543" y="653143"/>
                  </a:lnTo>
                  <a:lnTo>
                    <a:pt x="1698171" y="684917"/>
                  </a:lnTo>
                  <a:lnTo>
                    <a:pt x="1599317" y="872034"/>
                  </a:lnTo>
                  <a:lnTo>
                    <a:pt x="1532238" y="861442"/>
                  </a:lnTo>
                  <a:lnTo>
                    <a:pt x="1503994" y="896747"/>
                  </a:lnTo>
                  <a:lnTo>
                    <a:pt x="1539299" y="949705"/>
                  </a:lnTo>
                  <a:lnTo>
                    <a:pt x="1567543" y="1207431"/>
                  </a:lnTo>
                  <a:lnTo>
                    <a:pt x="1412201" y="1239206"/>
                  </a:lnTo>
                  <a:lnTo>
                    <a:pt x="1274511" y="1186248"/>
                  </a:lnTo>
                  <a:lnTo>
                    <a:pt x="1133291" y="1034437"/>
                  </a:lnTo>
                  <a:lnTo>
                    <a:pt x="942644" y="999132"/>
                  </a:lnTo>
                  <a:lnTo>
                    <a:pt x="854381" y="1101516"/>
                  </a:lnTo>
                  <a:lnTo>
                    <a:pt x="660204" y="1087394"/>
                  </a:lnTo>
                  <a:lnTo>
                    <a:pt x="614307" y="1119169"/>
                  </a:lnTo>
                  <a:lnTo>
                    <a:pt x="370702" y="1034437"/>
                  </a:lnTo>
                  <a:lnTo>
                    <a:pt x="211830" y="1055620"/>
                  </a:lnTo>
                  <a:lnTo>
                    <a:pt x="88262" y="879095"/>
                  </a:lnTo>
                  <a:lnTo>
                    <a:pt x="112976" y="797893"/>
                  </a:lnTo>
                  <a:lnTo>
                    <a:pt x="24713" y="727283"/>
                  </a:lnTo>
                  <a:lnTo>
                    <a:pt x="0" y="607246"/>
                  </a:lnTo>
                  <a:lnTo>
                    <a:pt x="423660" y="483678"/>
                  </a:lnTo>
                  <a:lnTo>
                    <a:pt x="617838" y="310684"/>
                  </a:lnTo>
                  <a:lnTo>
                    <a:pt x="776710" y="296562"/>
                  </a:lnTo>
                  <a:lnTo>
                    <a:pt x="804954" y="222421"/>
                  </a:lnTo>
                  <a:lnTo>
                    <a:pt x="953235" y="324806"/>
                  </a:lnTo>
                  <a:lnTo>
                    <a:pt x="1034437" y="254196"/>
                  </a:lnTo>
                  <a:lnTo>
                    <a:pt x="1246267" y="172994"/>
                  </a:lnTo>
                  <a:lnTo>
                    <a:pt x="1143882" y="0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32" name="กล่องข้อความ 31">
              <a:extLst>
                <a:ext uri="{FF2B5EF4-FFF2-40B4-BE49-F238E27FC236}">
                  <a16:creationId xmlns:a16="http://schemas.microsoft.com/office/drawing/2014/main" id="{E1AFDC3C-8EC2-7B70-E431-287C78180631}"/>
                </a:ext>
              </a:extLst>
            </p:cNvPr>
            <p:cNvSpPr txBox="1"/>
            <p:nvPr/>
          </p:nvSpPr>
          <p:spPr>
            <a:xfrm>
              <a:off x="7339136" y="5180721"/>
              <a:ext cx="647934" cy="28958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ศรีธาตุ</a:t>
              </a:r>
            </a:p>
          </p:txBody>
        </p:sp>
        <p:sp>
          <p:nvSpPr>
            <p:cNvPr id="33" name="รูปแบบอิสระ: รูปร่าง 32">
              <a:extLst>
                <a:ext uri="{FF2B5EF4-FFF2-40B4-BE49-F238E27FC236}">
                  <a16:creationId xmlns:a16="http://schemas.microsoft.com/office/drawing/2014/main" id="{215D3178-DADC-9D99-02AD-4154BFB45F4B}"/>
                </a:ext>
              </a:extLst>
            </p:cNvPr>
            <p:cNvSpPr/>
            <p:nvPr/>
          </p:nvSpPr>
          <p:spPr>
            <a:xfrm>
              <a:off x="4741129" y="1138841"/>
              <a:ext cx="2201839" cy="2192740"/>
            </a:xfrm>
            <a:custGeom>
              <a:avLst/>
              <a:gdLst>
                <a:gd name="connsiteX0" fmla="*/ 0 w 2201839"/>
                <a:gd name="connsiteY0" fmla="*/ 1605886 h 2192740"/>
                <a:gd name="connsiteX1" fmla="*/ 113732 w 2201839"/>
                <a:gd name="connsiteY1" fmla="*/ 1428465 h 2192740"/>
                <a:gd name="connsiteX2" fmla="*/ 263857 w 2201839"/>
                <a:gd name="connsiteY2" fmla="*/ 1387522 h 2192740"/>
                <a:gd name="connsiteX3" fmla="*/ 363941 w 2201839"/>
                <a:gd name="connsiteY3" fmla="*/ 1100919 h 2192740"/>
                <a:gd name="connsiteX4" fmla="*/ 645994 w 2201839"/>
                <a:gd name="connsiteY4" fmla="*/ 1005385 h 2192740"/>
                <a:gd name="connsiteX5" fmla="*/ 714233 w 2201839"/>
                <a:gd name="connsiteY5" fmla="*/ 782471 h 2192740"/>
                <a:gd name="connsiteX6" fmla="*/ 623248 w 2201839"/>
                <a:gd name="connsiteY6" fmla="*/ 413982 h 2192740"/>
                <a:gd name="connsiteX7" fmla="*/ 837063 w 2201839"/>
                <a:gd name="connsiteY7" fmla="*/ 259307 h 2192740"/>
                <a:gd name="connsiteX8" fmla="*/ 855260 w 2201839"/>
                <a:gd name="connsiteY8" fmla="*/ 45492 h 2192740"/>
                <a:gd name="connsiteX9" fmla="*/ 918950 w 2201839"/>
                <a:gd name="connsiteY9" fmla="*/ 0 h 2192740"/>
                <a:gd name="connsiteX10" fmla="*/ 1169159 w 2201839"/>
                <a:gd name="connsiteY10" fmla="*/ 45492 h 2192740"/>
                <a:gd name="connsiteX11" fmla="*/ 1396621 w 2201839"/>
                <a:gd name="connsiteY11" fmla="*/ 400334 h 2192740"/>
                <a:gd name="connsiteX12" fmla="*/ 1401171 w 2201839"/>
                <a:gd name="connsiteY12" fmla="*/ 555009 h 2192740"/>
                <a:gd name="connsiteX13" fmla="*/ 1305636 w 2201839"/>
                <a:gd name="connsiteY13" fmla="*/ 650543 h 2192740"/>
                <a:gd name="connsiteX14" fmla="*/ 1382974 w 2201839"/>
                <a:gd name="connsiteY14" fmla="*/ 805218 h 2192740"/>
                <a:gd name="connsiteX15" fmla="*/ 1555845 w 2201839"/>
                <a:gd name="connsiteY15" fmla="*/ 796119 h 2192740"/>
                <a:gd name="connsiteX16" fmla="*/ 1756012 w 2201839"/>
                <a:gd name="connsiteY16" fmla="*/ 996286 h 2192740"/>
                <a:gd name="connsiteX17" fmla="*/ 2038066 w 2201839"/>
                <a:gd name="connsiteY17" fmla="*/ 964441 h 2192740"/>
                <a:gd name="connsiteX18" fmla="*/ 2201839 w 2201839"/>
                <a:gd name="connsiteY18" fmla="*/ 1059976 h 2192740"/>
                <a:gd name="connsiteX19" fmla="*/ 2188191 w 2201839"/>
                <a:gd name="connsiteY19" fmla="*/ 1155510 h 2192740"/>
                <a:gd name="connsiteX20" fmla="*/ 2119953 w 2201839"/>
                <a:gd name="connsiteY20" fmla="*/ 1160059 h 2192740"/>
                <a:gd name="connsiteX21" fmla="*/ 2201839 w 2201839"/>
                <a:gd name="connsiteY21" fmla="*/ 1405719 h 2192740"/>
                <a:gd name="connsiteX22" fmla="*/ 2074460 w 2201839"/>
                <a:gd name="connsiteY22" fmla="*/ 1628632 h 2192740"/>
                <a:gd name="connsiteX23" fmla="*/ 1983475 w 2201839"/>
                <a:gd name="connsiteY23" fmla="*/ 1614985 h 2192740"/>
                <a:gd name="connsiteX24" fmla="*/ 1574042 w 2201839"/>
                <a:gd name="connsiteY24" fmla="*/ 1865194 h 2192740"/>
                <a:gd name="connsiteX25" fmla="*/ 1596788 w 2201839"/>
                <a:gd name="connsiteY25" fmla="*/ 1992573 h 2192740"/>
                <a:gd name="connsiteX26" fmla="*/ 1473959 w 2201839"/>
                <a:gd name="connsiteY26" fmla="*/ 1988024 h 2192740"/>
                <a:gd name="connsiteX27" fmla="*/ 1524000 w 2201839"/>
                <a:gd name="connsiteY27" fmla="*/ 2097206 h 2192740"/>
                <a:gd name="connsiteX28" fmla="*/ 1346580 w 2201839"/>
                <a:gd name="connsiteY28" fmla="*/ 2192740 h 2192740"/>
                <a:gd name="connsiteX29" fmla="*/ 1091821 w 2201839"/>
                <a:gd name="connsiteY29" fmla="*/ 2115403 h 2192740"/>
                <a:gd name="connsiteX30" fmla="*/ 1178257 w 2201839"/>
                <a:gd name="connsiteY30" fmla="*/ 2024418 h 2192740"/>
                <a:gd name="connsiteX31" fmla="*/ 982639 w 2201839"/>
                <a:gd name="connsiteY31" fmla="*/ 1710519 h 2192740"/>
                <a:gd name="connsiteX32" fmla="*/ 732430 w 2201839"/>
                <a:gd name="connsiteY32" fmla="*/ 1651379 h 2192740"/>
                <a:gd name="connsiteX33" fmla="*/ 432180 w 2201839"/>
                <a:gd name="connsiteY33" fmla="*/ 1614985 h 2192740"/>
                <a:gd name="connsiteX34" fmla="*/ 236562 w 2201839"/>
                <a:gd name="connsiteY34" fmla="*/ 1705970 h 2192740"/>
                <a:gd name="connsiteX35" fmla="*/ 0 w 2201839"/>
                <a:gd name="connsiteY35" fmla="*/ 1605886 h 219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01839" h="2192740">
                  <a:moveTo>
                    <a:pt x="0" y="1605886"/>
                  </a:moveTo>
                  <a:lnTo>
                    <a:pt x="113732" y="1428465"/>
                  </a:lnTo>
                  <a:lnTo>
                    <a:pt x="263857" y="1387522"/>
                  </a:lnTo>
                  <a:lnTo>
                    <a:pt x="363941" y="1100919"/>
                  </a:lnTo>
                  <a:lnTo>
                    <a:pt x="645994" y="1005385"/>
                  </a:lnTo>
                  <a:lnTo>
                    <a:pt x="714233" y="782471"/>
                  </a:lnTo>
                  <a:lnTo>
                    <a:pt x="623248" y="413982"/>
                  </a:lnTo>
                  <a:lnTo>
                    <a:pt x="837063" y="259307"/>
                  </a:lnTo>
                  <a:lnTo>
                    <a:pt x="855260" y="45492"/>
                  </a:lnTo>
                  <a:lnTo>
                    <a:pt x="918950" y="0"/>
                  </a:lnTo>
                  <a:lnTo>
                    <a:pt x="1169159" y="45492"/>
                  </a:lnTo>
                  <a:lnTo>
                    <a:pt x="1396621" y="400334"/>
                  </a:lnTo>
                  <a:lnTo>
                    <a:pt x="1401171" y="555009"/>
                  </a:lnTo>
                  <a:lnTo>
                    <a:pt x="1305636" y="650543"/>
                  </a:lnTo>
                  <a:lnTo>
                    <a:pt x="1382974" y="805218"/>
                  </a:lnTo>
                  <a:lnTo>
                    <a:pt x="1555845" y="796119"/>
                  </a:lnTo>
                  <a:lnTo>
                    <a:pt x="1756012" y="996286"/>
                  </a:lnTo>
                  <a:lnTo>
                    <a:pt x="2038066" y="964441"/>
                  </a:lnTo>
                  <a:lnTo>
                    <a:pt x="2201839" y="1059976"/>
                  </a:lnTo>
                  <a:lnTo>
                    <a:pt x="2188191" y="1155510"/>
                  </a:lnTo>
                  <a:lnTo>
                    <a:pt x="2119953" y="1160059"/>
                  </a:lnTo>
                  <a:lnTo>
                    <a:pt x="2201839" y="1405719"/>
                  </a:lnTo>
                  <a:lnTo>
                    <a:pt x="2074460" y="1628632"/>
                  </a:lnTo>
                  <a:lnTo>
                    <a:pt x="1983475" y="1614985"/>
                  </a:lnTo>
                  <a:lnTo>
                    <a:pt x="1574042" y="1865194"/>
                  </a:lnTo>
                  <a:lnTo>
                    <a:pt x="1596788" y="1992573"/>
                  </a:lnTo>
                  <a:lnTo>
                    <a:pt x="1473959" y="1988024"/>
                  </a:lnTo>
                  <a:lnTo>
                    <a:pt x="1524000" y="2097206"/>
                  </a:lnTo>
                  <a:lnTo>
                    <a:pt x="1346580" y="2192740"/>
                  </a:lnTo>
                  <a:lnTo>
                    <a:pt x="1091821" y="2115403"/>
                  </a:lnTo>
                  <a:lnTo>
                    <a:pt x="1178257" y="2024418"/>
                  </a:lnTo>
                  <a:lnTo>
                    <a:pt x="982639" y="1710519"/>
                  </a:lnTo>
                  <a:lnTo>
                    <a:pt x="732430" y="1651379"/>
                  </a:lnTo>
                  <a:lnTo>
                    <a:pt x="432180" y="1614985"/>
                  </a:lnTo>
                  <a:lnTo>
                    <a:pt x="236562" y="1705970"/>
                  </a:lnTo>
                  <a:lnTo>
                    <a:pt x="0" y="1605886"/>
                  </a:lnTo>
                  <a:close/>
                </a:path>
              </a:pathLst>
            </a:custGeom>
            <a:solidFill>
              <a:srgbClr val="FF996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34" name="กล่องข้อความ 33">
              <a:extLst>
                <a:ext uri="{FF2B5EF4-FFF2-40B4-BE49-F238E27FC236}">
                  <a16:creationId xmlns:a16="http://schemas.microsoft.com/office/drawing/2014/main" id="{5031CCDA-FFCA-F99C-A396-D350F9DEE176}"/>
                </a:ext>
              </a:extLst>
            </p:cNvPr>
            <p:cNvSpPr txBox="1"/>
            <p:nvPr/>
          </p:nvSpPr>
          <p:spPr>
            <a:xfrm>
              <a:off x="5655342" y="1989527"/>
              <a:ext cx="508722" cy="25139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เพ็ญ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35" name="รูปแบบอิสระ: รูปร่าง 34">
              <a:extLst>
                <a:ext uri="{FF2B5EF4-FFF2-40B4-BE49-F238E27FC236}">
                  <a16:creationId xmlns:a16="http://schemas.microsoft.com/office/drawing/2014/main" id="{E5E0BF2D-577E-1773-F0BF-7810564601F5}"/>
                </a:ext>
              </a:extLst>
            </p:cNvPr>
            <p:cNvSpPr/>
            <p:nvPr/>
          </p:nvSpPr>
          <p:spPr>
            <a:xfrm>
              <a:off x="7035406" y="2669979"/>
              <a:ext cx="1055620" cy="928522"/>
            </a:xfrm>
            <a:custGeom>
              <a:avLst/>
              <a:gdLst>
                <a:gd name="connsiteX0" fmla="*/ 1055620 w 1055620"/>
                <a:gd name="connsiteY0" fmla="*/ 254196 h 928522"/>
                <a:gd name="connsiteX1" fmla="*/ 1048559 w 1055620"/>
                <a:gd name="connsiteY1" fmla="*/ 374233 h 928522"/>
                <a:gd name="connsiteX2" fmla="*/ 882625 w 1055620"/>
                <a:gd name="connsiteY2" fmla="*/ 511923 h 928522"/>
                <a:gd name="connsiteX3" fmla="*/ 872034 w 1055620"/>
                <a:gd name="connsiteY3" fmla="*/ 684917 h 928522"/>
                <a:gd name="connsiteX4" fmla="*/ 783771 w 1055620"/>
                <a:gd name="connsiteY4" fmla="*/ 854381 h 928522"/>
                <a:gd name="connsiteX5" fmla="*/ 603715 w 1055620"/>
                <a:gd name="connsiteY5" fmla="*/ 766119 h 928522"/>
                <a:gd name="connsiteX6" fmla="*/ 434251 w 1055620"/>
                <a:gd name="connsiteY6" fmla="*/ 790832 h 928522"/>
                <a:gd name="connsiteX7" fmla="*/ 314214 w 1055620"/>
                <a:gd name="connsiteY7" fmla="*/ 928522 h 928522"/>
                <a:gd name="connsiteX8" fmla="*/ 120037 w 1055620"/>
                <a:gd name="connsiteY8" fmla="*/ 896747 h 928522"/>
                <a:gd name="connsiteX9" fmla="*/ 74140 w 1055620"/>
                <a:gd name="connsiteY9" fmla="*/ 797893 h 928522"/>
                <a:gd name="connsiteX10" fmla="*/ 10591 w 1055620"/>
                <a:gd name="connsiteY10" fmla="*/ 751997 h 928522"/>
                <a:gd name="connsiteX11" fmla="*/ 109445 w 1055620"/>
                <a:gd name="connsiteY11" fmla="*/ 610777 h 928522"/>
                <a:gd name="connsiteX12" fmla="*/ 0 w 1055620"/>
                <a:gd name="connsiteY12" fmla="*/ 529575 h 928522"/>
                <a:gd name="connsiteX13" fmla="*/ 60018 w 1055620"/>
                <a:gd name="connsiteY13" fmla="*/ 289501 h 928522"/>
                <a:gd name="connsiteX14" fmla="*/ 52957 w 1055620"/>
                <a:gd name="connsiteY14" fmla="*/ 162403 h 928522"/>
                <a:gd name="connsiteX15" fmla="*/ 158872 w 1055620"/>
                <a:gd name="connsiteY15" fmla="*/ 0 h 928522"/>
                <a:gd name="connsiteX16" fmla="*/ 208299 w 1055620"/>
                <a:gd name="connsiteY16" fmla="*/ 60018 h 928522"/>
                <a:gd name="connsiteX17" fmla="*/ 480148 w 1055620"/>
                <a:gd name="connsiteY17" fmla="*/ 45896 h 928522"/>
                <a:gd name="connsiteX18" fmla="*/ 564880 w 1055620"/>
                <a:gd name="connsiteY18" fmla="*/ 88262 h 928522"/>
                <a:gd name="connsiteX19" fmla="*/ 533105 w 1055620"/>
                <a:gd name="connsiteY19" fmla="*/ 314215 h 928522"/>
                <a:gd name="connsiteX20" fmla="*/ 702569 w 1055620"/>
                <a:gd name="connsiteY20" fmla="*/ 395416 h 928522"/>
                <a:gd name="connsiteX21" fmla="*/ 759057 w 1055620"/>
                <a:gd name="connsiteY21" fmla="*/ 328337 h 928522"/>
                <a:gd name="connsiteX22" fmla="*/ 688447 w 1055620"/>
                <a:gd name="connsiteY22" fmla="*/ 261257 h 928522"/>
                <a:gd name="connsiteX23" fmla="*/ 720222 w 1055620"/>
                <a:gd name="connsiteY23" fmla="*/ 215361 h 928522"/>
                <a:gd name="connsiteX24" fmla="*/ 1055620 w 1055620"/>
                <a:gd name="connsiteY24" fmla="*/ 254196 h 92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5620" h="928522">
                  <a:moveTo>
                    <a:pt x="1055620" y="254196"/>
                  </a:moveTo>
                  <a:lnTo>
                    <a:pt x="1048559" y="374233"/>
                  </a:lnTo>
                  <a:lnTo>
                    <a:pt x="882625" y="511923"/>
                  </a:lnTo>
                  <a:lnTo>
                    <a:pt x="872034" y="684917"/>
                  </a:lnTo>
                  <a:lnTo>
                    <a:pt x="783771" y="854381"/>
                  </a:lnTo>
                  <a:lnTo>
                    <a:pt x="603715" y="766119"/>
                  </a:lnTo>
                  <a:lnTo>
                    <a:pt x="434251" y="790832"/>
                  </a:lnTo>
                  <a:lnTo>
                    <a:pt x="314214" y="928522"/>
                  </a:lnTo>
                  <a:lnTo>
                    <a:pt x="120037" y="896747"/>
                  </a:lnTo>
                  <a:lnTo>
                    <a:pt x="74140" y="797893"/>
                  </a:lnTo>
                  <a:lnTo>
                    <a:pt x="10591" y="751997"/>
                  </a:lnTo>
                  <a:lnTo>
                    <a:pt x="109445" y="610777"/>
                  </a:lnTo>
                  <a:lnTo>
                    <a:pt x="0" y="529575"/>
                  </a:lnTo>
                  <a:lnTo>
                    <a:pt x="60018" y="289501"/>
                  </a:lnTo>
                  <a:lnTo>
                    <a:pt x="52957" y="162403"/>
                  </a:lnTo>
                  <a:lnTo>
                    <a:pt x="158872" y="0"/>
                  </a:lnTo>
                  <a:lnTo>
                    <a:pt x="208299" y="60018"/>
                  </a:lnTo>
                  <a:lnTo>
                    <a:pt x="480148" y="45896"/>
                  </a:lnTo>
                  <a:lnTo>
                    <a:pt x="564880" y="88262"/>
                  </a:lnTo>
                  <a:lnTo>
                    <a:pt x="533105" y="314215"/>
                  </a:lnTo>
                  <a:lnTo>
                    <a:pt x="702569" y="395416"/>
                  </a:lnTo>
                  <a:lnTo>
                    <a:pt x="759057" y="328337"/>
                  </a:lnTo>
                  <a:lnTo>
                    <a:pt x="688447" y="261257"/>
                  </a:lnTo>
                  <a:lnTo>
                    <a:pt x="720222" y="215361"/>
                  </a:lnTo>
                  <a:lnTo>
                    <a:pt x="1055620" y="254196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36" name="รูปแบบอิสระ: รูปร่าง 35">
              <a:extLst>
                <a:ext uri="{FF2B5EF4-FFF2-40B4-BE49-F238E27FC236}">
                  <a16:creationId xmlns:a16="http://schemas.microsoft.com/office/drawing/2014/main" id="{48212B4B-A028-7B7A-8823-A35C06CA1EF2}"/>
                </a:ext>
              </a:extLst>
            </p:cNvPr>
            <p:cNvSpPr/>
            <p:nvPr/>
          </p:nvSpPr>
          <p:spPr>
            <a:xfrm>
              <a:off x="7158056" y="3970954"/>
              <a:ext cx="1599317" cy="1143883"/>
            </a:xfrm>
            <a:custGeom>
              <a:avLst/>
              <a:gdLst>
                <a:gd name="connsiteX0" fmla="*/ 571941 w 1599317"/>
                <a:gd name="connsiteY0" fmla="*/ 151812 h 1143883"/>
                <a:gd name="connsiteX1" fmla="*/ 699039 w 1599317"/>
                <a:gd name="connsiteY1" fmla="*/ 363642 h 1143883"/>
                <a:gd name="connsiteX2" fmla="*/ 861443 w 1599317"/>
                <a:gd name="connsiteY2" fmla="*/ 356581 h 1143883"/>
                <a:gd name="connsiteX3" fmla="*/ 1126230 w 1599317"/>
                <a:gd name="connsiteY3" fmla="*/ 448374 h 1143883"/>
                <a:gd name="connsiteX4" fmla="*/ 1165066 w 1599317"/>
                <a:gd name="connsiteY4" fmla="*/ 529575 h 1143883"/>
                <a:gd name="connsiteX5" fmla="*/ 1451036 w 1599317"/>
                <a:gd name="connsiteY5" fmla="*/ 649613 h 1143883"/>
                <a:gd name="connsiteX6" fmla="*/ 1532238 w 1599317"/>
                <a:gd name="connsiteY6" fmla="*/ 614307 h 1143883"/>
                <a:gd name="connsiteX7" fmla="*/ 1599317 w 1599317"/>
                <a:gd name="connsiteY7" fmla="*/ 656674 h 1143883"/>
                <a:gd name="connsiteX8" fmla="*/ 1412201 w 1599317"/>
                <a:gd name="connsiteY8" fmla="*/ 790833 h 1143883"/>
                <a:gd name="connsiteX9" fmla="*/ 1401609 w 1599317"/>
                <a:gd name="connsiteY9" fmla="*/ 847321 h 1143883"/>
                <a:gd name="connsiteX10" fmla="*/ 1327469 w 1599317"/>
                <a:gd name="connsiteY10" fmla="*/ 857912 h 1143883"/>
                <a:gd name="connsiteX11" fmla="*/ 1225084 w 1599317"/>
                <a:gd name="connsiteY11" fmla="*/ 967358 h 1143883"/>
                <a:gd name="connsiteX12" fmla="*/ 1119169 w 1599317"/>
                <a:gd name="connsiteY12" fmla="*/ 970888 h 1143883"/>
                <a:gd name="connsiteX13" fmla="*/ 992071 w 1599317"/>
                <a:gd name="connsiteY13" fmla="*/ 932053 h 1143883"/>
                <a:gd name="connsiteX14" fmla="*/ 886156 w 1599317"/>
                <a:gd name="connsiteY14" fmla="*/ 981480 h 1143883"/>
                <a:gd name="connsiteX15" fmla="*/ 589594 w 1599317"/>
                <a:gd name="connsiteY15" fmla="*/ 924992 h 1143883"/>
                <a:gd name="connsiteX16" fmla="*/ 699039 w 1599317"/>
                <a:gd name="connsiteY16" fmla="*/ 1080334 h 1143883"/>
                <a:gd name="connsiteX17" fmla="*/ 522514 w 1599317"/>
                <a:gd name="connsiteY17" fmla="*/ 1143883 h 1143883"/>
                <a:gd name="connsiteX18" fmla="*/ 345989 w 1599317"/>
                <a:gd name="connsiteY18" fmla="*/ 981480 h 1143883"/>
                <a:gd name="connsiteX19" fmla="*/ 342459 w 1599317"/>
                <a:gd name="connsiteY19" fmla="*/ 896748 h 1143883"/>
                <a:gd name="connsiteX20" fmla="*/ 247135 w 1599317"/>
                <a:gd name="connsiteY20" fmla="*/ 847321 h 1143883"/>
                <a:gd name="connsiteX21" fmla="*/ 285971 w 1599317"/>
                <a:gd name="connsiteY21" fmla="*/ 720223 h 1143883"/>
                <a:gd name="connsiteX22" fmla="*/ 127098 w 1599317"/>
                <a:gd name="connsiteY22" fmla="*/ 579002 h 1143883"/>
                <a:gd name="connsiteX23" fmla="*/ 98854 w 1599317"/>
                <a:gd name="connsiteY23" fmla="*/ 497801 h 1143883"/>
                <a:gd name="connsiteX24" fmla="*/ 0 w 1599317"/>
                <a:gd name="connsiteY24" fmla="*/ 335398 h 1143883"/>
                <a:gd name="connsiteX25" fmla="*/ 123568 w 1599317"/>
                <a:gd name="connsiteY25" fmla="*/ 218891 h 1143883"/>
                <a:gd name="connsiteX26" fmla="*/ 257727 w 1599317"/>
                <a:gd name="connsiteY26" fmla="*/ 0 h 1143883"/>
                <a:gd name="connsiteX27" fmla="*/ 571941 w 1599317"/>
                <a:gd name="connsiteY27" fmla="*/ 151812 h 114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99317" h="1143883">
                  <a:moveTo>
                    <a:pt x="571941" y="151812"/>
                  </a:moveTo>
                  <a:lnTo>
                    <a:pt x="699039" y="363642"/>
                  </a:lnTo>
                  <a:lnTo>
                    <a:pt x="861443" y="356581"/>
                  </a:lnTo>
                  <a:lnTo>
                    <a:pt x="1126230" y="448374"/>
                  </a:lnTo>
                  <a:lnTo>
                    <a:pt x="1165066" y="529575"/>
                  </a:lnTo>
                  <a:lnTo>
                    <a:pt x="1451036" y="649613"/>
                  </a:lnTo>
                  <a:lnTo>
                    <a:pt x="1532238" y="614307"/>
                  </a:lnTo>
                  <a:lnTo>
                    <a:pt x="1599317" y="656674"/>
                  </a:lnTo>
                  <a:lnTo>
                    <a:pt x="1412201" y="790833"/>
                  </a:lnTo>
                  <a:lnTo>
                    <a:pt x="1401609" y="847321"/>
                  </a:lnTo>
                  <a:lnTo>
                    <a:pt x="1327469" y="857912"/>
                  </a:lnTo>
                  <a:lnTo>
                    <a:pt x="1225084" y="967358"/>
                  </a:lnTo>
                  <a:lnTo>
                    <a:pt x="1119169" y="970888"/>
                  </a:lnTo>
                  <a:lnTo>
                    <a:pt x="992071" y="932053"/>
                  </a:lnTo>
                  <a:lnTo>
                    <a:pt x="886156" y="981480"/>
                  </a:lnTo>
                  <a:lnTo>
                    <a:pt x="589594" y="924992"/>
                  </a:lnTo>
                  <a:lnTo>
                    <a:pt x="699039" y="1080334"/>
                  </a:lnTo>
                  <a:lnTo>
                    <a:pt x="522514" y="1143883"/>
                  </a:lnTo>
                  <a:lnTo>
                    <a:pt x="345989" y="981480"/>
                  </a:lnTo>
                  <a:lnTo>
                    <a:pt x="342459" y="896748"/>
                  </a:lnTo>
                  <a:lnTo>
                    <a:pt x="247135" y="847321"/>
                  </a:lnTo>
                  <a:lnTo>
                    <a:pt x="285971" y="720223"/>
                  </a:lnTo>
                  <a:lnTo>
                    <a:pt x="127098" y="579002"/>
                  </a:lnTo>
                  <a:lnTo>
                    <a:pt x="98854" y="497801"/>
                  </a:lnTo>
                  <a:lnTo>
                    <a:pt x="0" y="335398"/>
                  </a:lnTo>
                  <a:lnTo>
                    <a:pt x="123568" y="218891"/>
                  </a:lnTo>
                  <a:lnTo>
                    <a:pt x="257727" y="0"/>
                  </a:lnTo>
                  <a:lnTo>
                    <a:pt x="571941" y="151812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37" name="กล่องข้อความ 36">
              <a:extLst>
                <a:ext uri="{FF2B5EF4-FFF2-40B4-BE49-F238E27FC236}">
                  <a16:creationId xmlns:a16="http://schemas.microsoft.com/office/drawing/2014/main" id="{8505098E-F936-5882-2E06-3E192FE8AE6F}"/>
                </a:ext>
              </a:extLst>
            </p:cNvPr>
            <p:cNvSpPr txBox="1"/>
            <p:nvPr/>
          </p:nvSpPr>
          <p:spPr>
            <a:xfrm>
              <a:off x="7046067" y="4194986"/>
              <a:ext cx="989665" cy="37319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00" b="1" spc="-50">
                  <a:solidFill>
                    <a:srgbClr val="EEEEEE">
                      <a:lumMod val="10000"/>
                    </a:srgbClr>
                  </a:solidFill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ไชยวาน</a:t>
              </a:r>
            </a:p>
          </p:txBody>
        </p:sp>
        <p:sp>
          <p:nvSpPr>
            <p:cNvPr id="38" name="รูปแบบอิสระ: รูปร่าง 37">
              <a:extLst>
                <a:ext uri="{FF2B5EF4-FFF2-40B4-BE49-F238E27FC236}">
                  <a16:creationId xmlns:a16="http://schemas.microsoft.com/office/drawing/2014/main" id="{9BF3C644-FE9B-CFA3-B952-8713B58AB038}"/>
                </a:ext>
              </a:extLst>
            </p:cNvPr>
            <p:cNvSpPr/>
            <p:nvPr/>
          </p:nvSpPr>
          <p:spPr>
            <a:xfrm>
              <a:off x="8061865" y="4557017"/>
              <a:ext cx="1959428" cy="2171259"/>
            </a:xfrm>
            <a:custGeom>
              <a:avLst/>
              <a:gdLst>
                <a:gd name="connsiteX0" fmla="*/ 677856 w 1959428"/>
                <a:gd name="connsiteY0" fmla="*/ 74141 h 2171259"/>
                <a:gd name="connsiteX1" fmla="*/ 854381 w 1959428"/>
                <a:gd name="connsiteY1" fmla="*/ 0 h 2171259"/>
                <a:gd name="connsiteX2" fmla="*/ 1426322 w 1959428"/>
                <a:gd name="connsiteY2" fmla="*/ 356581 h 2171259"/>
                <a:gd name="connsiteX3" fmla="*/ 1556951 w 1959428"/>
                <a:gd name="connsiteY3" fmla="*/ 275380 h 2171259"/>
                <a:gd name="connsiteX4" fmla="*/ 1712293 w 1959428"/>
                <a:gd name="connsiteY4" fmla="*/ 402478 h 2171259"/>
                <a:gd name="connsiteX5" fmla="*/ 1804086 w 1959428"/>
                <a:gd name="connsiteY5" fmla="*/ 564881 h 2171259"/>
                <a:gd name="connsiteX6" fmla="*/ 1931184 w 1959428"/>
                <a:gd name="connsiteY6" fmla="*/ 582533 h 2171259"/>
                <a:gd name="connsiteX7" fmla="*/ 1959428 w 1959428"/>
                <a:gd name="connsiteY7" fmla="*/ 603716 h 2171259"/>
                <a:gd name="connsiteX8" fmla="*/ 1899410 w 1959428"/>
                <a:gd name="connsiteY8" fmla="*/ 773180 h 2171259"/>
                <a:gd name="connsiteX9" fmla="*/ 1955898 w 1959428"/>
                <a:gd name="connsiteY9" fmla="*/ 857912 h 2171259"/>
                <a:gd name="connsiteX10" fmla="*/ 1902940 w 1959428"/>
                <a:gd name="connsiteY10" fmla="*/ 1052090 h 2171259"/>
                <a:gd name="connsiteX11" fmla="*/ 1853513 w 1959428"/>
                <a:gd name="connsiteY11" fmla="*/ 1034438 h 2171259"/>
                <a:gd name="connsiteX12" fmla="*/ 1874696 w 1959428"/>
                <a:gd name="connsiteY12" fmla="*/ 893217 h 2171259"/>
                <a:gd name="connsiteX13" fmla="*/ 1705232 w 1959428"/>
                <a:gd name="connsiteY13" fmla="*/ 688448 h 2171259"/>
                <a:gd name="connsiteX14" fmla="*/ 1465158 w 1959428"/>
                <a:gd name="connsiteY14" fmla="*/ 642552 h 2171259"/>
                <a:gd name="connsiteX15" fmla="*/ 1260389 w 1959428"/>
                <a:gd name="connsiteY15" fmla="*/ 741406 h 2171259"/>
                <a:gd name="connsiteX16" fmla="*/ 1228614 w 1959428"/>
                <a:gd name="connsiteY16" fmla="*/ 822607 h 2171259"/>
                <a:gd name="connsiteX17" fmla="*/ 1087394 w 1959428"/>
                <a:gd name="connsiteY17" fmla="*/ 935583 h 2171259"/>
                <a:gd name="connsiteX18" fmla="*/ 1133291 w 1959428"/>
                <a:gd name="connsiteY18" fmla="*/ 1165066 h 2171259"/>
                <a:gd name="connsiteX19" fmla="*/ 999132 w 1959428"/>
                <a:gd name="connsiteY19" fmla="*/ 1352183 h 2171259"/>
                <a:gd name="connsiteX20" fmla="*/ 956766 w 1959428"/>
                <a:gd name="connsiteY20" fmla="*/ 1493403 h 2171259"/>
                <a:gd name="connsiteX21" fmla="*/ 995601 w 1959428"/>
                <a:gd name="connsiteY21" fmla="*/ 1539299 h 2171259"/>
                <a:gd name="connsiteX22" fmla="*/ 709630 w 1959428"/>
                <a:gd name="connsiteY22" fmla="*/ 1931185 h 2171259"/>
                <a:gd name="connsiteX23" fmla="*/ 751997 w 1959428"/>
                <a:gd name="connsiteY23" fmla="*/ 2008856 h 2171259"/>
                <a:gd name="connsiteX24" fmla="*/ 596654 w 1959428"/>
                <a:gd name="connsiteY24" fmla="*/ 2171259 h 2171259"/>
                <a:gd name="connsiteX25" fmla="*/ 518983 w 1959428"/>
                <a:gd name="connsiteY25" fmla="*/ 2114771 h 2171259"/>
                <a:gd name="connsiteX26" fmla="*/ 575471 w 1959428"/>
                <a:gd name="connsiteY26" fmla="*/ 2030039 h 2171259"/>
                <a:gd name="connsiteX27" fmla="*/ 497800 w 1959428"/>
                <a:gd name="connsiteY27" fmla="*/ 1895880 h 2171259"/>
                <a:gd name="connsiteX28" fmla="*/ 536636 w 1959428"/>
                <a:gd name="connsiteY28" fmla="*/ 1807617 h 2171259"/>
                <a:gd name="connsiteX29" fmla="*/ 374233 w 1959428"/>
                <a:gd name="connsiteY29" fmla="*/ 1627562 h 2171259"/>
                <a:gd name="connsiteX30" fmla="*/ 74140 w 1959428"/>
                <a:gd name="connsiteY30" fmla="*/ 1521647 h 2171259"/>
                <a:gd name="connsiteX31" fmla="*/ 52957 w 1959428"/>
                <a:gd name="connsiteY31" fmla="*/ 1278042 h 2171259"/>
                <a:gd name="connsiteX32" fmla="*/ 0 w 1959428"/>
                <a:gd name="connsiteY32" fmla="*/ 1218024 h 2171259"/>
                <a:gd name="connsiteX33" fmla="*/ 38835 w 1959428"/>
                <a:gd name="connsiteY33" fmla="*/ 1168597 h 2171259"/>
                <a:gd name="connsiteX34" fmla="*/ 112976 w 1959428"/>
                <a:gd name="connsiteY34" fmla="*/ 1172127 h 2171259"/>
                <a:gd name="connsiteX35" fmla="*/ 204769 w 1959428"/>
                <a:gd name="connsiteY35" fmla="*/ 1013255 h 2171259"/>
                <a:gd name="connsiteX36" fmla="*/ 63549 w 1959428"/>
                <a:gd name="connsiteY36" fmla="*/ 981480 h 2171259"/>
                <a:gd name="connsiteX37" fmla="*/ 84732 w 1959428"/>
                <a:gd name="connsiteY37" fmla="*/ 914400 h 2171259"/>
                <a:gd name="connsiteX38" fmla="*/ 172994 w 1959428"/>
                <a:gd name="connsiteY38" fmla="*/ 907339 h 2171259"/>
                <a:gd name="connsiteX39" fmla="*/ 187116 w 1959428"/>
                <a:gd name="connsiteY39" fmla="*/ 759058 h 2171259"/>
                <a:gd name="connsiteX40" fmla="*/ 268318 w 1959428"/>
                <a:gd name="connsiteY40" fmla="*/ 617838 h 2171259"/>
                <a:gd name="connsiteX41" fmla="*/ 236543 w 1959428"/>
                <a:gd name="connsiteY41" fmla="*/ 571942 h 2171259"/>
                <a:gd name="connsiteX42" fmla="*/ 250665 w 1959428"/>
                <a:gd name="connsiteY42" fmla="*/ 458966 h 2171259"/>
                <a:gd name="connsiteX43" fmla="*/ 338928 w 1959428"/>
                <a:gd name="connsiteY43" fmla="*/ 434252 h 2171259"/>
                <a:gd name="connsiteX44" fmla="*/ 331867 w 1959428"/>
                <a:gd name="connsiteY44" fmla="*/ 335398 h 2171259"/>
                <a:gd name="connsiteX45" fmla="*/ 427190 w 1959428"/>
                <a:gd name="connsiteY45" fmla="*/ 250666 h 2171259"/>
                <a:gd name="connsiteX46" fmla="*/ 480148 w 1959428"/>
                <a:gd name="connsiteY46" fmla="*/ 257727 h 2171259"/>
                <a:gd name="connsiteX47" fmla="*/ 490739 w 1959428"/>
                <a:gd name="connsiteY47" fmla="*/ 172995 h 2171259"/>
                <a:gd name="connsiteX48" fmla="*/ 677856 w 1959428"/>
                <a:gd name="connsiteY48" fmla="*/ 74141 h 217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59428" h="2171259">
                  <a:moveTo>
                    <a:pt x="677856" y="74141"/>
                  </a:moveTo>
                  <a:lnTo>
                    <a:pt x="854381" y="0"/>
                  </a:lnTo>
                  <a:lnTo>
                    <a:pt x="1426322" y="356581"/>
                  </a:lnTo>
                  <a:lnTo>
                    <a:pt x="1556951" y="275380"/>
                  </a:lnTo>
                  <a:lnTo>
                    <a:pt x="1712293" y="402478"/>
                  </a:lnTo>
                  <a:lnTo>
                    <a:pt x="1804086" y="564881"/>
                  </a:lnTo>
                  <a:lnTo>
                    <a:pt x="1931184" y="582533"/>
                  </a:lnTo>
                  <a:lnTo>
                    <a:pt x="1959428" y="603716"/>
                  </a:lnTo>
                  <a:lnTo>
                    <a:pt x="1899410" y="773180"/>
                  </a:lnTo>
                  <a:lnTo>
                    <a:pt x="1955898" y="857912"/>
                  </a:lnTo>
                  <a:lnTo>
                    <a:pt x="1902940" y="1052090"/>
                  </a:lnTo>
                  <a:lnTo>
                    <a:pt x="1853513" y="1034438"/>
                  </a:lnTo>
                  <a:lnTo>
                    <a:pt x="1874696" y="893217"/>
                  </a:lnTo>
                  <a:lnTo>
                    <a:pt x="1705232" y="688448"/>
                  </a:lnTo>
                  <a:lnTo>
                    <a:pt x="1465158" y="642552"/>
                  </a:lnTo>
                  <a:lnTo>
                    <a:pt x="1260389" y="741406"/>
                  </a:lnTo>
                  <a:lnTo>
                    <a:pt x="1228614" y="822607"/>
                  </a:lnTo>
                  <a:lnTo>
                    <a:pt x="1087394" y="935583"/>
                  </a:lnTo>
                  <a:lnTo>
                    <a:pt x="1133291" y="1165066"/>
                  </a:lnTo>
                  <a:lnTo>
                    <a:pt x="999132" y="1352183"/>
                  </a:lnTo>
                  <a:lnTo>
                    <a:pt x="956766" y="1493403"/>
                  </a:lnTo>
                  <a:lnTo>
                    <a:pt x="995601" y="1539299"/>
                  </a:lnTo>
                  <a:lnTo>
                    <a:pt x="709630" y="1931185"/>
                  </a:lnTo>
                  <a:lnTo>
                    <a:pt x="751997" y="2008856"/>
                  </a:lnTo>
                  <a:lnTo>
                    <a:pt x="596654" y="2171259"/>
                  </a:lnTo>
                  <a:lnTo>
                    <a:pt x="518983" y="2114771"/>
                  </a:lnTo>
                  <a:lnTo>
                    <a:pt x="575471" y="2030039"/>
                  </a:lnTo>
                  <a:lnTo>
                    <a:pt x="497800" y="1895880"/>
                  </a:lnTo>
                  <a:lnTo>
                    <a:pt x="536636" y="1807617"/>
                  </a:lnTo>
                  <a:lnTo>
                    <a:pt x="374233" y="1627562"/>
                  </a:lnTo>
                  <a:lnTo>
                    <a:pt x="74140" y="1521647"/>
                  </a:lnTo>
                  <a:lnTo>
                    <a:pt x="52957" y="1278042"/>
                  </a:lnTo>
                  <a:lnTo>
                    <a:pt x="0" y="1218024"/>
                  </a:lnTo>
                  <a:lnTo>
                    <a:pt x="38835" y="1168597"/>
                  </a:lnTo>
                  <a:lnTo>
                    <a:pt x="112976" y="1172127"/>
                  </a:lnTo>
                  <a:lnTo>
                    <a:pt x="204769" y="1013255"/>
                  </a:lnTo>
                  <a:lnTo>
                    <a:pt x="63549" y="981480"/>
                  </a:lnTo>
                  <a:lnTo>
                    <a:pt x="84732" y="914400"/>
                  </a:lnTo>
                  <a:lnTo>
                    <a:pt x="172994" y="907339"/>
                  </a:lnTo>
                  <a:lnTo>
                    <a:pt x="187116" y="759058"/>
                  </a:lnTo>
                  <a:lnTo>
                    <a:pt x="268318" y="617838"/>
                  </a:lnTo>
                  <a:lnTo>
                    <a:pt x="236543" y="571942"/>
                  </a:lnTo>
                  <a:lnTo>
                    <a:pt x="250665" y="458966"/>
                  </a:lnTo>
                  <a:lnTo>
                    <a:pt x="338928" y="434252"/>
                  </a:lnTo>
                  <a:lnTo>
                    <a:pt x="331867" y="335398"/>
                  </a:lnTo>
                  <a:lnTo>
                    <a:pt x="427190" y="250666"/>
                  </a:lnTo>
                  <a:lnTo>
                    <a:pt x="480148" y="257727"/>
                  </a:lnTo>
                  <a:lnTo>
                    <a:pt x="490739" y="172995"/>
                  </a:lnTo>
                  <a:lnTo>
                    <a:pt x="677856" y="74141"/>
                  </a:lnTo>
                  <a:close/>
                </a:path>
              </a:pathLst>
            </a:custGeom>
            <a:solidFill>
              <a:srgbClr val="A4324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39" name="กล่องข้อความ 38">
              <a:extLst>
                <a:ext uri="{FF2B5EF4-FFF2-40B4-BE49-F238E27FC236}">
                  <a16:creationId xmlns:a16="http://schemas.microsoft.com/office/drawing/2014/main" id="{1CA50C10-77E0-7535-A240-ED561C4C5BC9}"/>
                </a:ext>
              </a:extLst>
            </p:cNvPr>
            <p:cNvSpPr txBox="1"/>
            <p:nvPr/>
          </p:nvSpPr>
          <p:spPr>
            <a:xfrm>
              <a:off x="8316196" y="5079301"/>
              <a:ext cx="897697" cy="346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วังสามหมอ</a:t>
              </a:r>
            </a:p>
          </p:txBody>
        </p:sp>
        <p:sp>
          <p:nvSpPr>
            <p:cNvPr id="40" name="รูปแบบอิสระ: รูปร่าง 39">
              <a:extLst>
                <a:ext uri="{FF2B5EF4-FFF2-40B4-BE49-F238E27FC236}">
                  <a16:creationId xmlns:a16="http://schemas.microsoft.com/office/drawing/2014/main" id="{4AC5C5BC-014D-D613-D812-4100C09935ED}"/>
                </a:ext>
              </a:extLst>
            </p:cNvPr>
            <p:cNvSpPr/>
            <p:nvPr/>
          </p:nvSpPr>
          <p:spPr>
            <a:xfrm>
              <a:off x="6056540" y="2526979"/>
              <a:ext cx="1136821" cy="914400"/>
            </a:xfrm>
            <a:custGeom>
              <a:avLst/>
              <a:gdLst>
                <a:gd name="connsiteX0" fmla="*/ 963827 w 1136821"/>
                <a:gd name="connsiteY0" fmla="*/ 646082 h 914400"/>
                <a:gd name="connsiteX1" fmla="*/ 815545 w 1136821"/>
                <a:gd name="connsiteY1" fmla="*/ 596655 h 914400"/>
                <a:gd name="connsiteX2" fmla="*/ 727283 w 1136821"/>
                <a:gd name="connsiteY2" fmla="*/ 684917 h 914400"/>
                <a:gd name="connsiteX3" fmla="*/ 766118 w 1136821"/>
                <a:gd name="connsiteY3" fmla="*/ 755527 h 914400"/>
                <a:gd name="connsiteX4" fmla="*/ 730813 w 1136821"/>
                <a:gd name="connsiteY4" fmla="*/ 808485 h 914400"/>
                <a:gd name="connsiteX5" fmla="*/ 314214 w 1136821"/>
                <a:gd name="connsiteY5" fmla="*/ 893217 h 914400"/>
                <a:gd name="connsiteX6" fmla="*/ 77671 w 1136821"/>
                <a:gd name="connsiteY6" fmla="*/ 914400 h 914400"/>
                <a:gd name="connsiteX7" fmla="*/ 0 w 1136821"/>
                <a:gd name="connsiteY7" fmla="*/ 872034 h 914400"/>
                <a:gd name="connsiteX8" fmla="*/ 14122 w 1136821"/>
                <a:gd name="connsiteY8" fmla="*/ 794363 h 914400"/>
                <a:gd name="connsiteX9" fmla="*/ 183586 w 1136821"/>
                <a:gd name="connsiteY9" fmla="*/ 713161 h 914400"/>
                <a:gd name="connsiteX10" fmla="*/ 123567 w 1136821"/>
                <a:gd name="connsiteY10" fmla="*/ 579002 h 914400"/>
                <a:gd name="connsiteX11" fmla="*/ 247135 w 1136821"/>
                <a:gd name="connsiteY11" fmla="*/ 589594 h 914400"/>
                <a:gd name="connsiteX12" fmla="*/ 229482 w 1136821"/>
                <a:gd name="connsiteY12" fmla="*/ 462496 h 914400"/>
                <a:gd name="connsiteX13" fmla="*/ 656673 w 1136821"/>
                <a:gd name="connsiteY13" fmla="*/ 215360 h 914400"/>
                <a:gd name="connsiteX14" fmla="*/ 741405 w 1136821"/>
                <a:gd name="connsiteY14" fmla="*/ 233013 h 914400"/>
                <a:gd name="connsiteX15" fmla="*/ 875564 w 1136821"/>
                <a:gd name="connsiteY15" fmla="*/ 10591 h 914400"/>
                <a:gd name="connsiteX16" fmla="*/ 1055620 w 1136821"/>
                <a:gd name="connsiteY16" fmla="*/ 0 h 914400"/>
                <a:gd name="connsiteX17" fmla="*/ 1136821 w 1136821"/>
                <a:gd name="connsiteY17" fmla="*/ 151811 h 914400"/>
                <a:gd name="connsiteX18" fmla="*/ 1048559 w 1136821"/>
                <a:gd name="connsiteY18" fmla="*/ 303623 h 914400"/>
                <a:gd name="connsiteX19" fmla="*/ 1045028 w 1136821"/>
                <a:gd name="connsiteY19" fmla="*/ 423660 h 914400"/>
                <a:gd name="connsiteX20" fmla="*/ 963827 w 1136821"/>
                <a:gd name="connsiteY20" fmla="*/ 646082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6821" h="914400">
                  <a:moveTo>
                    <a:pt x="963827" y="646082"/>
                  </a:moveTo>
                  <a:lnTo>
                    <a:pt x="815545" y="596655"/>
                  </a:lnTo>
                  <a:lnTo>
                    <a:pt x="727283" y="684917"/>
                  </a:lnTo>
                  <a:lnTo>
                    <a:pt x="766118" y="755527"/>
                  </a:lnTo>
                  <a:lnTo>
                    <a:pt x="730813" y="808485"/>
                  </a:lnTo>
                  <a:lnTo>
                    <a:pt x="314214" y="893217"/>
                  </a:lnTo>
                  <a:lnTo>
                    <a:pt x="77671" y="914400"/>
                  </a:lnTo>
                  <a:lnTo>
                    <a:pt x="0" y="872034"/>
                  </a:lnTo>
                  <a:lnTo>
                    <a:pt x="14122" y="794363"/>
                  </a:lnTo>
                  <a:lnTo>
                    <a:pt x="183586" y="713161"/>
                  </a:lnTo>
                  <a:lnTo>
                    <a:pt x="123567" y="579002"/>
                  </a:lnTo>
                  <a:lnTo>
                    <a:pt x="247135" y="589594"/>
                  </a:lnTo>
                  <a:lnTo>
                    <a:pt x="229482" y="462496"/>
                  </a:lnTo>
                  <a:lnTo>
                    <a:pt x="656673" y="215360"/>
                  </a:lnTo>
                  <a:lnTo>
                    <a:pt x="741405" y="233013"/>
                  </a:lnTo>
                  <a:lnTo>
                    <a:pt x="875564" y="10591"/>
                  </a:lnTo>
                  <a:lnTo>
                    <a:pt x="1055620" y="0"/>
                  </a:lnTo>
                  <a:lnTo>
                    <a:pt x="1136821" y="151811"/>
                  </a:lnTo>
                  <a:lnTo>
                    <a:pt x="1048559" y="303623"/>
                  </a:lnTo>
                  <a:lnTo>
                    <a:pt x="1045028" y="423660"/>
                  </a:lnTo>
                  <a:lnTo>
                    <a:pt x="963827" y="646082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FA9D5386-C4F3-1179-7F03-6301941AF4E3}"/>
                </a:ext>
              </a:extLst>
            </p:cNvPr>
            <p:cNvSpPr txBox="1"/>
            <p:nvPr/>
          </p:nvSpPr>
          <p:spPr>
            <a:xfrm>
              <a:off x="6198269" y="2658561"/>
              <a:ext cx="936000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spc="-50">
                  <a:solidFill>
                    <a:srgbClr val="EEEEEE">
                      <a:lumMod val="10000"/>
                    </a:srgbClr>
                  </a:solidFill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พิบูลย์รักษ์</a:t>
              </a:r>
            </a:p>
          </p:txBody>
        </p:sp>
        <p:sp>
          <p:nvSpPr>
            <p:cNvPr id="42" name="รูปแบบอิสระ: รูปร่าง 41">
              <a:extLst>
                <a:ext uri="{FF2B5EF4-FFF2-40B4-BE49-F238E27FC236}">
                  <a16:creationId xmlns:a16="http://schemas.microsoft.com/office/drawing/2014/main" id="{A5575C81-93C6-52DA-2B15-CE06F4302FD1}"/>
                </a:ext>
              </a:extLst>
            </p:cNvPr>
            <p:cNvSpPr/>
            <p:nvPr/>
          </p:nvSpPr>
          <p:spPr>
            <a:xfrm>
              <a:off x="6783823" y="4482877"/>
              <a:ext cx="882625" cy="759058"/>
            </a:xfrm>
            <a:custGeom>
              <a:avLst/>
              <a:gdLst>
                <a:gd name="connsiteX0" fmla="*/ 38835 w 882625"/>
                <a:gd name="connsiteY0" fmla="*/ 112976 h 759058"/>
                <a:gd name="connsiteX1" fmla="*/ 285971 w 882625"/>
                <a:gd name="connsiteY1" fmla="*/ 84732 h 759058"/>
                <a:gd name="connsiteX2" fmla="*/ 324806 w 882625"/>
                <a:gd name="connsiteY2" fmla="*/ 123568 h 759058"/>
                <a:gd name="connsiteX3" fmla="*/ 413069 w 882625"/>
                <a:gd name="connsiteY3" fmla="*/ 102384 h 759058"/>
                <a:gd name="connsiteX4" fmla="*/ 483679 w 882625"/>
                <a:gd name="connsiteY4" fmla="*/ 0 h 759058"/>
                <a:gd name="connsiteX5" fmla="*/ 522514 w 882625"/>
                <a:gd name="connsiteY5" fmla="*/ 63549 h 759058"/>
                <a:gd name="connsiteX6" fmla="*/ 677856 w 882625"/>
                <a:gd name="connsiteY6" fmla="*/ 197708 h 759058"/>
                <a:gd name="connsiteX7" fmla="*/ 639021 w 882625"/>
                <a:gd name="connsiteY7" fmla="*/ 328337 h 759058"/>
                <a:gd name="connsiteX8" fmla="*/ 734344 w 882625"/>
                <a:gd name="connsiteY8" fmla="*/ 377764 h 759058"/>
                <a:gd name="connsiteX9" fmla="*/ 744936 w 882625"/>
                <a:gd name="connsiteY9" fmla="*/ 462496 h 759058"/>
                <a:gd name="connsiteX10" fmla="*/ 882625 w 882625"/>
                <a:gd name="connsiteY10" fmla="*/ 600185 h 759058"/>
                <a:gd name="connsiteX11" fmla="*/ 829668 w 882625"/>
                <a:gd name="connsiteY11" fmla="*/ 653143 h 759058"/>
                <a:gd name="connsiteX12" fmla="*/ 759058 w 882625"/>
                <a:gd name="connsiteY12" fmla="*/ 727283 h 759058"/>
                <a:gd name="connsiteX13" fmla="*/ 610777 w 882625"/>
                <a:gd name="connsiteY13" fmla="*/ 631960 h 759058"/>
                <a:gd name="connsiteX14" fmla="*/ 582533 w 882625"/>
                <a:gd name="connsiteY14" fmla="*/ 691978 h 759058"/>
                <a:gd name="connsiteX15" fmla="*/ 434252 w 882625"/>
                <a:gd name="connsiteY15" fmla="*/ 706100 h 759058"/>
                <a:gd name="connsiteX16" fmla="*/ 363642 w 882625"/>
                <a:gd name="connsiteY16" fmla="*/ 759058 h 759058"/>
                <a:gd name="connsiteX17" fmla="*/ 271849 w 882625"/>
                <a:gd name="connsiteY17" fmla="*/ 642551 h 759058"/>
                <a:gd name="connsiteX18" fmla="*/ 229483 w 882625"/>
                <a:gd name="connsiteY18" fmla="*/ 497801 h 759058"/>
                <a:gd name="connsiteX19" fmla="*/ 102384 w 882625"/>
                <a:gd name="connsiteY19" fmla="*/ 377764 h 759058"/>
                <a:gd name="connsiteX20" fmla="*/ 0 w 882625"/>
                <a:gd name="connsiteY20" fmla="*/ 211830 h 759058"/>
                <a:gd name="connsiteX21" fmla="*/ 38835 w 882625"/>
                <a:gd name="connsiteY21" fmla="*/ 112976 h 75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25" h="759058">
                  <a:moveTo>
                    <a:pt x="38835" y="112976"/>
                  </a:moveTo>
                  <a:lnTo>
                    <a:pt x="285971" y="84732"/>
                  </a:lnTo>
                  <a:lnTo>
                    <a:pt x="324806" y="123568"/>
                  </a:lnTo>
                  <a:lnTo>
                    <a:pt x="413069" y="102384"/>
                  </a:lnTo>
                  <a:lnTo>
                    <a:pt x="483679" y="0"/>
                  </a:lnTo>
                  <a:lnTo>
                    <a:pt x="522514" y="63549"/>
                  </a:lnTo>
                  <a:lnTo>
                    <a:pt x="677856" y="197708"/>
                  </a:lnTo>
                  <a:lnTo>
                    <a:pt x="639021" y="328337"/>
                  </a:lnTo>
                  <a:lnTo>
                    <a:pt x="734344" y="377764"/>
                  </a:lnTo>
                  <a:lnTo>
                    <a:pt x="744936" y="462496"/>
                  </a:lnTo>
                  <a:lnTo>
                    <a:pt x="882625" y="600185"/>
                  </a:lnTo>
                  <a:lnTo>
                    <a:pt x="829668" y="653143"/>
                  </a:lnTo>
                  <a:lnTo>
                    <a:pt x="759058" y="727283"/>
                  </a:lnTo>
                  <a:lnTo>
                    <a:pt x="610777" y="631960"/>
                  </a:lnTo>
                  <a:lnTo>
                    <a:pt x="582533" y="691978"/>
                  </a:lnTo>
                  <a:lnTo>
                    <a:pt x="434252" y="706100"/>
                  </a:lnTo>
                  <a:lnTo>
                    <a:pt x="363642" y="759058"/>
                  </a:lnTo>
                  <a:lnTo>
                    <a:pt x="271849" y="642551"/>
                  </a:lnTo>
                  <a:lnTo>
                    <a:pt x="229483" y="497801"/>
                  </a:lnTo>
                  <a:lnTo>
                    <a:pt x="102384" y="377764"/>
                  </a:lnTo>
                  <a:lnTo>
                    <a:pt x="0" y="211830"/>
                  </a:lnTo>
                  <a:lnTo>
                    <a:pt x="38835" y="112976"/>
                  </a:lnTo>
                  <a:close/>
                </a:path>
              </a:pathLst>
            </a:custGeom>
            <a:solidFill>
              <a:srgbClr val="FF996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43" name="กล่องข้อความ 42">
              <a:extLst>
                <a:ext uri="{FF2B5EF4-FFF2-40B4-BE49-F238E27FC236}">
                  <a16:creationId xmlns:a16="http://schemas.microsoft.com/office/drawing/2014/main" id="{E38016ED-40CD-3BFB-C78B-7D371D0748A7}"/>
                </a:ext>
              </a:extLst>
            </p:cNvPr>
            <p:cNvSpPr txBox="1"/>
            <p:nvPr/>
          </p:nvSpPr>
          <p:spPr>
            <a:xfrm>
              <a:off x="6902293" y="4634023"/>
              <a:ext cx="575799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กู่แก้ว</a:t>
              </a:r>
            </a:p>
          </p:txBody>
        </p:sp>
        <p:sp>
          <p:nvSpPr>
            <p:cNvPr id="44" name="รูปแบบอิสระ: รูปร่าง 43">
              <a:extLst>
                <a:ext uri="{FF2B5EF4-FFF2-40B4-BE49-F238E27FC236}">
                  <a16:creationId xmlns:a16="http://schemas.microsoft.com/office/drawing/2014/main" id="{E6BAF87E-CC42-1AA0-9203-66CAB9F3EE89}"/>
                </a:ext>
              </a:extLst>
            </p:cNvPr>
            <p:cNvSpPr/>
            <p:nvPr/>
          </p:nvSpPr>
          <p:spPr>
            <a:xfrm>
              <a:off x="6826066" y="1117157"/>
              <a:ext cx="1796995" cy="1975899"/>
            </a:xfrm>
            <a:custGeom>
              <a:avLst/>
              <a:gdLst>
                <a:gd name="connsiteX0" fmla="*/ 186856 w 1796995"/>
                <a:gd name="connsiteY0" fmla="*/ 318053 h 1975899"/>
                <a:gd name="connsiteX1" fmla="*/ 318052 w 1796995"/>
                <a:gd name="connsiteY1" fmla="*/ 504908 h 1975899"/>
                <a:gd name="connsiteX2" fmla="*/ 397565 w 1796995"/>
                <a:gd name="connsiteY2" fmla="*/ 489006 h 1975899"/>
                <a:gd name="connsiteX3" fmla="*/ 524786 w 1796995"/>
                <a:gd name="connsiteY3" fmla="*/ 163002 h 1975899"/>
                <a:gd name="connsiteX4" fmla="*/ 747423 w 1796995"/>
                <a:gd name="connsiteY4" fmla="*/ 147099 h 1975899"/>
                <a:gd name="connsiteX5" fmla="*/ 822960 w 1796995"/>
                <a:gd name="connsiteY5" fmla="*/ 83489 h 1975899"/>
                <a:gd name="connsiteX6" fmla="*/ 958132 w 1796995"/>
                <a:gd name="connsiteY6" fmla="*/ 166978 h 1975899"/>
                <a:gd name="connsiteX7" fmla="*/ 974035 w 1796995"/>
                <a:gd name="connsiteY7" fmla="*/ 242515 h 1975899"/>
                <a:gd name="connsiteX8" fmla="*/ 1137037 w 1796995"/>
                <a:gd name="connsiteY8" fmla="*/ 381663 h 1975899"/>
                <a:gd name="connsiteX9" fmla="*/ 1327868 w 1796995"/>
                <a:gd name="connsiteY9" fmla="*/ 389614 h 1975899"/>
                <a:gd name="connsiteX10" fmla="*/ 1379551 w 1796995"/>
                <a:gd name="connsiteY10" fmla="*/ 250466 h 1975899"/>
                <a:gd name="connsiteX11" fmla="*/ 1566407 w 1796995"/>
                <a:gd name="connsiteY11" fmla="*/ 147099 h 1975899"/>
                <a:gd name="connsiteX12" fmla="*/ 1673750 w 1796995"/>
                <a:gd name="connsiteY12" fmla="*/ 151075 h 1975899"/>
                <a:gd name="connsiteX13" fmla="*/ 1701579 w 1796995"/>
                <a:gd name="connsiteY13" fmla="*/ 15903 h 1975899"/>
                <a:gd name="connsiteX14" fmla="*/ 1761214 w 1796995"/>
                <a:gd name="connsiteY14" fmla="*/ 0 h 1975899"/>
                <a:gd name="connsiteX15" fmla="*/ 1796995 w 1796995"/>
                <a:gd name="connsiteY15" fmla="*/ 107343 h 1975899"/>
                <a:gd name="connsiteX16" fmla="*/ 1745311 w 1796995"/>
                <a:gd name="connsiteY16" fmla="*/ 222637 h 1975899"/>
                <a:gd name="connsiteX17" fmla="*/ 1550504 w 1796995"/>
                <a:gd name="connsiteY17" fmla="*/ 608275 h 1975899"/>
                <a:gd name="connsiteX18" fmla="*/ 1622066 w 1796995"/>
                <a:gd name="connsiteY18" fmla="*/ 743447 h 1975899"/>
                <a:gd name="connsiteX19" fmla="*/ 1717482 w 1796995"/>
                <a:gd name="connsiteY19" fmla="*/ 743447 h 1975899"/>
                <a:gd name="connsiteX20" fmla="*/ 1757238 w 1796995"/>
                <a:gd name="connsiteY20" fmla="*/ 846814 h 1975899"/>
                <a:gd name="connsiteX21" fmla="*/ 1733384 w 1796995"/>
                <a:gd name="connsiteY21" fmla="*/ 1168842 h 1975899"/>
                <a:gd name="connsiteX22" fmla="*/ 1761214 w 1796995"/>
                <a:gd name="connsiteY22" fmla="*/ 1558456 h 1975899"/>
                <a:gd name="connsiteX23" fmla="*/ 1550504 w 1796995"/>
                <a:gd name="connsiteY23" fmla="*/ 1641945 h 1975899"/>
                <a:gd name="connsiteX24" fmla="*/ 1443162 w 1796995"/>
                <a:gd name="connsiteY24" fmla="*/ 1586286 h 1975899"/>
                <a:gd name="connsiteX25" fmla="*/ 1307990 w 1796995"/>
                <a:gd name="connsiteY25" fmla="*/ 1796995 h 1975899"/>
                <a:gd name="connsiteX26" fmla="*/ 934278 w 1796995"/>
                <a:gd name="connsiteY26" fmla="*/ 1785068 h 1975899"/>
                <a:gd name="connsiteX27" fmla="*/ 918376 w 1796995"/>
                <a:gd name="connsiteY27" fmla="*/ 1816873 h 1975899"/>
                <a:gd name="connsiteX28" fmla="*/ 989938 w 1796995"/>
                <a:gd name="connsiteY28" fmla="*/ 1872533 h 1975899"/>
                <a:gd name="connsiteX29" fmla="*/ 934278 w 1796995"/>
                <a:gd name="connsiteY29" fmla="*/ 1975899 h 1975899"/>
                <a:gd name="connsiteX30" fmla="*/ 731520 w 1796995"/>
                <a:gd name="connsiteY30" fmla="*/ 1896386 h 1975899"/>
                <a:gd name="connsiteX31" fmla="*/ 763325 w 1796995"/>
                <a:gd name="connsiteY31" fmla="*/ 1653872 h 1975899"/>
                <a:gd name="connsiteX32" fmla="*/ 695739 w 1796995"/>
                <a:gd name="connsiteY32" fmla="*/ 1622066 h 1975899"/>
                <a:gd name="connsiteX33" fmla="*/ 413468 w 1796995"/>
                <a:gd name="connsiteY33" fmla="*/ 1637969 h 1975899"/>
                <a:gd name="connsiteX34" fmla="*/ 266369 w 1796995"/>
                <a:gd name="connsiteY34" fmla="*/ 1431235 h 1975899"/>
                <a:gd name="connsiteX35" fmla="*/ 83489 w 1796995"/>
                <a:gd name="connsiteY35" fmla="*/ 1431235 h 1975899"/>
                <a:gd name="connsiteX36" fmla="*/ 0 w 1796995"/>
                <a:gd name="connsiteY36" fmla="*/ 1172818 h 1975899"/>
                <a:gd name="connsiteX37" fmla="*/ 75538 w 1796995"/>
                <a:gd name="connsiteY37" fmla="*/ 1168842 h 1975899"/>
                <a:gd name="connsiteX38" fmla="*/ 190831 w 1796995"/>
                <a:gd name="connsiteY38" fmla="*/ 763326 h 1975899"/>
                <a:gd name="connsiteX39" fmla="*/ 155051 w 1796995"/>
                <a:gd name="connsiteY39" fmla="*/ 644056 h 1975899"/>
                <a:gd name="connsiteX40" fmla="*/ 83489 w 1796995"/>
                <a:gd name="connsiteY40" fmla="*/ 612251 h 1975899"/>
                <a:gd name="connsiteX41" fmla="*/ 166978 w 1796995"/>
                <a:gd name="connsiteY41" fmla="*/ 473103 h 1975899"/>
                <a:gd name="connsiteX42" fmla="*/ 186856 w 1796995"/>
                <a:gd name="connsiteY42" fmla="*/ 318053 h 197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96995" h="1975899">
                  <a:moveTo>
                    <a:pt x="186856" y="318053"/>
                  </a:moveTo>
                  <a:lnTo>
                    <a:pt x="318052" y="504908"/>
                  </a:lnTo>
                  <a:lnTo>
                    <a:pt x="397565" y="489006"/>
                  </a:lnTo>
                  <a:lnTo>
                    <a:pt x="524786" y="163002"/>
                  </a:lnTo>
                  <a:lnTo>
                    <a:pt x="747423" y="147099"/>
                  </a:lnTo>
                  <a:lnTo>
                    <a:pt x="822960" y="83489"/>
                  </a:lnTo>
                  <a:lnTo>
                    <a:pt x="958132" y="166978"/>
                  </a:lnTo>
                  <a:lnTo>
                    <a:pt x="974035" y="242515"/>
                  </a:lnTo>
                  <a:lnTo>
                    <a:pt x="1137037" y="381663"/>
                  </a:lnTo>
                  <a:lnTo>
                    <a:pt x="1327868" y="389614"/>
                  </a:lnTo>
                  <a:lnTo>
                    <a:pt x="1379551" y="250466"/>
                  </a:lnTo>
                  <a:lnTo>
                    <a:pt x="1566407" y="147099"/>
                  </a:lnTo>
                  <a:lnTo>
                    <a:pt x="1673750" y="151075"/>
                  </a:lnTo>
                  <a:lnTo>
                    <a:pt x="1701579" y="15903"/>
                  </a:lnTo>
                  <a:lnTo>
                    <a:pt x="1761214" y="0"/>
                  </a:lnTo>
                  <a:lnTo>
                    <a:pt x="1796995" y="107343"/>
                  </a:lnTo>
                  <a:lnTo>
                    <a:pt x="1745311" y="222637"/>
                  </a:lnTo>
                  <a:lnTo>
                    <a:pt x="1550504" y="608275"/>
                  </a:lnTo>
                  <a:lnTo>
                    <a:pt x="1622066" y="743447"/>
                  </a:lnTo>
                  <a:lnTo>
                    <a:pt x="1717482" y="743447"/>
                  </a:lnTo>
                  <a:lnTo>
                    <a:pt x="1757238" y="846814"/>
                  </a:lnTo>
                  <a:lnTo>
                    <a:pt x="1733384" y="1168842"/>
                  </a:lnTo>
                  <a:lnTo>
                    <a:pt x="1761214" y="1558456"/>
                  </a:lnTo>
                  <a:lnTo>
                    <a:pt x="1550504" y="1641945"/>
                  </a:lnTo>
                  <a:lnTo>
                    <a:pt x="1443162" y="1586286"/>
                  </a:lnTo>
                  <a:lnTo>
                    <a:pt x="1307990" y="1796995"/>
                  </a:lnTo>
                  <a:lnTo>
                    <a:pt x="934278" y="1785068"/>
                  </a:lnTo>
                  <a:lnTo>
                    <a:pt x="918376" y="1816873"/>
                  </a:lnTo>
                  <a:lnTo>
                    <a:pt x="989938" y="1872533"/>
                  </a:lnTo>
                  <a:lnTo>
                    <a:pt x="934278" y="1975899"/>
                  </a:lnTo>
                  <a:lnTo>
                    <a:pt x="731520" y="1896386"/>
                  </a:lnTo>
                  <a:lnTo>
                    <a:pt x="763325" y="1653872"/>
                  </a:lnTo>
                  <a:lnTo>
                    <a:pt x="695739" y="1622066"/>
                  </a:lnTo>
                  <a:lnTo>
                    <a:pt x="413468" y="1637969"/>
                  </a:lnTo>
                  <a:lnTo>
                    <a:pt x="266369" y="1431235"/>
                  </a:lnTo>
                  <a:lnTo>
                    <a:pt x="83489" y="1431235"/>
                  </a:lnTo>
                  <a:lnTo>
                    <a:pt x="0" y="1172818"/>
                  </a:lnTo>
                  <a:lnTo>
                    <a:pt x="75538" y="1168842"/>
                  </a:lnTo>
                  <a:lnTo>
                    <a:pt x="190831" y="763326"/>
                  </a:lnTo>
                  <a:lnTo>
                    <a:pt x="155051" y="644056"/>
                  </a:lnTo>
                  <a:lnTo>
                    <a:pt x="83489" y="612251"/>
                  </a:lnTo>
                  <a:lnTo>
                    <a:pt x="166978" y="473103"/>
                  </a:lnTo>
                  <a:lnTo>
                    <a:pt x="186856" y="318053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334CCAC4-8922-58EA-5341-B23AFFAAE430}"/>
                </a:ext>
              </a:extLst>
            </p:cNvPr>
            <p:cNvSpPr txBox="1"/>
            <p:nvPr/>
          </p:nvSpPr>
          <p:spPr>
            <a:xfrm>
              <a:off x="7371585" y="1651436"/>
              <a:ext cx="659769" cy="39645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spc="-50">
                  <a:solidFill>
                    <a:srgbClr val="EEEEEE">
                      <a:lumMod val="10000"/>
                    </a:srgbClr>
                  </a:solidFill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บ้านดุง</a:t>
              </a:r>
            </a:p>
          </p:txBody>
        </p:sp>
        <p:sp>
          <p:nvSpPr>
            <p:cNvPr id="46" name="รูปแบบอิสระ: รูปร่าง 45">
              <a:extLst>
                <a:ext uri="{FF2B5EF4-FFF2-40B4-BE49-F238E27FC236}">
                  <a16:creationId xmlns:a16="http://schemas.microsoft.com/office/drawing/2014/main" id="{9C757914-6C26-9491-B194-6C72E94E2C70}"/>
                </a:ext>
              </a:extLst>
            </p:cNvPr>
            <p:cNvSpPr/>
            <p:nvPr/>
          </p:nvSpPr>
          <p:spPr>
            <a:xfrm>
              <a:off x="5265951" y="4370228"/>
              <a:ext cx="1881758" cy="1920593"/>
            </a:xfrm>
            <a:custGeom>
              <a:avLst/>
              <a:gdLst>
                <a:gd name="connsiteX0" fmla="*/ 1045029 w 1881758"/>
                <a:gd name="connsiteY0" fmla="*/ 314215 h 1920593"/>
                <a:gd name="connsiteX1" fmla="*/ 1083864 w 1881758"/>
                <a:gd name="connsiteY1" fmla="*/ 176525 h 1920593"/>
                <a:gd name="connsiteX2" fmla="*/ 1140352 w 1881758"/>
                <a:gd name="connsiteY2" fmla="*/ 49427 h 1920593"/>
                <a:gd name="connsiteX3" fmla="*/ 1203901 w 1881758"/>
                <a:gd name="connsiteY3" fmla="*/ 60019 h 1920593"/>
                <a:gd name="connsiteX4" fmla="*/ 1299225 w 1881758"/>
                <a:gd name="connsiteY4" fmla="*/ 225953 h 1920593"/>
                <a:gd name="connsiteX5" fmla="*/ 1306286 w 1881758"/>
                <a:gd name="connsiteY5" fmla="*/ 335398 h 1920593"/>
                <a:gd name="connsiteX6" fmla="*/ 1528707 w 1881758"/>
                <a:gd name="connsiteY6" fmla="*/ 338929 h 1920593"/>
                <a:gd name="connsiteX7" fmla="*/ 1645214 w 1881758"/>
                <a:gd name="connsiteY7" fmla="*/ 487210 h 1920593"/>
                <a:gd name="connsiteX8" fmla="*/ 1765251 w 1881758"/>
                <a:gd name="connsiteY8" fmla="*/ 600186 h 1920593"/>
                <a:gd name="connsiteX9" fmla="*/ 1800556 w 1881758"/>
                <a:gd name="connsiteY9" fmla="*/ 734345 h 1920593"/>
                <a:gd name="connsiteX10" fmla="*/ 1881758 w 1881758"/>
                <a:gd name="connsiteY10" fmla="*/ 850851 h 1920593"/>
                <a:gd name="connsiteX11" fmla="*/ 1737007 w 1881758"/>
                <a:gd name="connsiteY11" fmla="*/ 995602 h 1920593"/>
                <a:gd name="connsiteX12" fmla="*/ 1338060 w 1881758"/>
                <a:gd name="connsiteY12" fmla="*/ 1108578 h 1920593"/>
                <a:gd name="connsiteX13" fmla="*/ 1355713 w 1881758"/>
                <a:gd name="connsiteY13" fmla="*/ 1200371 h 1920593"/>
                <a:gd name="connsiteX14" fmla="*/ 1433384 w 1881758"/>
                <a:gd name="connsiteY14" fmla="*/ 1274512 h 1920593"/>
                <a:gd name="connsiteX15" fmla="*/ 1419262 w 1881758"/>
                <a:gd name="connsiteY15" fmla="*/ 1348652 h 1920593"/>
                <a:gd name="connsiteX16" fmla="*/ 1521646 w 1881758"/>
                <a:gd name="connsiteY16" fmla="*/ 1521647 h 1920593"/>
                <a:gd name="connsiteX17" fmla="*/ 1684049 w 1881758"/>
                <a:gd name="connsiteY17" fmla="*/ 1511055 h 1920593"/>
                <a:gd name="connsiteX18" fmla="*/ 1722885 w 1881758"/>
                <a:gd name="connsiteY18" fmla="*/ 1585196 h 1920593"/>
                <a:gd name="connsiteX19" fmla="*/ 1634622 w 1881758"/>
                <a:gd name="connsiteY19" fmla="*/ 1673458 h 1920593"/>
                <a:gd name="connsiteX20" fmla="*/ 1602848 w 1881758"/>
                <a:gd name="connsiteY20" fmla="*/ 1800556 h 1920593"/>
                <a:gd name="connsiteX21" fmla="*/ 1521646 w 1881758"/>
                <a:gd name="connsiteY21" fmla="*/ 1864105 h 1920593"/>
                <a:gd name="connsiteX22" fmla="*/ 1458097 w 1881758"/>
                <a:gd name="connsiteY22" fmla="*/ 1849983 h 1920593"/>
                <a:gd name="connsiteX23" fmla="*/ 1373365 w 1881758"/>
                <a:gd name="connsiteY23" fmla="*/ 1920593 h 1920593"/>
                <a:gd name="connsiteX24" fmla="*/ 1239206 w 1881758"/>
                <a:gd name="connsiteY24" fmla="*/ 1902941 h 1920593"/>
                <a:gd name="connsiteX25" fmla="*/ 1150944 w 1881758"/>
                <a:gd name="connsiteY25" fmla="*/ 1655806 h 1920593"/>
                <a:gd name="connsiteX26" fmla="*/ 1207432 w 1881758"/>
                <a:gd name="connsiteY26" fmla="*/ 1578135 h 1920593"/>
                <a:gd name="connsiteX27" fmla="*/ 1161535 w 1881758"/>
                <a:gd name="connsiteY27" fmla="*/ 1394549 h 1920593"/>
                <a:gd name="connsiteX28" fmla="*/ 1186249 w 1881758"/>
                <a:gd name="connsiteY28" fmla="*/ 1320408 h 1920593"/>
                <a:gd name="connsiteX29" fmla="*/ 1108578 w 1881758"/>
                <a:gd name="connsiteY29" fmla="*/ 1274512 h 1920593"/>
                <a:gd name="connsiteX30" fmla="*/ 953236 w 1881758"/>
                <a:gd name="connsiteY30" fmla="*/ 1341591 h 1920593"/>
                <a:gd name="connsiteX31" fmla="*/ 607246 w 1881758"/>
                <a:gd name="connsiteY31" fmla="*/ 1334530 h 1920593"/>
                <a:gd name="connsiteX32" fmla="*/ 511923 w 1881758"/>
                <a:gd name="connsiteY32" fmla="*/ 1376896 h 1920593"/>
                <a:gd name="connsiteX33" fmla="*/ 395416 w 1881758"/>
                <a:gd name="connsiteY33" fmla="*/ 1334530 h 1920593"/>
                <a:gd name="connsiteX34" fmla="*/ 158873 w 1881758"/>
                <a:gd name="connsiteY34" fmla="*/ 1267451 h 1920593"/>
                <a:gd name="connsiteX35" fmla="*/ 225952 w 1881758"/>
                <a:gd name="connsiteY35" fmla="*/ 1133291 h 1920593"/>
                <a:gd name="connsiteX36" fmla="*/ 370703 w 1881758"/>
                <a:gd name="connsiteY36" fmla="*/ 1037968 h 1920593"/>
                <a:gd name="connsiteX37" fmla="*/ 349520 w 1881758"/>
                <a:gd name="connsiteY37" fmla="*/ 939114 h 1920593"/>
                <a:gd name="connsiteX38" fmla="*/ 423660 w 1881758"/>
                <a:gd name="connsiteY38" fmla="*/ 861443 h 1920593"/>
                <a:gd name="connsiteX39" fmla="*/ 374233 w 1881758"/>
                <a:gd name="connsiteY39" fmla="*/ 547228 h 1920593"/>
                <a:gd name="connsiteX40" fmla="*/ 0 w 1881758"/>
                <a:gd name="connsiteY40" fmla="*/ 77671 h 1920593"/>
                <a:gd name="connsiteX41" fmla="*/ 74141 w 1881758"/>
                <a:gd name="connsiteY41" fmla="*/ 0 h 1920593"/>
                <a:gd name="connsiteX42" fmla="*/ 536636 w 1881758"/>
                <a:gd name="connsiteY42" fmla="*/ 268319 h 1920593"/>
                <a:gd name="connsiteX43" fmla="*/ 568411 w 1881758"/>
                <a:gd name="connsiteY43" fmla="*/ 243605 h 1920593"/>
                <a:gd name="connsiteX44" fmla="*/ 840260 w 1881758"/>
                <a:gd name="connsiteY44" fmla="*/ 307154 h 1920593"/>
                <a:gd name="connsiteX45" fmla="*/ 854382 w 1881758"/>
                <a:gd name="connsiteY45" fmla="*/ 268319 h 1920593"/>
                <a:gd name="connsiteX46" fmla="*/ 981480 w 1881758"/>
                <a:gd name="connsiteY46" fmla="*/ 264788 h 1920593"/>
                <a:gd name="connsiteX47" fmla="*/ 1045029 w 1881758"/>
                <a:gd name="connsiteY47" fmla="*/ 314215 h 19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81758" h="1920593">
                  <a:moveTo>
                    <a:pt x="1045029" y="314215"/>
                  </a:moveTo>
                  <a:lnTo>
                    <a:pt x="1083864" y="176525"/>
                  </a:lnTo>
                  <a:lnTo>
                    <a:pt x="1140352" y="49427"/>
                  </a:lnTo>
                  <a:lnTo>
                    <a:pt x="1203901" y="60019"/>
                  </a:lnTo>
                  <a:lnTo>
                    <a:pt x="1299225" y="225953"/>
                  </a:lnTo>
                  <a:lnTo>
                    <a:pt x="1306286" y="335398"/>
                  </a:lnTo>
                  <a:lnTo>
                    <a:pt x="1528707" y="338929"/>
                  </a:lnTo>
                  <a:lnTo>
                    <a:pt x="1645214" y="487210"/>
                  </a:lnTo>
                  <a:lnTo>
                    <a:pt x="1765251" y="600186"/>
                  </a:lnTo>
                  <a:lnTo>
                    <a:pt x="1800556" y="734345"/>
                  </a:lnTo>
                  <a:lnTo>
                    <a:pt x="1881758" y="850851"/>
                  </a:lnTo>
                  <a:lnTo>
                    <a:pt x="1737007" y="995602"/>
                  </a:lnTo>
                  <a:lnTo>
                    <a:pt x="1338060" y="1108578"/>
                  </a:lnTo>
                  <a:lnTo>
                    <a:pt x="1355713" y="1200371"/>
                  </a:lnTo>
                  <a:lnTo>
                    <a:pt x="1433384" y="1274512"/>
                  </a:lnTo>
                  <a:lnTo>
                    <a:pt x="1419262" y="1348652"/>
                  </a:lnTo>
                  <a:lnTo>
                    <a:pt x="1521646" y="1521647"/>
                  </a:lnTo>
                  <a:lnTo>
                    <a:pt x="1684049" y="1511055"/>
                  </a:lnTo>
                  <a:lnTo>
                    <a:pt x="1722885" y="1585196"/>
                  </a:lnTo>
                  <a:lnTo>
                    <a:pt x="1634622" y="1673458"/>
                  </a:lnTo>
                  <a:lnTo>
                    <a:pt x="1602848" y="1800556"/>
                  </a:lnTo>
                  <a:lnTo>
                    <a:pt x="1521646" y="1864105"/>
                  </a:lnTo>
                  <a:lnTo>
                    <a:pt x="1458097" y="1849983"/>
                  </a:lnTo>
                  <a:lnTo>
                    <a:pt x="1373365" y="1920593"/>
                  </a:lnTo>
                  <a:lnTo>
                    <a:pt x="1239206" y="1902941"/>
                  </a:lnTo>
                  <a:lnTo>
                    <a:pt x="1150944" y="1655806"/>
                  </a:lnTo>
                  <a:lnTo>
                    <a:pt x="1207432" y="1578135"/>
                  </a:lnTo>
                  <a:lnTo>
                    <a:pt x="1161535" y="1394549"/>
                  </a:lnTo>
                  <a:lnTo>
                    <a:pt x="1186249" y="1320408"/>
                  </a:lnTo>
                  <a:lnTo>
                    <a:pt x="1108578" y="1274512"/>
                  </a:lnTo>
                  <a:lnTo>
                    <a:pt x="953236" y="1341591"/>
                  </a:lnTo>
                  <a:lnTo>
                    <a:pt x="607246" y="1334530"/>
                  </a:lnTo>
                  <a:lnTo>
                    <a:pt x="511923" y="1376896"/>
                  </a:lnTo>
                  <a:lnTo>
                    <a:pt x="395416" y="1334530"/>
                  </a:lnTo>
                  <a:lnTo>
                    <a:pt x="158873" y="1267451"/>
                  </a:lnTo>
                  <a:lnTo>
                    <a:pt x="225952" y="1133291"/>
                  </a:lnTo>
                  <a:lnTo>
                    <a:pt x="370703" y="1037968"/>
                  </a:lnTo>
                  <a:lnTo>
                    <a:pt x="349520" y="939114"/>
                  </a:lnTo>
                  <a:lnTo>
                    <a:pt x="423660" y="861443"/>
                  </a:lnTo>
                  <a:lnTo>
                    <a:pt x="374233" y="547228"/>
                  </a:lnTo>
                  <a:lnTo>
                    <a:pt x="0" y="77671"/>
                  </a:lnTo>
                  <a:lnTo>
                    <a:pt x="74141" y="0"/>
                  </a:lnTo>
                  <a:lnTo>
                    <a:pt x="536636" y="268319"/>
                  </a:lnTo>
                  <a:lnTo>
                    <a:pt x="568411" y="243605"/>
                  </a:lnTo>
                  <a:lnTo>
                    <a:pt x="840260" y="307154"/>
                  </a:lnTo>
                  <a:lnTo>
                    <a:pt x="854382" y="268319"/>
                  </a:lnTo>
                  <a:lnTo>
                    <a:pt x="981480" y="264788"/>
                  </a:lnTo>
                  <a:lnTo>
                    <a:pt x="1045029" y="314215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47" name="กล่องข้อความ 46">
              <a:extLst>
                <a:ext uri="{FF2B5EF4-FFF2-40B4-BE49-F238E27FC236}">
                  <a16:creationId xmlns:a16="http://schemas.microsoft.com/office/drawing/2014/main" id="{7232D07B-8C4C-D86C-BCA3-496582A76E58}"/>
                </a:ext>
              </a:extLst>
            </p:cNvPr>
            <p:cNvSpPr txBox="1"/>
            <p:nvPr/>
          </p:nvSpPr>
          <p:spPr>
            <a:xfrm>
              <a:off x="5776782" y="4756385"/>
              <a:ext cx="755026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กุมภวาปี</a:t>
              </a:r>
            </a:p>
          </p:txBody>
        </p:sp>
        <p:sp>
          <p:nvSpPr>
            <p:cNvPr id="48" name="รูปแบบอิสระ: รูปร่าง 47">
              <a:extLst>
                <a:ext uri="{FF2B5EF4-FFF2-40B4-BE49-F238E27FC236}">
                  <a16:creationId xmlns:a16="http://schemas.microsoft.com/office/drawing/2014/main" id="{BB67D778-FF32-C866-BEE1-EAF548EFBE2C}"/>
                </a:ext>
              </a:extLst>
            </p:cNvPr>
            <p:cNvSpPr/>
            <p:nvPr/>
          </p:nvSpPr>
          <p:spPr>
            <a:xfrm>
              <a:off x="6019009" y="1168841"/>
              <a:ext cx="1009815" cy="1045596"/>
            </a:xfrm>
            <a:custGeom>
              <a:avLst/>
              <a:gdLst>
                <a:gd name="connsiteX0" fmla="*/ 139148 w 1009815"/>
                <a:gd name="connsiteY0" fmla="*/ 361784 h 1045596"/>
                <a:gd name="connsiteX1" fmla="*/ 214685 w 1009815"/>
                <a:gd name="connsiteY1" fmla="*/ 246490 h 1045596"/>
                <a:gd name="connsiteX2" fmla="*/ 298174 w 1009815"/>
                <a:gd name="connsiteY2" fmla="*/ 234563 h 1045596"/>
                <a:gd name="connsiteX3" fmla="*/ 333955 w 1009815"/>
                <a:gd name="connsiteY3" fmla="*/ 91440 h 1045596"/>
                <a:gd name="connsiteX4" fmla="*/ 512859 w 1009815"/>
                <a:gd name="connsiteY4" fmla="*/ 0 h 1045596"/>
                <a:gd name="connsiteX5" fmla="*/ 711641 w 1009815"/>
                <a:gd name="connsiteY5" fmla="*/ 47708 h 1045596"/>
                <a:gd name="connsiteX6" fmla="*/ 997888 w 1009815"/>
                <a:gd name="connsiteY6" fmla="*/ 250466 h 1045596"/>
                <a:gd name="connsiteX7" fmla="*/ 985961 w 1009815"/>
                <a:gd name="connsiteY7" fmla="*/ 449249 h 1045596"/>
                <a:gd name="connsiteX8" fmla="*/ 906448 w 1009815"/>
                <a:gd name="connsiteY8" fmla="*/ 564542 h 1045596"/>
                <a:gd name="connsiteX9" fmla="*/ 966083 w 1009815"/>
                <a:gd name="connsiteY9" fmla="*/ 596348 h 1045596"/>
                <a:gd name="connsiteX10" fmla="*/ 1009815 w 1009815"/>
                <a:gd name="connsiteY10" fmla="*/ 715617 h 1045596"/>
                <a:gd name="connsiteX11" fmla="*/ 910424 w 1009815"/>
                <a:gd name="connsiteY11" fmla="*/ 1017767 h 1045596"/>
                <a:gd name="connsiteX12" fmla="*/ 902473 w 1009815"/>
                <a:gd name="connsiteY12" fmla="*/ 1045596 h 1045596"/>
                <a:gd name="connsiteX13" fmla="*/ 755374 w 1009815"/>
                <a:gd name="connsiteY13" fmla="*/ 962108 h 1045596"/>
                <a:gd name="connsiteX14" fmla="*/ 473102 w 1009815"/>
                <a:gd name="connsiteY14" fmla="*/ 989937 h 1045596"/>
                <a:gd name="connsiteX15" fmla="*/ 270344 w 1009815"/>
                <a:gd name="connsiteY15" fmla="*/ 787179 h 1045596"/>
                <a:gd name="connsiteX16" fmla="*/ 83488 w 1009815"/>
                <a:gd name="connsiteY16" fmla="*/ 787179 h 1045596"/>
                <a:gd name="connsiteX17" fmla="*/ 0 w 1009815"/>
                <a:gd name="connsiteY17" fmla="*/ 620202 h 1045596"/>
                <a:gd name="connsiteX18" fmla="*/ 95415 w 1009815"/>
                <a:gd name="connsiteY18" fmla="*/ 524786 h 1045596"/>
                <a:gd name="connsiteX19" fmla="*/ 79513 w 1009815"/>
                <a:gd name="connsiteY19" fmla="*/ 369735 h 1045596"/>
                <a:gd name="connsiteX20" fmla="*/ 139148 w 1009815"/>
                <a:gd name="connsiteY20" fmla="*/ 361784 h 104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9815" h="1045596">
                  <a:moveTo>
                    <a:pt x="139148" y="361784"/>
                  </a:moveTo>
                  <a:lnTo>
                    <a:pt x="214685" y="246490"/>
                  </a:lnTo>
                  <a:lnTo>
                    <a:pt x="298174" y="234563"/>
                  </a:lnTo>
                  <a:lnTo>
                    <a:pt x="333955" y="91440"/>
                  </a:lnTo>
                  <a:lnTo>
                    <a:pt x="512859" y="0"/>
                  </a:lnTo>
                  <a:lnTo>
                    <a:pt x="711641" y="47708"/>
                  </a:lnTo>
                  <a:lnTo>
                    <a:pt x="997888" y="250466"/>
                  </a:lnTo>
                  <a:lnTo>
                    <a:pt x="985961" y="449249"/>
                  </a:lnTo>
                  <a:lnTo>
                    <a:pt x="906448" y="564542"/>
                  </a:lnTo>
                  <a:lnTo>
                    <a:pt x="966083" y="596348"/>
                  </a:lnTo>
                  <a:lnTo>
                    <a:pt x="1009815" y="715617"/>
                  </a:lnTo>
                  <a:lnTo>
                    <a:pt x="910424" y="1017767"/>
                  </a:lnTo>
                  <a:lnTo>
                    <a:pt x="902473" y="1045596"/>
                  </a:lnTo>
                  <a:lnTo>
                    <a:pt x="755374" y="962108"/>
                  </a:lnTo>
                  <a:lnTo>
                    <a:pt x="473102" y="989937"/>
                  </a:lnTo>
                  <a:lnTo>
                    <a:pt x="270344" y="787179"/>
                  </a:lnTo>
                  <a:lnTo>
                    <a:pt x="83488" y="787179"/>
                  </a:lnTo>
                  <a:lnTo>
                    <a:pt x="0" y="620202"/>
                  </a:lnTo>
                  <a:lnTo>
                    <a:pt x="95415" y="524786"/>
                  </a:lnTo>
                  <a:lnTo>
                    <a:pt x="79513" y="369735"/>
                  </a:lnTo>
                  <a:lnTo>
                    <a:pt x="139148" y="361784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C58E40F7-C56A-EB8C-DD90-6D41FD696014}"/>
                </a:ext>
              </a:extLst>
            </p:cNvPr>
            <p:cNvSpPr txBox="1"/>
            <p:nvPr/>
          </p:nvSpPr>
          <p:spPr>
            <a:xfrm>
              <a:off x="6158172" y="1418148"/>
              <a:ext cx="829073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สร้างคอม</a:t>
              </a:r>
            </a:p>
          </p:txBody>
        </p:sp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8A396CD8-54D4-A08A-EF3F-7501EA150C4F}"/>
                </a:ext>
              </a:extLst>
            </p:cNvPr>
            <p:cNvSpPr/>
            <p:nvPr/>
          </p:nvSpPr>
          <p:spPr>
            <a:xfrm>
              <a:off x="5929050" y="3109365"/>
              <a:ext cx="2072405" cy="1518116"/>
            </a:xfrm>
            <a:custGeom>
              <a:avLst/>
              <a:gdLst>
                <a:gd name="connsiteX0" fmla="*/ 1892349 w 2072405"/>
                <a:gd name="connsiteY0" fmla="*/ 391885 h 1518116"/>
                <a:gd name="connsiteX1" fmla="*/ 2072405 w 2072405"/>
                <a:gd name="connsiteY1" fmla="*/ 607246 h 1518116"/>
                <a:gd name="connsiteX2" fmla="*/ 1899410 w 2072405"/>
                <a:gd name="connsiteY2" fmla="*/ 928522 h 1518116"/>
                <a:gd name="connsiteX3" fmla="*/ 1789964 w 2072405"/>
                <a:gd name="connsiteY3" fmla="*/ 1002662 h 1518116"/>
                <a:gd name="connsiteX4" fmla="*/ 1652275 w 2072405"/>
                <a:gd name="connsiteY4" fmla="*/ 932052 h 1518116"/>
                <a:gd name="connsiteX5" fmla="*/ 1500463 w 2072405"/>
                <a:gd name="connsiteY5" fmla="*/ 893217 h 1518116"/>
                <a:gd name="connsiteX6" fmla="*/ 1355713 w 2072405"/>
                <a:gd name="connsiteY6" fmla="*/ 1108577 h 1518116"/>
                <a:gd name="connsiteX7" fmla="*/ 1246267 w 2072405"/>
                <a:gd name="connsiteY7" fmla="*/ 1203901 h 1518116"/>
                <a:gd name="connsiteX8" fmla="*/ 1341591 w 2072405"/>
                <a:gd name="connsiteY8" fmla="*/ 1362773 h 1518116"/>
                <a:gd name="connsiteX9" fmla="*/ 1285103 w 2072405"/>
                <a:gd name="connsiteY9" fmla="*/ 1496933 h 1518116"/>
                <a:gd name="connsiteX10" fmla="*/ 1189779 w 2072405"/>
                <a:gd name="connsiteY10" fmla="*/ 1518116 h 1518116"/>
                <a:gd name="connsiteX11" fmla="*/ 1129761 w 2072405"/>
                <a:gd name="connsiteY11" fmla="*/ 1482810 h 1518116"/>
                <a:gd name="connsiteX12" fmla="*/ 879095 w 2072405"/>
                <a:gd name="connsiteY12" fmla="*/ 1500463 h 1518116"/>
                <a:gd name="connsiteX13" fmla="*/ 829668 w 2072405"/>
                <a:gd name="connsiteY13" fmla="*/ 1299224 h 1518116"/>
                <a:gd name="connsiteX14" fmla="*/ 720222 w 2072405"/>
                <a:gd name="connsiteY14" fmla="*/ 1193309 h 1518116"/>
                <a:gd name="connsiteX15" fmla="*/ 497801 w 2072405"/>
                <a:gd name="connsiteY15" fmla="*/ 1235675 h 1518116"/>
                <a:gd name="connsiteX16" fmla="*/ 300093 w 2072405"/>
                <a:gd name="connsiteY16" fmla="*/ 1126230 h 1518116"/>
                <a:gd name="connsiteX17" fmla="*/ 81201 w 2072405"/>
                <a:gd name="connsiteY17" fmla="*/ 981479 h 1518116"/>
                <a:gd name="connsiteX18" fmla="*/ 0 w 2072405"/>
                <a:gd name="connsiteY18" fmla="*/ 868503 h 1518116"/>
                <a:gd name="connsiteX19" fmla="*/ 127098 w 2072405"/>
                <a:gd name="connsiteY19" fmla="*/ 278909 h 1518116"/>
                <a:gd name="connsiteX20" fmla="*/ 218891 w 2072405"/>
                <a:gd name="connsiteY20" fmla="*/ 321275 h 1518116"/>
                <a:gd name="connsiteX21" fmla="*/ 483679 w 2072405"/>
                <a:gd name="connsiteY21" fmla="*/ 303623 h 1518116"/>
                <a:gd name="connsiteX22" fmla="*/ 882625 w 2072405"/>
                <a:gd name="connsiteY22" fmla="*/ 211830 h 1518116"/>
                <a:gd name="connsiteX23" fmla="*/ 886156 w 2072405"/>
                <a:gd name="connsiteY23" fmla="*/ 165933 h 1518116"/>
                <a:gd name="connsiteX24" fmla="*/ 847320 w 2072405"/>
                <a:gd name="connsiteY24" fmla="*/ 88262 h 1518116"/>
                <a:gd name="connsiteX25" fmla="*/ 963827 w 2072405"/>
                <a:gd name="connsiteY25" fmla="*/ 0 h 1518116"/>
                <a:gd name="connsiteX26" fmla="*/ 1228615 w 2072405"/>
                <a:gd name="connsiteY26" fmla="*/ 158872 h 1518116"/>
                <a:gd name="connsiteX27" fmla="*/ 1150944 w 2072405"/>
                <a:gd name="connsiteY27" fmla="*/ 296562 h 1518116"/>
                <a:gd name="connsiteX28" fmla="*/ 1207432 w 2072405"/>
                <a:gd name="connsiteY28" fmla="*/ 345989 h 1518116"/>
                <a:gd name="connsiteX29" fmla="*/ 1246267 w 2072405"/>
                <a:gd name="connsiteY29" fmla="*/ 430721 h 1518116"/>
                <a:gd name="connsiteX30" fmla="*/ 1429853 w 2072405"/>
                <a:gd name="connsiteY30" fmla="*/ 473087 h 1518116"/>
                <a:gd name="connsiteX31" fmla="*/ 1535768 w 2072405"/>
                <a:gd name="connsiteY31" fmla="*/ 331867 h 1518116"/>
                <a:gd name="connsiteX32" fmla="*/ 1722885 w 2072405"/>
                <a:gd name="connsiteY32" fmla="*/ 303623 h 1518116"/>
                <a:gd name="connsiteX33" fmla="*/ 1892349 w 2072405"/>
                <a:gd name="connsiteY33" fmla="*/ 391885 h 151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72405" h="1518116">
                  <a:moveTo>
                    <a:pt x="1892349" y="391885"/>
                  </a:moveTo>
                  <a:lnTo>
                    <a:pt x="2072405" y="607246"/>
                  </a:lnTo>
                  <a:lnTo>
                    <a:pt x="1899410" y="928522"/>
                  </a:lnTo>
                  <a:lnTo>
                    <a:pt x="1789964" y="1002662"/>
                  </a:lnTo>
                  <a:lnTo>
                    <a:pt x="1652275" y="932052"/>
                  </a:lnTo>
                  <a:lnTo>
                    <a:pt x="1500463" y="893217"/>
                  </a:lnTo>
                  <a:lnTo>
                    <a:pt x="1355713" y="1108577"/>
                  </a:lnTo>
                  <a:lnTo>
                    <a:pt x="1246267" y="1203901"/>
                  </a:lnTo>
                  <a:lnTo>
                    <a:pt x="1341591" y="1362773"/>
                  </a:lnTo>
                  <a:lnTo>
                    <a:pt x="1285103" y="1496933"/>
                  </a:lnTo>
                  <a:lnTo>
                    <a:pt x="1189779" y="1518116"/>
                  </a:lnTo>
                  <a:lnTo>
                    <a:pt x="1129761" y="1482810"/>
                  </a:lnTo>
                  <a:lnTo>
                    <a:pt x="879095" y="1500463"/>
                  </a:lnTo>
                  <a:lnTo>
                    <a:pt x="829668" y="1299224"/>
                  </a:lnTo>
                  <a:lnTo>
                    <a:pt x="720222" y="1193309"/>
                  </a:lnTo>
                  <a:lnTo>
                    <a:pt x="497801" y="1235675"/>
                  </a:lnTo>
                  <a:lnTo>
                    <a:pt x="300093" y="1126230"/>
                  </a:lnTo>
                  <a:lnTo>
                    <a:pt x="81201" y="981479"/>
                  </a:lnTo>
                  <a:lnTo>
                    <a:pt x="0" y="868503"/>
                  </a:lnTo>
                  <a:lnTo>
                    <a:pt x="127098" y="278909"/>
                  </a:lnTo>
                  <a:lnTo>
                    <a:pt x="218891" y="321275"/>
                  </a:lnTo>
                  <a:lnTo>
                    <a:pt x="483679" y="303623"/>
                  </a:lnTo>
                  <a:lnTo>
                    <a:pt x="882625" y="211830"/>
                  </a:lnTo>
                  <a:lnTo>
                    <a:pt x="886156" y="165933"/>
                  </a:lnTo>
                  <a:lnTo>
                    <a:pt x="847320" y="88262"/>
                  </a:lnTo>
                  <a:lnTo>
                    <a:pt x="963827" y="0"/>
                  </a:lnTo>
                  <a:lnTo>
                    <a:pt x="1228615" y="158872"/>
                  </a:lnTo>
                  <a:lnTo>
                    <a:pt x="1150944" y="296562"/>
                  </a:lnTo>
                  <a:lnTo>
                    <a:pt x="1207432" y="345989"/>
                  </a:lnTo>
                  <a:lnTo>
                    <a:pt x="1246267" y="430721"/>
                  </a:lnTo>
                  <a:lnTo>
                    <a:pt x="1429853" y="473087"/>
                  </a:lnTo>
                  <a:lnTo>
                    <a:pt x="1535768" y="331867"/>
                  </a:lnTo>
                  <a:lnTo>
                    <a:pt x="1722885" y="303623"/>
                  </a:lnTo>
                  <a:lnTo>
                    <a:pt x="1892349" y="391885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51" name="กล่องข้อความ 50">
              <a:extLst>
                <a:ext uri="{FF2B5EF4-FFF2-40B4-BE49-F238E27FC236}">
                  <a16:creationId xmlns:a16="http://schemas.microsoft.com/office/drawing/2014/main" id="{83545604-EE53-377B-F567-B2999DEEFA48}"/>
                </a:ext>
              </a:extLst>
            </p:cNvPr>
            <p:cNvSpPr txBox="1"/>
            <p:nvPr/>
          </p:nvSpPr>
          <p:spPr>
            <a:xfrm>
              <a:off x="6151894" y="3434119"/>
              <a:ext cx="1076803" cy="37243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00" b="1" spc="-50">
                  <a:solidFill>
                    <a:srgbClr val="EEEEEE">
                      <a:lumMod val="10000"/>
                    </a:srgbClr>
                  </a:solidFill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หนองหาน</a:t>
              </a:r>
            </a:p>
          </p:txBody>
        </p:sp>
        <p:sp>
          <p:nvSpPr>
            <p:cNvPr id="52" name="รูปแบบอิสระ: รูปร่าง 51">
              <a:extLst>
                <a:ext uri="{FF2B5EF4-FFF2-40B4-BE49-F238E27FC236}">
                  <a16:creationId xmlns:a16="http://schemas.microsoft.com/office/drawing/2014/main" id="{38867E74-B3A7-B89B-8C3C-5D80A53DA8FF}"/>
                </a:ext>
              </a:extLst>
            </p:cNvPr>
            <p:cNvSpPr/>
            <p:nvPr/>
          </p:nvSpPr>
          <p:spPr>
            <a:xfrm>
              <a:off x="4287758" y="4458163"/>
              <a:ext cx="1415731" cy="1090926"/>
            </a:xfrm>
            <a:custGeom>
              <a:avLst/>
              <a:gdLst>
                <a:gd name="connsiteX0" fmla="*/ 0 w 1415731"/>
                <a:gd name="connsiteY0" fmla="*/ 367173 h 1090926"/>
                <a:gd name="connsiteX1" fmla="*/ 197708 w 1415731"/>
                <a:gd name="connsiteY1" fmla="*/ 144751 h 1090926"/>
                <a:gd name="connsiteX2" fmla="*/ 681387 w 1415731"/>
                <a:gd name="connsiteY2" fmla="*/ 81202 h 1090926"/>
                <a:gd name="connsiteX3" fmla="*/ 815546 w 1415731"/>
                <a:gd name="connsiteY3" fmla="*/ 137690 h 1090926"/>
                <a:gd name="connsiteX4" fmla="*/ 956766 w 1415731"/>
                <a:gd name="connsiteY4" fmla="*/ 0 h 1090926"/>
                <a:gd name="connsiteX5" fmla="*/ 999132 w 1415731"/>
                <a:gd name="connsiteY5" fmla="*/ 0 h 1090926"/>
                <a:gd name="connsiteX6" fmla="*/ 1366304 w 1415731"/>
                <a:gd name="connsiteY6" fmla="*/ 448374 h 1090926"/>
                <a:gd name="connsiteX7" fmla="*/ 1415731 w 1415731"/>
                <a:gd name="connsiteY7" fmla="*/ 769650 h 1090926"/>
                <a:gd name="connsiteX8" fmla="*/ 1355713 w 1415731"/>
                <a:gd name="connsiteY8" fmla="*/ 857912 h 1090926"/>
                <a:gd name="connsiteX9" fmla="*/ 1362774 w 1415731"/>
                <a:gd name="connsiteY9" fmla="*/ 939114 h 1090926"/>
                <a:gd name="connsiteX10" fmla="*/ 1369835 w 1415731"/>
                <a:gd name="connsiteY10" fmla="*/ 953236 h 1090926"/>
                <a:gd name="connsiteX11" fmla="*/ 1228615 w 1415731"/>
                <a:gd name="connsiteY11" fmla="*/ 1045029 h 1090926"/>
                <a:gd name="connsiteX12" fmla="*/ 1126230 w 1415731"/>
                <a:gd name="connsiteY12" fmla="*/ 1090926 h 1090926"/>
                <a:gd name="connsiteX13" fmla="*/ 822607 w 1415731"/>
                <a:gd name="connsiteY13" fmla="*/ 917931 h 1090926"/>
                <a:gd name="connsiteX14" fmla="*/ 819076 w 1415731"/>
                <a:gd name="connsiteY14" fmla="*/ 868504 h 1090926"/>
                <a:gd name="connsiteX15" fmla="*/ 646082 w 1415731"/>
                <a:gd name="connsiteY15" fmla="*/ 815546 h 1090926"/>
                <a:gd name="connsiteX16" fmla="*/ 695509 w 1415731"/>
                <a:gd name="connsiteY16" fmla="*/ 755528 h 1090926"/>
                <a:gd name="connsiteX17" fmla="*/ 536636 w 1415731"/>
                <a:gd name="connsiteY17" fmla="*/ 727284 h 1090926"/>
                <a:gd name="connsiteX18" fmla="*/ 398947 w 1415731"/>
                <a:gd name="connsiteY18" fmla="*/ 826138 h 1090926"/>
                <a:gd name="connsiteX19" fmla="*/ 335398 w 1415731"/>
                <a:gd name="connsiteY19" fmla="*/ 794363 h 1090926"/>
                <a:gd name="connsiteX20" fmla="*/ 268318 w 1415731"/>
                <a:gd name="connsiteY20" fmla="*/ 444844 h 1090926"/>
                <a:gd name="connsiteX21" fmla="*/ 123568 w 1415731"/>
                <a:gd name="connsiteY21" fmla="*/ 469557 h 1090926"/>
                <a:gd name="connsiteX22" fmla="*/ 0 w 1415731"/>
                <a:gd name="connsiteY22" fmla="*/ 367173 h 109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5731" h="1090926">
                  <a:moveTo>
                    <a:pt x="0" y="367173"/>
                  </a:moveTo>
                  <a:lnTo>
                    <a:pt x="197708" y="144751"/>
                  </a:lnTo>
                  <a:lnTo>
                    <a:pt x="681387" y="81202"/>
                  </a:lnTo>
                  <a:lnTo>
                    <a:pt x="815546" y="137690"/>
                  </a:lnTo>
                  <a:lnTo>
                    <a:pt x="956766" y="0"/>
                  </a:lnTo>
                  <a:lnTo>
                    <a:pt x="999132" y="0"/>
                  </a:lnTo>
                  <a:lnTo>
                    <a:pt x="1366304" y="448374"/>
                  </a:lnTo>
                  <a:lnTo>
                    <a:pt x="1415731" y="769650"/>
                  </a:lnTo>
                  <a:lnTo>
                    <a:pt x="1355713" y="857912"/>
                  </a:lnTo>
                  <a:lnTo>
                    <a:pt x="1362774" y="939114"/>
                  </a:lnTo>
                  <a:lnTo>
                    <a:pt x="1369835" y="953236"/>
                  </a:lnTo>
                  <a:lnTo>
                    <a:pt x="1228615" y="1045029"/>
                  </a:lnTo>
                  <a:lnTo>
                    <a:pt x="1126230" y="1090926"/>
                  </a:lnTo>
                  <a:lnTo>
                    <a:pt x="822607" y="917931"/>
                  </a:lnTo>
                  <a:lnTo>
                    <a:pt x="819076" y="868504"/>
                  </a:lnTo>
                  <a:lnTo>
                    <a:pt x="646082" y="815546"/>
                  </a:lnTo>
                  <a:lnTo>
                    <a:pt x="695509" y="755528"/>
                  </a:lnTo>
                  <a:lnTo>
                    <a:pt x="536636" y="727284"/>
                  </a:lnTo>
                  <a:lnTo>
                    <a:pt x="398947" y="826138"/>
                  </a:lnTo>
                  <a:lnTo>
                    <a:pt x="335398" y="794363"/>
                  </a:lnTo>
                  <a:lnTo>
                    <a:pt x="268318" y="444844"/>
                  </a:lnTo>
                  <a:lnTo>
                    <a:pt x="123568" y="469557"/>
                  </a:lnTo>
                  <a:lnTo>
                    <a:pt x="0" y="367173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53" name="กล่องข้อความ 52">
              <a:extLst>
                <a:ext uri="{FF2B5EF4-FFF2-40B4-BE49-F238E27FC236}">
                  <a16:creationId xmlns:a16="http://schemas.microsoft.com/office/drawing/2014/main" id="{3CD870BE-537F-43F6-A4A5-FBBA470920B7}"/>
                </a:ext>
              </a:extLst>
            </p:cNvPr>
            <p:cNvSpPr txBox="1"/>
            <p:nvPr/>
          </p:nvSpPr>
          <p:spPr>
            <a:xfrm>
              <a:off x="4598713" y="4570509"/>
              <a:ext cx="849912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หนองแสง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500AB326-E77B-49B0-E2F1-072CC72AFC7E}"/>
                </a:ext>
              </a:extLst>
            </p:cNvPr>
            <p:cNvSpPr txBox="1"/>
            <p:nvPr/>
          </p:nvSpPr>
          <p:spPr>
            <a:xfrm>
              <a:off x="7231927" y="2807170"/>
              <a:ext cx="582211" cy="29449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00" b="1" spc="-50">
                  <a:solidFill>
                    <a:srgbClr val="EEEEEE">
                      <a:lumMod val="10000"/>
                    </a:srgbClr>
                  </a:solidFill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ทุ่งฝน</a:t>
              </a: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E5A5F363-4D21-A147-0566-46EE20C7877D}"/>
                </a:ext>
              </a:extLst>
            </p:cNvPr>
            <p:cNvSpPr txBox="1"/>
            <p:nvPr/>
          </p:nvSpPr>
          <p:spPr>
            <a:xfrm>
              <a:off x="3402490" y="3958378"/>
              <a:ext cx="944488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หนองวัวซอ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56" name="รูปแบบอิสระ: รูปร่าง 55">
              <a:extLst>
                <a:ext uri="{FF2B5EF4-FFF2-40B4-BE49-F238E27FC236}">
                  <a16:creationId xmlns:a16="http://schemas.microsoft.com/office/drawing/2014/main" id="{4211C1A3-8F85-F090-00FE-0A7F8E78D21C}"/>
                </a:ext>
              </a:extLst>
            </p:cNvPr>
            <p:cNvSpPr/>
            <p:nvPr/>
          </p:nvSpPr>
          <p:spPr>
            <a:xfrm>
              <a:off x="5749386" y="4098052"/>
              <a:ext cx="1076803" cy="639021"/>
            </a:xfrm>
            <a:custGeom>
              <a:avLst/>
              <a:gdLst>
                <a:gd name="connsiteX0" fmla="*/ 278909 w 1076803"/>
                <a:gd name="connsiteY0" fmla="*/ 0 h 639021"/>
                <a:gd name="connsiteX1" fmla="*/ 677856 w 1076803"/>
                <a:gd name="connsiteY1" fmla="*/ 229483 h 639021"/>
                <a:gd name="connsiteX2" fmla="*/ 907339 w 1076803"/>
                <a:gd name="connsiteY2" fmla="*/ 187117 h 639021"/>
                <a:gd name="connsiteX3" fmla="*/ 1020315 w 1076803"/>
                <a:gd name="connsiteY3" fmla="*/ 293032 h 639021"/>
                <a:gd name="connsiteX4" fmla="*/ 1076803 w 1076803"/>
                <a:gd name="connsiteY4" fmla="*/ 504862 h 639021"/>
                <a:gd name="connsiteX5" fmla="*/ 1048559 w 1076803"/>
                <a:gd name="connsiteY5" fmla="*/ 621369 h 639021"/>
                <a:gd name="connsiteX6" fmla="*/ 804954 w 1076803"/>
                <a:gd name="connsiteY6" fmla="*/ 639021 h 639021"/>
                <a:gd name="connsiteX7" fmla="*/ 801424 w 1076803"/>
                <a:gd name="connsiteY7" fmla="*/ 504862 h 639021"/>
                <a:gd name="connsiteX8" fmla="*/ 709631 w 1076803"/>
                <a:gd name="connsiteY8" fmla="*/ 349520 h 639021"/>
                <a:gd name="connsiteX9" fmla="*/ 663734 w 1076803"/>
                <a:gd name="connsiteY9" fmla="*/ 345989 h 639021"/>
                <a:gd name="connsiteX10" fmla="*/ 603716 w 1076803"/>
                <a:gd name="connsiteY10" fmla="*/ 487209 h 639021"/>
                <a:gd name="connsiteX11" fmla="*/ 564880 w 1076803"/>
                <a:gd name="connsiteY11" fmla="*/ 614308 h 639021"/>
                <a:gd name="connsiteX12" fmla="*/ 483679 w 1076803"/>
                <a:gd name="connsiteY12" fmla="*/ 557820 h 639021"/>
                <a:gd name="connsiteX13" fmla="*/ 388355 w 1076803"/>
                <a:gd name="connsiteY13" fmla="*/ 571942 h 639021"/>
                <a:gd name="connsiteX14" fmla="*/ 384825 w 1076803"/>
                <a:gd name="connsiteY14" fmla="*/ 610777 h 639021"/>
                <a:gd name="connsiteX15" fmla="*/ 102384 w 1076803"/>
                <a:gd name="connsiteY15" fmla="*/ 526045 h 639021"/>
                <a:gd name="connsiteX16" fmla="*/ 0 w 1076803"/>
                <a:gd name="connsiteY16" fmla="*/ 363642 h 639021"/>
                <a:gd name="connsiteX17" fmla="*/ 278909 w 1076803"/>
                <a:gd name="connsiteY17" fmla="*/ 0 h 63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6803" h="639021">
                  <a:moveTo>
                    <a:pt x="278909" y="0"/>
                  </a:moveTo>
                  <a:lnTo>
                    <a:pt x="677856" y="229483"/>
                  </a:lnTo>
                  <a:lnTo>
                    <a:pt x="907339" y="187117"/>
                  </a:lnTo>
                  <a:lnTo>
                    <a:pt x="1020315" y="293032"/>
                  </a:lnTo>
                  <a:lnTo>
                    <a:pt x="1076803" y="504862"/>
                  </a:lnTo>
                  <a:lnTo>
                    <a:pt x="1048559" y="621369"/>
                  </a:lnTo>
                  <a:lnTo>
                    <a:pt x="804954" y="639021"/>
                  </a:lnTo>
                  <a:cubicBezTo>
                    <a:pt x="803777" y="594301"/>
                    <a:pt x="802601" y="549582"/>
                    <a:pt x="801424" y="504862"/>
                  </a:cubicBezTo>
                  <a:lnTo>
                    <a:pt x="709631" y="349520"/>
                  </a:lnTo>
                  <a:lnTo>
                    <a:pt x="663734" y="345989"/>
                  </a:lnTo>
                  <a:lnTo>
                    <a:pt x="603716" y="487209"/>
                  </a:lnTo>
                  <a:lnTo>
                    <a:pt x="564880" y="614308"/>
                  </a:lnTo>
                  <a:lnTo>
                    <a:pt x="483679" y="557820"/>
                  </a:lnTo>
                  <a:lnTo>
                    <a:pt x="388355" y="571942"/>
                  </a:lnTo>
                  <a:lnTo>
                    <a:pt x="384825" y="610777"/>
                  </a:lnTo>
                  <a:lnTo>
                    <a:pt x="102384" y="526045"/>
                  </a:lnTo>
                  <a:lnTo>
                    <a:pt x="0" y="363642"/>
                  </a:lnTo>
                  <a:lnTo>
                    <a:pt x="278909" y="0"/>
                  </a:lnTo>
                  <a:close/>
                </a:path>
              </a:pathLst>
            </a:cu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57" name="กล่องข้อความ 56">
              <a:extLst>
                <a:ext uri="{FF2B5EF4-FFF2-40B4-BE49-F238E27FC236}">
                  <a16:creationId xmlns:a16="http://schemas.microsoft.com/office/drawing/2014/main" id="{B3706EFD-B23A-CA4E-BFEF-CF4220A2F6E7}"/>
                </a:ext>
              </a:extLst>
            </p:cNvPr>
            <p:cNvSpPr txBox="1"/>
            <p:nvPr/>
          </p:nvSpPr>
          <p:spPr>
            <a:xfrm>
              <a:off x="5555114" y="4107836"/>
              <a:ext cx="882625" cy="2485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ประจักษ์ฯ</a:t>
              </a:r>
            </a:p>
          </p:txBody>
        </p:sp>
        <p:sp>
          <p:nvSpPr>
            <p:cNvPr id="58" name="กล่องข้อความ 57">
              <a:extLst>
                <a:ext uri="{FF2B5EF4-FFF2-40B4-BE49-F238E27FC236}">
                  <a16:creationId xmlns:a16="http://schemas.microsoft.com/office/drawing/2014/main" id="{19B9A539-9BB9-D555-FB68-2B409D788FCB}"/>
                </a:ext>
              </a:extLst>
            </p:cNvPr>
            <p:cNvSpPr txBox="1"/>
            <p:nvPr/>
          </p:nvSpPr>
          <p:spPr>
            <a:xfrm>
              <a:off x="4601425" y="3459579"/>
              <a:ext cx="1077539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เมืองอุดรธานี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</p:grp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32923292-7CDA-8ED7-593C-6D9E81AA33F6}"/>
              </a:ext>
            </a:extLst>
          </p:cNvPr>
          <p:cNvSpPr txBox="1"/>
          <p:nvPr/>
        </p:nvSpPr>
        <p:spPr>
          <a:xfrm>
            <a:off x="3716124" y="2593655"/>
            <a:ext cx="164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6A2C6155-598F-603A-68ED-C88276E28BA7}"/>
              </a:ext>
            </a:extLst>
          </p:cNvPr>
          <p:cNvSpPr txBox="1"/>
          <p:nvPr/>
        </p:nvSpPr>
        <p:spPr>
          <a:xfrm>
            <a:off x="2278962" y="1358630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10.9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(3)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8ED43884-8A27-229D-ECF3-9E6648B02378}"/>
              </a:ext>
            </a:extLst>
          </p:cNvPr>
          <p:cNvSpPr txBox="1"/>
          <p:nvPr/>
        </p:nvSpPr>
        <p:spPr>
          <a:xfrm>
            <a:off x="4671134" y="4726839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15.4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03060287-54B0-31E4-CC41-5DF08052669E}"/>
              </a:ext>
            </a:extLst>
          </p:cNvPr>
          <p:cNvSpPr txBox="1"/>
          <p:nvPr/>
        </p:nvSpPr>
        <p:spPr>
          <a:xfrm>
            <a:off x="8090720" y="2413440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11.8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(15)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286D84EC-65E7-679B-1CC4-7B7CC49046DD}"/>
              </a:ext>
            </a:extLst>
          </p:cNvPr>
          <p:cNvSpPr txBox="1"/>
          <p:nvPr/>
        </p:nvSpPr>
        <p:spPr>
          <a:xfrm>
            <a:off x="2736162" y="2195971"/>
            <a:ext cx="483371" cy="2977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6.8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(4)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EAD9C99D-9125-327A-96C0-608804EAAFD2}"/>
              </a:ext>
            </a:extLst>
          </p:cNvPr>
          <p:cNvSpPr txBox="1"/>
          <p:nvPr/>
        </p:nvSpPr>
        <p:spPr>
          <a:xfrm>
            <a:off x="6459791" y="2620927"/>
            <a:ext cx="495060" cy="3751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49.9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(59)</a:t>
            </a:r>
            <a:b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</a:b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614EFEED-DD0C-4231-4C38-4C48B0DDF9BD}"/>
              </a:ext>
            </a:extLst>
          </p:cNvPr>
          <p:cNvSpPr txBox="1"/>
          <p:nvPr/>
        </p:nvSpPr>
        <p:spPr>
          <a:xfrm>
            <a:off x="7071081" y="2048243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26.4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(8)</a:t>
            </a:r>
            <a:b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</a:b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B8F3D401-12C5-8381-6BC4-DB5881116C9C}"/>
              </a:ext>
            </a:extLst>
          </p:cNvPr>
          <p:cNvSpPr txBox="1"/>
          <p:nvPr/>
        </p:nvSpPr>
        <p:spPr>
          <a:xfrm>
            <a:off x="4313243" y="3660035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18.2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</a:t>
            </a:r>
            <a:r>
              <a:rPr lang="en-US" sz="1800" b="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12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)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9F087ED6-4941-2DEC-D126-A5DADC27FE6E}"/>
              </a:ext>
            </a:extLst>
          </p:cNvPr>
          <p:cNvSpPr txBox="1"/>
          <p:nvPr/>
        </p:nvSpPr>
        <p:spPr>
          <a:xfrm>
            <a:off x="4003307" y="2620637"/>
            <a:ext cx="529408" cy="4126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</a:t>
            </a: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7.2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(8)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42D25EC9-548A-F2E3-D61A-4AD1F3B3C6B0}"/>
              </a:ext>
            </a:extLst>
          </p:cNvPr>
          <p:cNvSpPr txBox="1"/>
          <p:nvPr/>
        </p:nvSpPr>
        <p:spPr>
          <a:xfrm>
            <a:off x="6729758" y="5127930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6.4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(8)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2285E95F-B4FE-EA8B-F11C-6DEE1B27C4AB}"/>
              </a:ext>
            </a:extLst>
          </p:cNvPr>
          <p:cNvSpPr txBox="1"/>
          <p:nvPr/>
        </p:nvSpPr>
        <p:spPr>
          <a:xfrm>
            <a:off x="5757087" y="3943654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29.0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</a:t>
            </a:r>
            <a:r>
              <a:rPr lang="en-US" sz="1800" b="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101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)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295C1101-5AAD-10A0-CBE4-CB55A5904A9A}"/>
              </a:ext>
            </a:extLst>
          </p:cNvPr>
          <p:cNvSpPr txBox="1"/>
          <p:nvPr/>
        </p:nvSpPr>
        <p:spPr>
          <a:xfrm>
            <a:off x="7688319" y="4959715"/>
            <a:ext cx="523809" cy="3715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35.5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(8)</a:t>
            </a:r>
            <a:b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</a:b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0D369E99-D585-BC15-2248-EA22EEE4970D}"/>
              </a:ext>
            </a:extLst>
          </p:cNvPr>
          <p:cNvSpPr txBox="1"/>
          <p:nvPr/>
        </p:nvSpPr>
        <p:spPr>
          <a:xfrm>
            <a:off x="6834030" y="4450856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spc="0" dirty="0">
                <a:solidFill>
                  <a:schemeClr val="bg1"/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129.3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</a:t>
            </a:r>
            <a:r>
              <a:rPr lang="en-US" sz="1800" b="0" spc="0" dirty="0">
                <a:solidFill>
                  <a:srgbClr val="000099"/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33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) </a:t>
            </a:r>
            <a:b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</a:b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B15CED4E-DB51-7C97-545B-6A4D174DAD26}"/>
              </a:ext>
            </a:extLst>
          </p:cNvPr>
          <p:cNvSpPr txBox="1"/>
          <p:nvPr/>
        </p:nvSpPr>
        <p:spPr>
          <a:xfrm>
            <a:off x="6319206" y="5993988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b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</a:b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2D748B46-42CC-05FA-E999-D76B6C8C12E7}"/>
              </a:ext>
            </a:extLst>
          </p:cNvPr>
          <p:cNvSpPr txBox="1"/>
          <p:nvPr/>
        </p:nvSpPr>
        <p:spPr>
          <a:xfrm>
            <a:off x="8330452" y="4605256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12.2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(5)</a:t>
            </a: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FA7C695-7427-24EC-5075-09229D4127B5}"/>
              </a:ext>
            </a:extLst>
          </p:cNvPr>
          <p:cNvSpPr txBox="1"/>
          <p:nvPr/>
        </p:nvSpPr>
        <p:spPr>
          <a:xfrm>
            <a:off x="8061614" y="5514832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16.3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(8)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1137EBC7-057C-D7FD-C4D8-94682EA1E059}"/>
              </a:ext>
            </a:extLst>
          </p:cNvPr>
          <p:cNvSpPr txBox="1"/>
          <p:nvPr/>
        </p:nvSpPr>
        <p:spPr>
          <a:xfrm>
            <a:off x="9087312" y="5464864"/>
            <a:ext cx="509892" cy="4106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spc="0" dirty="0">
                <a:solidFill>
                  <a:schemeClr val="bg1"/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55.6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(33)</a:t>
            </a:r>
            <a:b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</a:b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6" name="กล่องข้อความ 75">
            <a:extLst>
              <a:ext uri="{FF2B5EF4-FFF2-40B4-BE49-F238E27FC236}">
                <a16:creationId xmlns:a16="http://schemas.microsoft.com/office/drawing/2014/main" id="{55BC5397-3238-C918-B318-CE250195D821}"/>
              </a:ext>
            </a:extLst>
          </p:cNvPr>
          <p:cNvSpPr txBox="1"/>
          <p:nvPr/>
        </p:nvSpPr>
        <p:spPr>
          <a:xfrm>
            <a:off x="7149711" y="3165782"/>
            <a:ext cx="523809" cy="3715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15.4 (4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)</a:t>
            </a:r>
            <a:b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</a:b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id="{2FDE8A5F-DBF1-0EF6-700A-D78ED7FA4703}"/>
              </a:ext>
            </a:extLst>
          </p:cNvPr>
          <p:cNvSpPr txBox="1"/>
          <p:nvPr/>
        </p:nvSpPr>
        <p:spPr>
          <a:xfrm>
            <a:off x="7315026" y="3980247"/>
            <a:ext cx="523809" cy="3715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b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</a:b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8" name="กล่องข้อความ 77">
            <a:extLst>
              <a:ext uri="{FF2B5EF4-FFF2-40B4-BE49-F238E27FC236}">
                <a16:creationId xmlns:a16="http://schemas.microsoft.com/office/drawing/2014/main" id="{7B8D210A-3DA4-0A1C-C635-7B9CDD7B2427}"/>
              </a:ext>
            </a:extLst>
          </p:cNvPr>
          <p:cNvSpPr txBox="1"/>
          <p:nvPr/>
        </p:nvSpPr>
        <p:spPr>
          <a:xfrm>
            <a:off x="7673520" y="3302150"/>
            <a:ext cx="1069365" cy="3715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6.2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(2)</a:t>
            </a:r>
          </a:p>
        </p:txBody>
      </p: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id="{C7871AFF-ECF9-7D25-8ED0-BB7E47ED953E}"/>
              </a:ext>
            </a:extLst>
          </p:cNvPr>
          <p:cNvSpPr txBox="1"/>
          <p:nvPr/>
        </p:nvSpPr>
        <p:spPr>
          <a:xfrm>
            <a:off x="5627102" y="4920804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b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</a:b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0" name="สี่เหลี่ยมผืนผ้า: มุมมน 79">
            <a:extLst>
              <a:ext uri="{FF2B5EF4-FFF2-40B4-BE49-F238E27FC236}">
                <a16:creationId xmlns:a16="http://schemas.microsoft.com/office/drawing/2014/main" id="{29259BBC-8DDA-15D2-B9C0-0EC841F8BE3F}"/>
              </a:ext>
            </a:extLst>
          </p:cNvPr>
          <p:cNvSpPr/>
          <p:nvPr/>
        </p:nvSpPr>
        <p:spPr>
          <a:xfrm>
            <a:off x="406505" y="4180304"/>
            <a:ext cx="504000" cy="360000"/>
          </a:xfrm>
          <a:prstGeom prst="roundRect">
            <a:avLst/>
          </a:prstGeom>
          <a:solidFill>
            <a:srgbClr val="99FF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1" name="สี่เหลี่ยมผืนผ้า: มุมมน 80">
            <a:extLst>
              <a:ext uri="{FF2B5EF4-FFF2-40B4-BE49-F238E27FC236}">
                <a16:creationId xmlns:a16="http://schemas.microsoft.com/office/drawing/2014/main" id="{7DF21C7A-F992-CC71-9A02-00934968AEC6}"/>
              </a:ext>
            </a:extLst>
          </p:cNvPr>
          <p:cNvSpPr/>
          <p:nvPr/>
        </p:nvSpPr>
        <p:spPr>
          <a:xfrm>
            <a:off x="406505" y="4743606"/>
            <a:ext cx="504000" cy="360000"/>
          </a:xfrm>
          <a:prstGeom prst="roundRect">
            <a:avLst/>
          </a:prstGeom>
          <a:solidFill>
            <a:srgbClr val="FFFF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2" name="สี่เหลี่ยมผืนผ้า: มุมมน 81">
            <a:extLst>
              <a:ext uri="{FF2B5EF4-FFF2-40B4-BE49-F238E27FC236}">
                <a16:creationId xmlns:a16="http://schemas.microsoft.com/office/drawing/2014/main" id="{4262167F-6748-0C17-8A3E-591AD3F245F4}"/>
              </a:ext>
            </a:extLst>
          </p:cNvPr>
          <p:cNvSpPr/>
          <p:nvPr/>
        </p:nvSpPr>
        <p:spPr>
          <a:xfrm>
            <a:off x="406505" y="5384778"/>
            <a:ext cx="504000" cy="360000"/>
          </a:xfrm>
          <a:prstGeom prst="roundRect">
            <a:avLst/>
          </a:prstGeom>
          <a:solidFill>
            <a:srgbClr val="FF99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3" name="สี่เหลี่ยมผืนผ้า: มุมมน 82">
            <a:extLst>
              <a:ext uri="{FF2B5EF4-FFF2-40B4-BE49-F238E27FC236}">
                <a16:creationId xmlns:a16="http://schemas.microsoft.com/office/drawing/2014/main" id="{E81F2896-CBF4-1C03-24FF-51D5D53247EC}"/>
              </a:ext>
            </a:extLst>
          </p:cNvPr>
          <p:cNvSpPr/>
          <p:nvPr/>
        </p:nvSpPr>
        <p:spPr>
          <a:xfrm>
            <a:off x="406505" y="6010471"/>
            <a:ext cx="504000" cy="36000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826D8168-D205-E4C0-42DC-37F97FE09D92}"/>
              </a:ext>
            </a:extLst>
          </p:cNvPr>
          <p:cNvSpPr txBox="1"/>
          <p:nvPr/>
        </p:nvSpPr>
        <p:spPr>
          <a:xfrm>
            <a:off x="1020690" y="4176224"/>
            <a:ext cx="1123525" cy="3681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ไม่มีผู้ป่วย</a:t>
            </a: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5" name="กล่องข้อความ 84">
            <a:extLst>
              <a:ext uri="{FF2B5EF4-FFF2-40B4-BE49-F238E27FC236}">
                <a16:creationId xmlns:a16="http://schemas.microsoft.com/office/drawing/2014/main" id="{DF047BDE-3775-4874-DDE1-3FD6AADB66F8}"/>
              </a:ext>
            </a:extLst>
          </p:cNvPr>
          <p:cNvSpPr txBox="1"/>
          <p:nvPr/>
        </p:nvSpPr>
        <p:spPr>
          <a:xfrm>
            <a:off x="1020690" y="4758711"/>
            <a:ext cx="2255094" cy="3297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อัตราป่วย </a:t>
            </a: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0.01 - 25</a:t>
            </a:r>
            <a:r>
              <a:rPr kumimoji="0" lang="th-TH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ต่อแสนประชากร</a:t>
            </a: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6" name="กล่องข้อความ 85">
            <a:extLst>
              <a:ext uri="{FF2B5EF4-FFF2-40B4-BE49-F238E27FC236}">
                <a16:creationId xmlns:a16="http://schemas.microsoft.com/office/drawing/2014/main" id="{920B9DF7-E915-44A7-EE61-6BDC9BB34D90}"/>
              </a:ext>
            </a:extLst>
          </p:cNvPr>
          <p:cNvSpPr txBox="1"/>
          <p:nvPr/>
        </p:nvSpPr>
        <p:spPr>
          <a:xfrm>
            <a:off x="1020690" y="5380698"/>
            <a:ext cx="1123525" cy="3681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อัตราป่วย </a:t>
            </a: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25.01 - 50</a:t>
            </a:r>
            <a:r>
              <a:rPr kumimoji="0" lang="th-TH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ต่อแสนประชากร</a:t>
            </a: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id="{D1888AB2-6BD5-9F47-A008-C5D13A846D86}"/>
              </a:ext>
            </a:extLst>
          </p:cNvPr>
          <p:cNvSpPr txBox="1"/>
          <p:nvPr/>
        </p:nvSpPr>
        <p:spPr>
          <a:xfrm>
            <a:off x="1020690" y="6006391"/>
            <a:ext cx="1123525" cy="3681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อัตราป่วย มากกว่า</a:t>
            </a: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50</a:t>
            </a:r>
            <a:r>
              <a:rPr kumimoji="0" lang="th-TH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ต่อแสนประชากร</a:t>
            </a: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9" name="สี่เหลี่ยมผืนผ้า 88">
            <a:extLst>
              <a:ext uri="{FF2B5EF4-FFF2-40B4-BE49-F238E27FC236}">
                <a16:creationId xmlns:a16="http://schemas.microsoft.com/office/drawing/2014/main" id="{915DA6B3-1FC9-D543-A72D-A630A5865428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144000" rIns="0" bIns="0" rtlCol="0" anchor="b"/>
          <a:lstStyle/>
          <a:p>
            <a:pPr marL="355600" marR="0" lvl="0" indent="0" algn="l" defTabSz="914377" rtl="0" eaLnBrk="1" fontAlgn="auto" latinLnBrk="0" hangingPunct="1">
              <a:lnSpc>
                <a:spcPct val="4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ข้อมูล ณ วันที่ </a:t>
            </a:r>
            <a:r>
              <a:rPr lang="en-US" sz="2000" kern="0" spc="-20" dirty="0">
                <a:solidFill>
                  <a:prstClr val="white">
                    <a:lumMod val="95000"/>
                  </a:prst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2</a:t>
            </a:r>
            <a:r>
              <a:rPr lang="th-TH" sz="2000" kern="0" spc="-20" dirty="0">
                <a:solidFill>
                  <a:prstClr val="white">
                    <a:lumMod val="95000"/>
                  </a:prst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 สิงหาคม </a:t>
            </a:r>
            <a:r>
              <a:rPr kumimoji="0" lang="th-TH" sz="2000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2566</a:t>
            </a:r>
          </a:p>
        </p:txBody>
      </p:sp>
      <p:sp>
        <p:nvSpPr>
          <p:cNvPr id="91" name="ตัวแทนหมายเลขสไลด์ 4">
            <a:extLst>
              <a:ext uri="{FF2B5EF4-FFF2-40B4-BE49-F238E27FC236}">
                <a16:creationId xmlns:a16="http://schemas.microsoft.com/office/drawing/2014/main" id="{D48F8D1C-6A7C-0672-E3EB-FE4E16307D97}"/>
              </a:ext>
            </a:extLst>
          </p:cNvPr>
          <p:cNvSpPr txBox="1">
            <a:spLocks/>
          </p:cNvSpPr>
          <p:nvPr/>
        </p:nvSpPr>
        <p:spPr>
          <a:xfrm>
            <a:off x="11845111" y="6551999"/>
            <a:ext cx="252000" cy="252000"/>
          </a:xfrm>
          <a:prstGeom prst="foldedCorner">
            <a:avLst/>
          </a:prstGeom>
          <a:noFill/>
        </p:spPr>
        <p:txBody>
          <a:bodyPr vert="horz" wrap="none" lIns="91436" tIns="45718" rIns="91436" bIns="45718" rtlCol="0" anchor="ctr">
            <a:noAutofit/>
          </a:bodyPr>
          <a:lstStyle>
            <a:defPPr>
              <a:defRPr lang="en-US"/>
            </a:defPPr>
            <a:lvl1pPr marL="0" algn="r" defTabSz="121899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BC480-F617-4338-B10A-60941AAB09A5}" type="slidenum">
              <a:rPr kumimoji="0" lang="th-TH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rabun" panose="00000500000000000000" pitchFamily="2" charset="-34"/>
                <a:cs typeface="Sarabun" panose="00000500000000000000" pitchFamily="2" charset="-34"/>
              </a:rPr>
              <a:pPr marL="0" marR="0" lvl="0" indent="0" algn="ctr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8480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แทนหมายเลขสไลด์ 4">
            <a:extLst>
              <a:ext uri="{FF2B5EF4-FFF2-40B4-BE49-F238E27FC236}">
                <a16:creationId xmlns:a16="http://schemas.microsoft.com/office/drawing/2014/main" id="{53263CAE-5772-F008-65B3-CB4E1BDC4737}"/>
              </a:ext>
            </a:extLst>
          </p:cNvPr>
          <p:cNvSpPr txBox="1">
            <a:spLocks/>
          </p:cNvSpPr>
          <p:nvPr/>
        </p:nvSpPr>
        <p:spPr>
          <a:xfrm>
            <a:off x="11845111" y="6551999"/>
            <a:ext cx="252000" cy="252000"/>
          </a:xfrm>
          <a:prstGeom prst="foldedCorner">
            <a:avLst/>
          </a:prstGeom>
          <a:noFill/>
        </p:spPr>
        <p:txBody>
          <a:bodyPr vert="horz" wrap="none" lIns="91436" tIns="45718" rIns="91436" bIns="45718" rtlCol="0" anchor="ctr">
            <a:noAutofit/>
          </a:bodyPr>
          <a:lstStyle>
            <a:defPPr>
              <a:defRPr lang="en-US"/>
            </a:defPPr>
            <a:lvl1pPr marL="0" algn="r" defTabSz="121899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BC480-F617-4338-B10A-60941AAB09A5}" type="slidenum">
              <a:rPr kumimoji="0" lang="th-TH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rabun" panose="00000500000000000000" pitchFamily="2" charset="-34"/>
                <a:cs typeface="Sarabun" panose="00000500000000000000" pitchFamily="2" charset="-34"/>
              </a:rPr>
              <a:pPr marL="0" marR="0" lvl="0" indent="0" algn="ctr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385E224-EC4F-025B-82E7-ADDA2A524EA3}"/>
              </a:ext>
            </a:extLst>
          </p:cNvPr>
          <p:cNvSpPr txBox="1"/>
          <p:nvPr/>
        </p:nvSpPr>
        <p:spPr>
          <a:xfrm>
            <a:off x="785442" y="70422"/>
            <a:ext cx="1189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อัตราป่วย และผลสำเร็จตามมาตรการ 3:3:1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5B5415E0-22B6-C3AA-4E40-F23F16C66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" y="95113"/>
            <a:ext cx="625780" cy="627141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C06D436-9E07-3528-B3FE-18589F75E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977" y="861558"/>
            <a:ext cx="5324047" cy="5877653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DDAAF11-1898-82E9-16D8-3C957D5AA95D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144000" rIns="0" bIns="0" rtlCol="0" anchor="b"/>
          <a:lstStyle/>
          <a:p>
            <a:pPr marL="355600" marR="0" lvl="0" indent="0" algn="l" defTabSz="914377" rtl="0" eaLnBrk="1" fontAlgn="auto" latinLnBrk="0" hangingPunct="1">
              <a:lnSpc>
                <a:spcPct val="4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ข้อมูล ณ วันที่ </a:t>
            </a:r>
            <a:r>
              <a:rPr lang="en-US" sz="2000" kern="0" spc="-20" dirty="0">
                <a:solidFill>
                  <a:prstClr val="white">
                    <a:lumMod val="95000"/>
                  </a:prst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2</a:t>
            </a:r>
            <a:r>
              <a:rPr lang="th-TH" sz="2000" kern="0" spc="-20" dirty="0">
                <a:solidFill>
                  <a:prstClr val="white">
                    <a:lumMod val="95000"/>
                  </a:prst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 สิงหาคม </a:t>
            </a:r>
            <a:r>
              <a:rPr kumimoji="0" lang="th-TH" sz="2000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2566</a:t>
            </a:r>
          </a:p>
        </p:txBody>
      </p:sp>
    </p:spTree>
    <p:extLst>
      <p:ext uri="{BB962C8B-B14F-4D97-AF65-F5344CB8AC3E}">
        <p14:creationId xmlns:p14="http://schemas.microsoft.com/office/powerpoint/2010/main" val="109661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10A0E4A-4526-E79D-C7A7-494B81D5AAA0}"/>
              </a:ext>
            </a:extLst>
          </p:cNvPr>
          <p:cNvSpPr txBox="1"/>
          <p:nvPr/>
        </p:nvSpPr>
        <p:spPr>
          <a:xfrm>
            <a:off x="785442" y="70422"/>
            <a:ext cx="1189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อัตราป่วยโรคไข้เลือดออกต่อแสนประชากร </a:t>
            </a:r>
            <a:r>
              <a:rPr kumimoji="0" lang="th-TH" sz="4800" b="1" i="0" u="none" strike="noStrike" kern="1200" cap="none" spc="5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รายอำเภอ </a:t>
            </a:r>
            <a:r>
              <a:rPr kumimoji="0" lang="th-TH" sz="48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จ.อุดรธานี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CC7DDDB-426C-3C64-9A0A-7853AEE29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" y="95113"/>
            <a:ext cx="625780" cy="627141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AED4D736-2688-52BF-0728-450BC6194307}"/>
              </a:ext>
            </a:extLst>
          </p:cNvPr>
          <p:cNvGrpSpPr/>
          <p:nvPr/>
        </p:nvGrpSpPr>
        <p:grpSpPr>
          <a:xfrm>
            <a:off x="2003216" y="711497"/>
            <a:ext cx="8526598" cy="5924305"/>
            <a:chOff x="821467" y="183138"/>
            <a:chExt cx="9199826" cy="6545138"/>
          </a:xfrm>
          <a:solidFill>
            <a:schemeClr val="accent6"/>
          </a:solidFill>
        </p:grpSpPr>
        <p:sp>
          <p:nvSpPr>
            <p:cNvPr id="6" name="รูปแบบอิสระ: รูปร่าง 5">
              <a:extLst>
                <a:ext uri="{FF2B5EF4-FFF2-40B4-BE49-F238E27FC236}">
                  <a16:creationId xmlns:a16="http://schemas.microsoft.com/office/drawing/2014/main" id="{B5F83504-996D-FA83-8C4A-A3E19A63C44A}"/>
                </a:ext>
              </a:extLst>
            </p:cNvPr>
            <p:cNvSpPr/>
            <p:nvPr/>
          </p:nvSpPr>
          <p:spPr>
            <a:xfrm>
              <a:off x="4014469" y="2730659"/>
              <a:ext cx="2069911" cy="1924334"/>
            </a:xfrm>
            <a:custGeom>
              <a:avLst/>
              <a:gdLst>
                <a:gd name="connsiteX0" fmla="*/ 705134 w 2069911"/>
                <a:gd name="connsiteY0" fmla="*/ 0 h 1924334"/>
                <a:gd name="connsiteX1" fmla="*/ 950794 w 2069911"/>
                <a:gd name="connsiteY1" fmla="*/ 113731 h 1924334"/>
                <a:gd name="connsiteX2" fmla="*/ 1141863 w 2069911"/>
                <a:gd name="connsiteY2" fmla="*/ 36394 h 1924334"/>
                <a:gd name="connsiteX3" fmla="*/ 1442114 w 2069911"/>
                <a:gd name="connsiteY3" fmla="*/ 59140 h 1924334"/>
                <a:gd name="connsiteX4" fmla="*/ 1705970 w 2069911"/>
                <a:gd name="connsiteY4" fmla="*/ 136478 h 1924334"/>
                <a:gd name="connsiteX5" fmla="*/ 1897039 w 2069911"/>
                <a:gd name="connsiteY5" fmla="*/ 418531 h 1924334"/>
                <a:gd name="connsiteX6" fmla="*/ 1819702 w 2069911"/>
                <a:gd name="connsiteY6" fmla="*/ 523164 h 1924334"/>
                <a:gd name="connsiteX7" fmla="*/ 2069911 w 2069911"/>
                <a:gd name="connsiteY7" fmla="*/ 582304 h 1924334"/>
                <a:gd name="connsiteX8" fmla="*/ 1919785 w 2069911"/>
                <a:gd name="connsiteY8" fmla="*/ 1255594 h 1924334"/>
                <a:gd name="connsiteX9" fmla="*/ 2015319 w 2069911"/>
                <a:gd name="connsiteY9" fmla="*/ 1364776 h 1924334"/>
                <a:gd name="connsiteX10" fmla="*/ 1756012 w 2069911"/>
                <a:gd name="connsiteY10" fmla="*/ 1724167 h 1924334"/>
                <a:gd name="connsiteX11" fmla="*/ 1851546 w 2069911"/>
                <a:gd name="connsiteY11" fmla="*/ 1897039 h 1924334"/>
                <a:gd name="connsiteX12" fmla="*/ 1783308 w 2069911"/>
                <a:gd name="connsiteY12" fmla="*/ 1924334 h 1924334"/>
                <a:gd name="connsiteX13" fmla="*/ 1328382 w 2069911"/>
                <a:gd name="connsiteY13" fmla="*/ 1655928 h 1924334"/>
                <a:gd name="connsiteX14" fmla="*/ 1082722 w 2069911"/>
                <a:gd name="connsiteY14" fmla="*/ 1883391 h 1924334"/>
                <a:gd name="connsiteX15" fmla="*/ 955343 w 2069911"/>
                <a:gd name="connsiteY15" fmla="*/ 1828800 h 1924334"/>
                <a:gd name="connsiteX16" fmla="*/ 459475 w 2069911"/>
                <a:gd name="connsiteY16" fmla="*/ 1897039 h 1924334"/>
                <a:gd name="connsiteX17" fmla="*/ 400334 w 2069911"/>
                <a:gd name="connsiteY17" fmla="*/ 1442113 h 1924334"/>
                <a:gd name="connsiteX18" fmla="*/ 40943 w 2069911"/>
                <a:gd name="connsiteY18" fmla="*/ 1110018 h 1924334"/>
                <a:gd name="connsiteX19" fmla="*/ 0 w 2069911"/>
                <a:gd name="connsiteY19" fmla="*/ 1059976 h 1924334"/>
                <a:gd name="connsiteX20" fmla="*/ 59140 w 2069911"/>
                <a:gd name="connsiteY20" fmla="*/ 950794 h 1924334"/>
                <a:gd name="connsiteX21" fmla="*/ 150125 w 2069911"/>
                <a:gd name="connsiteY21" fmla="*/ 964442 h 1924334"/>
                <a:gd name="connsiteX22" fmla="*/ 177421 w 2069911"/>
                <a:gd name="connsiteY22" fmla="*/ 705134 h 1924334"/>
                <a:gd name="connsiteX23" fmla="*/ 468573 w 2069911"/>
                <a:gd name="connsiteY23" fmla="*/ 659642 h 1924334"/>
                <a:gd name="connsiteX24" fmla="*/ 623248 w 2069911"/>
                <a:gd name="connsiteY24" fmla="*/ 545910 h 1924334"/>
                <a:gd name="connsiteX25" fmla="*/ 450376 w 2069911"/>
                <a:gd name="connsiteY25" fmla="*/ 268406 h 1924334"/>
                <a:gd name="connsiteX26" fmla="*/ 655093 w 2069911"/>
                <a:gd name="connsiteY26" fmla="*/ 127379 h 1924334"/>
                <a:gd name="connsiteX27" fmla="*/ 614149 w 2069911"/>
                <a:gd name="connsiteY27" fmla="*/ 63690 h 1924334"/>
                <a:gd name="connsiteX28" fmla="*/ 705134 w 2069911"/>
                <a:gd name="connsiteY28" fmla="*/ 0 h 192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69911" h="1924334">
                  <a:moveTo>
                    <a:pt x="705134" y="0"/>
                  </a:moveTo>
                  <a:lnTo>
                    <a:pt x="950794" y="113731"/>
                  </a:lnTo>
                  <a:lnTo>
                    <a:pt x="1141863" y="36394"/>
                  </a:lnTo>
                  <a:lnTo>
                    <a:pt x="1442114" y="59140"/>
                  </a:lnTo>
                  <a:lnTo>
                    <a:pt x="1705970" y="136478"/>
                  </a:lnTo>
                  <a:lnTo>
                    <a:pt x="1897039" y="418531"/>
                  </a:lnTo>
                  <a:lnTo>
                    <a:pt x="1819702" y="523164"/>
                  </a:lnTo>
                  <a:lnTo>
                    <a:pt x="2069911" y="582304"/>
                  </a:lnTo>
                  <a:lnTo>
                    <a:pt x="1919785" y="1255594"/>
                  </a:lnTo>
                  <a:lnTo>
                    <a:pt x="2015319" y="1364776"/>
                  </a:lnTo>
                  <a:lnTo>
                    <a:pt x="1756012" y="1724167"/>
                  </a:lnTo>
                  <a:lnTo>
                    <a:pt x="1851546" y="1897039"/>
                  </a:lnTo>
                  <a:lnTo>
                    <a:pt x="1783308" y="1924334"/>
                  </a:lnTo>
                  <a:lnTo>
                    <a:pt x="1328382" y="1655928"/>
                  </a:lnTo>
                  <a:lnTo>
                    <a:pt x="1082722" y="1883391"/>
                  </a:lnTo>
                  <a:lnTo>
                    <a:pt x="955343" y="1828800"/>
                  </a:lnTo>
                  <a:lnTo>
                    <a:pt x="459475" y="1897039"/>
                  </a:lnTo>
                  <a:lnTo>
                    <a:pt x="400334" y="1442113"/>
                  </a:lnTo>
                  <a:lnTo>
                    <a:pt x="40943" y="1110018"/>
                  </a:lnTo>
                  <a:lnTo>
                    <a:pt x="0" y="1059976"/>
                  </a:lnTo>
                  <a:lnTo>
                    <a:pt x="59140" y="950794"/>
                  </a:lnTo>
                  <a:lnTo>
                    <a:pt x="150125" y="964442"/>
                  </a:lnTo>
                  <a:lnTo>
                    <a:pt x="177421" y="705134"/>
                  </a:lnTo>
                  <a:lnTo>
                    <a:pt x="468573" y="659642"/>
                  </a:lnTo>
                  <a:lnTo>
                    <a:pt x="623248" y="545910"/>
                  </a:lnTo>
                  <a:lnTo>
                    <a:pt x="450376" y="268406"/>
                  </a:lnTo>
                  <a:lnTo>
                    <a:pt x="655093" y="127379"/>
                  </a:lnTo>
                  <a:lnTo>
                    <a:pt x="614149" y="63690"/>
                  </a:lnTo>
                  <a:lnTo>
                    <a:pt x="705134" y="0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1800" i="0" u="none" strike="noStrike" kern="1200" cap="none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</a:br>
              <a:br>
                <a:rPr kumimoji="0" lang="en-US" sz="1800" i="0" u="none" strike="noStrike" kern="1200" cap="none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</a:b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B2EC1D24-882D-F706-E992-3D09277C49E7}"/>
                </a:ext>
              </a:extLst>
            </p:cNvPr>
            <p:cNvSpPr/>
            <p:nvPr/>
          </p:nvSpPr>
          <p:spPr>
            <a:xfrm>
              <a:off x="838825" y="183138"/>
              <a:ext cx="1405288" cy="1515979"/>
            </a:xfrm>
            <a:custGeom>
              <a:avLst/>
              <a:gdLst>
                <a:gd name="connsiteX0" fmla="*/ 211756 w 1405288"/>
                <a:gd name="connsiteY0" fmla="*/ 0 h 1515979"/>
                <a:gd name="connsiteX1" fmla="*/ 447575 w 1405288"/>
                <a:gd name="connsiteY1" fmla="*/ 33688 h 1515979"/>
                <a:gd name="connsiteX2" fmla="*/ 519764 w 1405288"/>
                <a:gd name="connsiteY2" fmla="*/ 202130 h 1515979"/>
                <a:gd name="connsiteX3" fmla="*/ 505326 w 1405288"/>
                <a:gd name="connsiteY3" fmla="*/ 312821 h 1515979"/>
                <a:gd name="connsiteX4" fmla="*/ 678581 w 1405288"/>
                <a:gd name="connsiteY4" fmla="*/ 255069 h 1515979"/>
                <a:gd name="connsiteX5" fmla="*/ 770021 w 1405288"/>
                <a:gd name="connsiteY5" fmla="*/ 486076 h 1515979"/>
                <a:gd name="connsiteX6" fmla="*/ 890337 w 1405288"/>
                <a:gd name="connsiteY6" fmla="*/ 341697 h 1515979"/>
                <a:gd name="connsiteX7" fmla="*/ 1039528 w 1405288"/>
                <a:gd name="connsiteY7" fmla="*/ 317634 h 1515979"/>
                <a:gd name="connsiteX8" fmla="*/ 1405288 w 1405288"/>
                <a:gd name="connsiteY8" fmla="*/ 514951 h 1515979"/>
                <a:gd name="connsiteX9" fmla="*/ 1309036 w 1405288"/>
                <a:gd name="connsiteY9" fmla="*/ 803709 h 1515979"/>
                <a:gd name="connsiteX10" fmla="*/ 1323474 w 1405288"/>
                <a:gd name="connsiteY10" fmla="*/ 1029903 h 1515979"/>
                <a:gd name="connsiteX11" fmla="*/ 1106905 w 1405288"/>
                <a:gd name="connsiteY11" fmla="*/ 1159844 h 1515979"/>
                <a:gd name="connsiteX12" fmla="*/ 822960 w 1405288"/>
                <a:gd name="connsiteY12" fmla="*/ 1183907 h 1515979"/>
                <a:gd name="connsiteX13" fmla="*/ 630455 w 1405288"/>
                <a:gd name="connsiteY13" fmla="*/ 1467852 h 1515979"/>
                <a:gd name="connsiteX14" fmla="*/ 447575 w 1405288"/>
                <a:gd name="connsiteY14" fmla="*/ 1515979 h 1515979"/>
                <a:gd name="connsiteX15" fmla="*/ 105878 w 1405288"/>
                <a:gd name="connsiteY15" fmla="*/ 1405288 h 1515979"/>
                <a:gd name="connsiteX16" fmla="*/ 178067 w 1405288"/>
                <a:gd name="connsiteY16" fmla="*/ 1102092 h 1515979"/>
                <a:gd name="connsiteX17" fmla="*/ 0 w 1405288"/>
                <a:gd name="connsiteY17" fmla="*/ 514951 h 1515979"/>
                <a:gd name="connsiteX18" fmla="*/ 110690 w 1405288"/>
                <a:gd name="connsiteY18" fmla="*/ 471638 h 1515979"/>
                <a:gd name="connsiteX19" fmla="*/ 211756 w 1405288"/>
                <a:gd name="connsiteY19" fmla="*/ 0 h 15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05288" h="1515979">
                  <a:moveTo>
                    <a:pt x="211756" y="0"/>
                  </a:moveTo>
                  <a:lnTo>
                    <a:pt x="447575" y="33688"/>
                  </a:lnTo>
                  <a:lnTo>
                    <a:pt x="519764" y="202130"/>
                  </a:lnTo>
                  <a:lnTo>
                    <a:pt x="505326" y="312821"/>
                  </a:lnTo>
                  <a:lnTo>
                    <a:pt x="678581" y="255069"/>
                  </a:lnTo>
                  <a:lnTo>
                    <a:pt x="770021" y="486076"/>
                  </a:lnTo>
                  <a:lnTo>
                    <a:pt x="890337" y="341697"/>
                  </a:lnTo>
                  <a:lnTo>
                    <a:pt x="1039528" y="317634"/>
                  </a:lnTo>
                  <a:lnTo>
                    <a:pt x="1405288" y="514951"/>
                  </a:lnTo>
                  <a:lnTo>
                    <a:pt x="1309036" y="803709"/>
                  </a:lnTo>
                  <a:lnTo>
                    <a:pt x="1323474" y="1029903"/>
                  </a:lnTo>
                  <a:lnTo>
                    <a:pt x="1106905" y="1159844"/>
                  </a:lnTo>
                  <a:lnTo>
                    <a:pt x="822960" y="1183907"/>
                  </a:lnTo>
                  <a:lnTo>
                    <a:pt x="630455" y="1467852"/>
                  </a:lnTo>
                  <a:lnTo>
                    <a:pt x="447575" y="1515979"/>
                  </a:lnTo>
                  <a:lnTo>
                    <a:pt x="105878" y="1405288"/>
                  </a:lnTo>
                  <a:lnTo>
                    <a:pt x="178067" y="1102092"/>
                  </a:lnTo>
                  <a:lnTo>
                    <a:pt x="0" y="514951"/>
                  </a:lnTo>
                  <a:lnTo>
                    <a:pt x="110690" y="471638"/>
                  </a:lnTo>
                  <a:lnTo>
                    <a:pt x="211756" y="0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6B1A2520-D8D6-3093-376B-B08860548190}"/>
                </a:ext>
              </a:extLst>
            </p:cNvPr>
            <p:cNvSpPr txBox="1"/>
            <p:nvPr/>
          </p:nvSpPr>
          <p:spPr>
            <a:xfrm>
              <a:off x="1118985" y="623064"/>
              <a:ext cx="550151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นายูง</a:t>
              </a:r>
              <a:b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</a:b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11" name="รูปแบบอิสระ: รูปร่าง 10">
              <a:extLst>
                <a:ext uri="{FF2B5EF4-FFF2-40B4-BE49-F238E27FC236}">
                  <a16:creationId xmlns:a16="http://schemas.microsoft.com/office/drawing/2014/main" id="{EEA8562C-3089-9ECB-C318-6E7A27CBE231}"/>
                </a:ext>
              </a:extLst>
            </p:cNvPr>
            <p:cNvSpPr/>
            <p:nvPr/>
          </p:nvSpPr>
          <p:spPr>
            <a:xfrm>
              <a:off x="821467" y="1188559"/>
              <a:ext cx="1728717" cy="1305636"/>
            </a:xfrm>
            <a:custGeom>
              <a:avLst/>
              <a:gdLst>
                <a:gd name="connsiteX0" fmla="*/ 1683224 w 1728717"/>
                <a:gd name="connsiteY0" fmla="*/ 1091821 h 1305636"/>
                <a:gd name="connsiteX1" fmla="*/ 1369326 w 1728717"/>
                <a:gd name="connsiteY1" fmla="*/ 1169158 h 1305636"/>
                <a:gd name="connsiteX2" fmla="*/ 932597 w 1728717"/>
                <a:gd name="connsiteY2" fmla="*/ 1137313 h 1305636"/>
                <a:gd name="connsiteX3" fmla="*/ 759726 w 1728717"/>
                <a:gd name="connsiteY3" fmla="*/ 1155510 h 1305636"/>
                <a:gd name="connsiteX4" fmla="*/ 605051 w 1728717"/>
                <a:gd name="connsiteY4" fmla="*/ 1305636 h 1305636"/>
                <a:gd name="connsiteX5" fmla="*/ 136478 w 1728717"/>
                <a:gd name="connsiteY5" fmla="*/ 1219200 h 1305636"/>
                <a:gd name="connsiteX6" fmla="*/ 0 w 1728717"/>
                <a:gd name="connsiteY6" fmla="*/ 723331 h 1305636"/>
                <a:gd name="connsiteX7" fmla="*/ 122830 w 1728717"/>
                <a:gd name="connsiteY7" fmla="*/ 377588 h 1305636"/>
                <a:gd name="connsiteX8" fmla="*/ 486770 w 1728717"/>
                <a:gd name="connsiteY8" fmla="*/ 482221 h 1305636"/>
                <a:gd name="connsiteX9" fmla="*/ 636896 w 1728717"/>
                <a:gd name="connsiteY9" fmla="*/ 436728 h 1305636"/>
                <a:gd name="connsiteX10" fmla="*/ 827964 w 1728717"/>
                <a:gd name="connsiteY10" fmla="*/ 150125 h 1305636"/>
                <a:gd name="connsiteX11" fmla="*/ 1146412 w 1728717"/>
                <a:gd name="connsiteY11" fmla="*/ 113731 h 1305636"/>
                <a:gd name="connsiteX12" fmla="*/ 1351129 w 1728717"/>
                <a:gd name="connsiteY12" fmla="*/ 0 h 1305636"/>
                <a:gd name="connsiteX13" fmla="*/ 1719618 w 1728717"/>
                <a:gd name="connsiteY13" fmla="*/ 377588 h 1305636"/>
                <a:gd name="connsiteX14" fmla="*/ 1728717 w 1728717"/>
                <a:gd name="connsiteY14" fmla="*/ 1050878 h 1305636"/>
                <a:gd name="connsiteX15" fmla="*/ 1683224 w 1728717"/>
                <a:gd name="connsiteY15" fmla="*/ 1091821 h 130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8717" h="1305636">
                  <a:moveTo>
                    <a:pt x="1683224" y="1091821"/>
                  </a:moveTo>
                  <a:lnTo>
                    <a:pt x="1369326" y="1169158"/>
                  </a:lnTo>
                  <a:lnTo>
                    <a:pt x="932597" y="1137313"/>
                  </a:lnTo>
                  <a:lnTo>
                    <a:pt x="759726" y="1155510"/>
                  </a:lnTo>
                  <a:lnTo>
                    <a:pt x="605051" y="1305636"/>
                  </a:lnTo>
                  <a:lnTo>
                    <a:pt x="136478" y="1219200"/>
                  </a:lnTo>
                  <a:lnTo>
                    <a:pt x="0" y="723331"/>
                  </a:lnTo>
                  <a:lnTo>
                    <a:pt x="122830" y="377588"/>
                  </a:lnTo>
                  <a:lnTo>
                    <a:pt x="486770" y="482221"/>
                  </a:lnTo>
                  <a:lnTo>
                    <a:pt x="636896" y="436728"/>
                  </a:lnTo>
                  <a:lnTo>
                    <a:pt x="827964" y="150125"/>
                  </a:lnTo>
                  <a:lnTo>
                    <a:pt x="1146412" y="113731"/>
                  </a:lnTo>
                  <a:lnTo>
                    <a:pt x="1351129" y="0"/>
                  </a:lnTo>
                  <a:lnTo>
                    <a:pt x="1719618" y="377588"/>
                  </a:lnTo>
                  <a:lnTo>
                    <a:pt x="1728717" y="1050878"/>
                  </a:lnTo>
                  <a:lnTo>
                    <a:pt x="1683224" y="1091821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341927EB-118C-3CBB-F16D-246D064E51BC}"/>
                </a:ext>
              </a:extLst>
            </p:cNvPr>
            <p:cNvSpPr txBox="1"/>
            <p:nvPr/>
          </p:nvSpPr>
          <p:spPr>
            <a:xfrm>
              <a:off x="1599988" y="1538713"/>
              <a:ext cx="594524" cy="23836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น้ำโสม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13" name="รูปแบบอิสระ: รูปร่าง 12">
              <a:extLst>
                <a:ext uri="{FF2B5EF4-FFF2-40B4-BE49-F238E27FC236}">
                  <a16:creationId xmlns:a16="http://schemas.microsoft.com/office/drawing/2014/main" id="{8E641A06-5D72-92ED-BCEE-07A22CF90AF6}"/>
                </a:ext>
              </a:extLst>
            </p:cNvPr>
            <p:cNvSpPr/>
            <p:nvPr/>
          </p:nvSpPr>
          <p:spPr>
            <a:xfrm>
              <a:off x="2153824" y="638002"/>
              <a:ext cx="2624920" cy="2765947"/>
            </a:xfrm>
            <a:custGeom>
              <a:avLst/>
              <a:gdLst>
                <a:gd name="connsiteX0" fmla="*/ 13648 w 2624920"/>
                <a:gd name="connsiteY0" fmla="*/ 573206 h 2765947"/>
                <a:gd name="connsiteX1" fmla="*/ 0 w 2624920"/>
                <a:gd name="connsiteY1" fmla="*/ 322997 h 2765947"/>
                <a:gd name="connsiteX2" fmla="*/ 109182 w 2624920"/>
                <a:gd name="connsiteY2" fmla="*/ 36394 h 2765947"/>
                <a:gd name="connsiteX3" fmla="*/ 159224 w 2624920"/>
                <a:gd name="connsiteY3" fmla="*/ 0 h 2765947"/>
                <a:gd name="connsiteX4" fmla="*/ 336645 w 2624920"/>
                <a:gd name="connsiteY4" fmla="*/ 291152 h 2765947"/>
                <a:gd name="connsiteX5" fmla="*/ 736979 w 2624920"/>
                <a:gd name="connsiteY5" fmla="*/ 527714 h 2765947"/>
                <a:gd name="connsiteX6" fmla="*/ 1046329 w 2624920"/>
                <a:gd name="connsiteY6" fmla="*/ 896203 h 2765947"/>
                <a:gd name="connsiteX7" fmla="*/ 1123666 w 2624920"/>
                <a:gd name="connsiteY7" fmla="*/ 1191905 h 2765947"/>
                <a:gd name="connsiteX8" fmla="*/ 1560394 w 2624920"/>
                <a:gd name="connsiteY8" fmla="*/ 1191905 h 2765947"/>
                <a:gd name="connsiteX9" fmla="*/ 1992573 w 2624920"/>
                <a:gd name="connsiteY9" fmla="*/ 1560394 h 2765947"/>
                <a:gd name="connsiteX10" fmla="*/ 1919785 w 2624920"/>
                <a:gd name="connsiteY10" fmla="*/ 1887941 h 2765947"/>
                <a:gd name="connsiteX11" fmla="*/ 2169994 w 2624920"/>
                <a:gd name="connsiteY11" fmla="*/ 1928884 h 2765947"/>
                <a:gd name="connsiteX12" fmla="*/ 2215487 w 2624920"/>
                <a:gd name="connsiteY12" fmla="*/ 2028967 h 2765947"/>
                <a:gd name="connsiteX13" fmla="*/ 2461147 w 2624920"/>
                <a:gd name="connsiteY13" fmla="*/ 1901588 h 2765947"/>
                <a:gd name="connsiteX14" fmla="*/ 2624920 w 2624920"/>
                <a:gd name="connsiteY14" fmla="*/ 2019869 h 2765947"/>
                <a:gd name="connsiteX15" fmla="*/ 2479344 w 2624920"/>
                <a:gd name="connsiteY15" fmla="*/ 2169994 h 2765947"/>
                <a:gd name="connsiteX16" fmla="*/ 2529385 w 2624920"/>
                <a:gd name="connsiteY16" fmla="*/ 2224585 h 2765947"/>
                <a:gd name="connsiteX17" fmla="*/ 2251881 w 2624920"/>
                <a:gd name="connsiteY17" fmla="*/ 2411105 h 2765947"/>
                <a:gd name="connsiteX18" fmla="*/ 1974376 w 2624920"/>
                <a:gd name="connsiteY18" fmla="*/ 2342866 h 2765947"/>
                <a:gd name="connsiteX19" fmla="*/ 1874293 w 2624920"/>
                <a:gd name="connsiteY19" fmla="*/ 2465696 h 2765947"/>
                <a:gd name="connsiteX20" fmla="*/ 1524000 w 2624920"/>
                <a:gd name="connsiteY20" fmla="*/ 2370161 h 2765947"/>
                <a:gd name="connsiteX21" fmla="*/ 1378424 w 2624920"/>
                <a:gd name="connsiteY21" fmla="*/ 2497541 h 2765947"/>
                <a:gd name="connsiteX22" fmla="*/ 1146412 w 2624920"/>
                <a:gd name="connsiteY22" fmla="*/ 2492991 h 2765947"/>
                <a:gd name="connsiteX23" fmla="*/ 1046329 w 2624920"/>
                <a:gd name="connsiteY23" fmla="*/ 2611272 h 2765947"/>
                <a:gd name="connsiteX24" fmla="*/ 950794 w 2624920"/>
                <a:gd name="connsiteY24" fmla="*/ 2593075 h 2765947"/>
                <a:gd name="connsiteX25" fmla="*/ 928048 w 2624920"/>
                <a:gd name="connsiteY25" fmla="*/ 2720454 h 2765947"/>
                <a:gd name="connsiteX26" fmla="*/ 732430 w 2624920"/>
                <a:gd name="connsiteY26" fmla="*/ 2765947 h 2765947"/>
                <a:gd name="connsiteX27" fmla="*/ 418532 w 2624920"/>
                <a:gd name="connsiteY27" fmla="*/ 2251881 h 2765947"/>
                <a:gd name="connsiteX28" fmla="*/ 404884 w 2624920"/>
                <a:gd name="connsiteY28" fmla="*/ 2028967 h 2765947"/>
                <a:gd name="connsiteX29" fmla="*/ 373039 w 2624920"/>
                <a:gd name="connsiteY29" fmla="*/ 1037230 h 2765947"/>
                <a:gd name="connsiteX30" fmla="*/ 386687 w 2624920"/>
                <a:gd name="connsiteY30" fmla="*/ 937147 h 2765947"/>
                <a:gd name="connsiteX31" fmla="*/ 13648 w 2624920"/>
                <a:gd name="connsiteY31" fmla="*/ 573206 h 276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24920" h="2765947">
                  <a:moveTo>
                    <a:pt x="13648" y="573206"/>
                  </a:moveTo>
                  <a:lnTo>
                    <a:pt x="0" y="322997"/>
                  </a:lnTo>
                  <a:lnTo>
                    <a:pt x="109182" y="36394"/>
                  </a:lnTo>
                  <a:lnTo>
                    <a:pt x="159224" y="0"/>
                  </a:lnTo>
                  <a:lnTo>
                    <a:pt x="336645" y="291152"/>
                  </a:lnTo>
                  <a:lnTo>
                    <a:pt x="736979" y="527714"/>
                  </a:lnTo>
                  <a:lnTo>
                    <a:pt x="1046329" y="896203"/>
                  </a:lnTo>
                  <a:lnTo>
                    <a:pt x="1123666" y="1191905"/>
                  </a:lnTo>
                  <a:lnTo>
                    <a:pt x="1560394" y="1191905"/>
                  </a:lnTo>
                  <a:lnTo>
                    <a:pt x="1992573" y="1560394"/>
                  </a:lnTo>
                  <a:lnTo>
                    <a:pt x="1919785" y="1887941"/>
                  </a:lnTo>
                  <a:lnTo>
                    <a:pt x="2169994" y="1928884"/>
                  </a:lnTo>
                  <a:lnTo>
                    <a:pt x="2215487" y="2028967"/>
                  </a:lnTo>
                  <a:lnTo>
                    <a:pt x="2461147" y="1901588"/>
                  </a:lnTo>
                  <a:lnTo>
                    <a:pt x="2624920" y="2019869"/>
                  </a:lnTo>
                  <a:lnTo>
                    <a:pt x="2479344" y="2169994"/>
                  </a:lnTo>
                  <a:lnTo>
                    <a:pt x="2529385" y="2224585"/>
                  </a:lnTo>
                  <a:lnTo>
                    <a:pt x="2251881" y="2411105"/>
                  </a:lnTo>
                  <a:lnTo>
                    <a:pt x="1974376" y="2342866"/>
                  </a:lnTo>
                  <a:lnTo>
                    <a:pt x="1874293" y="2465696"/>
                  </a:lnTo>
                  <a:lnTo>
                    <a:pt x="1524000" y="2370161"/>
                  </a:lnTo>
                  <a:lnTo>
                    <a:pt x="1378424" y="2497541"/>
                  </a:lnTo>
                  <a:lnTo>
                    <a:pt x="1146412" y="2492991"/>
                  </a:lnTo>
                  <a:lnTo>
                    <a:pt x="1046329" y="2611272"/>
                  </a:lnTo>
                  <a:lnTo>
                    <a:pt x="950794" y="2593075"/>
                  </a:lnTo>
                  <a:lnTo>
                    <a:pt x="928048" y="2720454"/>
                  </a:lnTo>
                  <a:lnTo>
                    <a:pt x="732430" y="2765947"/>
                  </a:lnTo>
                  <a:lnTo>
                    <a:pt x="418532" y="2251881"/>
                  </a:lnTo>
                  <a:lnTo>
                    <a:pt x="404884" y="2028967"/>
                  </a:lnTo>
                  <a:lnTo>
                    <a:pt x="373039" y="1037230"/>
                  </a:lnTo>
                  <a:lnTo>
                    <a:pt x="386687" y="937147"/>
                  </a:lnTo>
                  <a:lnTo>
                    <a:pt x="13648" y="573206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14" name="กล่องข้อความ 13">
              <a:extLst>
                <a:ext uri="{FF2B5EF4-FFF2-40B4-BE49-F238E27FC236}">
                  <a16:creationId xmlns:a16="http://schemas.microsoft.com/office/drawing/2014/main" id="{2E806563-E613-FDBA-81D2-E7A6948E64AB}"/>
                </a:ext>
              </a:extLst>
            </p:cNvPr>
            <p:cNvSpPr txBox="1"/>
            <p:nvPr/>
          </p:nvSpPr>
          <p:spPr>
            <a:xfrm>
              <a:off x="2850274" y="2021291"/>
              <a:ext cx="800270" cy="32069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บ้าน</a:t>
              </a:r>
              <a:r>
                <a:rPr kumimoji="0" lang="th-TH" sz="1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ผือ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16" name="รูปแบบอิสระ: รูปร่าง 15">
              <a:extLst>
                <a:ext uri="{FF2B5EF4-FFF2-40B4-BE49-F238E27FC236}">
                  <a16:creationId xmlns:a16="http://schemas.microsoft.com/office/drawing/2014/main" id="{0C1BD0D9-0063-8F2D-AED5-09EA29BF5C90}"/>
                </a:ext>
              </a:extLst>
            </p:cNvPr>
            <p:cNvSpPr/>
            <p:nvPr/>
          </p:nvSpPr>
          <p:spPr>
            <a:xfrm>
              <a:off x="2877156" y="2962671"/>
              <a:ext cx="1774209" cy="996285"/>
            </a:xfrm>
            <a:custGeom>
              <a:avLst/>
              <a:gdLst>
                <a:gd name="connsiteX0" fmla="*/ 0 w 1774209"/>
                <a:gd name="connsiteY0" fmla="*/ 427630 h 996286"/>
                <a:gd name="connsiteX1" fmla="*/ 209265 w 1774209"/>
                <a:gd name="connsiteY1" fmla="*/ 386686 h 996286"/>
                <a:gd name="connsiteX2" fmla="*/ 222913 w 1774209"/>
                <a:gd name="connsiteY2" fmla="*/ 232012 h 996286"/>
                <a:gd name="connsiteX3" fmla="*/ 327546 w 1774209"/>
                <a:gd name="connsiteY3" fmla="*/ 268406 h 996286"/>
                <a:gd name="connsiteX4" fmla="*/ 423080 w 1774209"/>
                <a:gd name="connsiteY4" fmla="*/ 145576 h 996286"/>
                <a:gd name="connsiteX5" fmla="*/ 627797 w 1774209"/>
                <a:gd name="connsiteY5" fmla="*/ 154675 h 996286"/>
                <a:gd name="connsiteX6" fmla="*/ 805218 w 1774209"/>
                <a:gd name="connsiteY6" fmla="*/ 22746 h 996286"/>
                <a:gd name="connsiteX7" fmla="*/ 1132764 w 1774209"/>
                <a:gd name="connsiteY7" fmla="*/ 131928 h 996286"/>
                <a:gd name="connsiteX8" fmla="*/ 1237397 w 1774209"/>
                <a:gd name="connsiteY8" fmla="*/ 0 h 996286"/>
                <a:gd name="connsiteX9" fmla="*/ 1519450 w 1774209"/>
                <a:gd name="connsiteY9" fmla="*/ 59140 h 996286"/>
                <a:gd name="connsiteX10" fmla="*/ 1605886 w 1774209"/>
                <a:gd name="connsiteY10" fmla="*/ 63689 h 996286"/>
                <a:gd name="connsiteX11" fmla="*/ 1665027 w 1774209"/>
                <a:gd name="connsiteY11" fmla="*/ 150125 h 996286"/>
                <a:gd name="connsiteX12" fmla="*/ 1774209 w 1774209"/>
                <a:gd name="connsiteY12" fmla="*/ 336645 h 996286"/>
                <a:gd name="connsiteX13" fmla="*/ 1605886 w 1774209"/>
                <a:gd name="connsiteY13" fmla="*/ 441278 h 996286"/>
                <a:gd name="connsiteX14" fmla="*/ 1319283 w 1774209"/>
                <a:gd name="connsiteY14" fmla="*/ 504967 h 996286"/>
                <a:gd name="connsiteX15" fmla="*/ 1296537 w 1774209"/>
                <a:gd name="connsiteY15" fmla="*/ 741528 h 996286"/>
                <a:gd name="connsiteX16" fmla="*/ 1191904 w 1774209"/>
                <a:gd name="connsiteY16" fmla="*/ 741528 h 996286"/>
                <a:gd name="connsiteX17" fmla="*/ 1087271 w 1774209"/>
                <a:gd name="connsiteY17" fmla="*/ 932597 h 996286"/>
                <a:gd name="connsiteX18" fmla="*/ 418531 w 1774209"/>
                <a:gd name="connsiteY18" fmla="*/ 991737 h 996286"/>
                <a:gd name="connsiteX19" fmla="*/ 350292 w 1774209"/>
                <a:gd name="connsiteY19" fmla="*/ 941695 h 996286"/>
                <a:gd name="connsiteX20" fmla="*/ 291152 w 1774209"/>
                <a:gd name="connsiteY20" fmla="*/ 996286 h 996286"/>
                <a:gd name="connsiteX21" fmla="*/ 0 w 1774209"/>
                <a:gd name="connsiteY21" fmla="*/ 427630 h 99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4209" h="996286">
                  <a:moveTo>
                    <a:pt x="0" y="427630"/>
                  </a:moveTo>
                  <a:lnTo>
                    <a:pt x="209265" y="386686"/>
                  </a:lnTo>
                  <a:lnTo>
                    <a:pt x="222913" y="232012"/>
                  </a:lnTo>
                  <a:lnTo>
                    <a:pt x="327546" y="268406"/>
                  </a:lnTo>
                  <a:lnTo>
                    <a:pt x="423080" y="145576"/>
                  </a:lnTo>
                  <a:lnTo>
                    <a:pt x="627797" y="154675"/>
                  </a:lnTo>
                  <a:lnTo>
                    <a:pt x="805218" y="22746"/>
                  </a:lnTo>
                  <a:lnTo>
                    <a:pt x="1132764" y="131928"/>
                  </a:lnTo>
                  <a:lnTo>
                    <a:pt x="1237397" y="0"/>
                  </a:lnTo>
                  <a:lnTo>
                    <a:pt x="1519450" y="59140"/>
                  </a:lnTo>
                  <a:lnTo>
                    <a:pt x="1605886" y="63689"/>
                  </a:lnTo>
                  <a:lnTo>
                    <a:pt x="1665027" y="150125"/>
                  </a:lnTo>
                  <a:lnTo>
                    <a:pt x="1774209" y="336645"/>
                  </a:lnTo>
                  <a:lnTo>
                    <a:pt x="1605886" y="441278"/>
                  </a:lnTo>
                  <a:lnTo>
                    <a:pt x="1319283" y="504967"/>
                  </a:lnTo>
                  <a:lnTo>
                    <a:pt x="1296537" y="741528"/>
                  </a:lnTo>
                  <a:lnTo>
                    <a:pt x="1191904" y="741528"/>
                  </a:lnTo>
                  <a:lnTo>
                    <a:pt x="1087271" y="932597"/>
                  </a:lnTo>
                  <a:lnTo>
                    <a:pt x="418531" y="991737"/>
                  </a:lnTo>
                  <a:lnTo>
                    <a:pt x="350292" y="941695"/>
                  </a:lnTo>
                  <a:lnTo>
                    <a:pt x="291152" y="996286"/>
                  </a:lnTo>
                  <a:lnTo>
                    <a:pt x="0" y="427630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5FC1F05D-AF1C-14AB-D924-533FB574E5D4}"/>
                </a:ext>
              </a:extLst>
            </p:cNvPr>
            <p:cNvSpPr txBox="1"/>
            <p:nvPr/>
          </p:nvSpPr>
          <p:spPr>
            <a:xfrm>
              <a:off x="3506744" y="3090414"/>
              <a:ext cx="722017" cy="38981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กุดจับ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AA30A845-9065-8DBC-B94C-68F63D7A90DF}"/>
                </a:ext>
              </a:extLst>
            </p:cNvPr>
            <p:cNvSpPr/>
            <p:nvPr/>
          </p:nvSpPr>
          <p:spPr>
            <a:xfrm>
              <a:off x="3175513" y="3780398"/>
              <a:ext cx="1478507" cy="1956178"/>
            </a:xfrm>
            <a:custGeom>
              <a:avLst/>
              <a:gdLst>
                <a:gd name="connsiteX0" fmla="*/ 0 w 1478507"/>
                <a:gd name="connsiteY0" fmla="*/ 177421 h 1956179"/>
                <a:gd name="connsiteX1" fmla="*/ 59140 w 1478507"/>
                <a:gd name="connsiteY1" fmla="*/ 104633 h 1956179"/>
                <a:gd name="connsiteX2" fmla="*/ 127379 w 1478507"/>
                <a:gd name="connsiteY2" fmla="*/ 168322 h 1956179"/>
                <a:gd name="connsiteX3" fmla="*/ 796119 w 1478507"/>
                <a:gd name="connsiteY3" fmla="*/ 109182 h 1956179"/>
                <a:gd name="connsiteX4" fmla="*/ 841612 w 1478507"/>
                <a:gd name="connsiteY4" fmla="*/ 0 h 1956179"/>
                <a:gd name="connsiteX5" fmla="*/ 1269241 w 1478507"/>
                <a:gd name="connsiteY5" fmla="*/ 404883 h 1956179"/>
                <a:gd name="connsiteX6" fmla="*/ 1323832 w 1478507"/>
                <a:gd name="connsiteY6" fmla="*/ 855260 h 1956179"/>
                <a:gd name="connsiteX7" fmla="*/ 1146412 w 1478507"/>
                <a:gd name="connsiteY7" fmla="*/ 1064525 h 1956179"/>
                <a:gd name="connsiteX8" fmla="*/ 1246495 w 1478507"/>
                <a:gd name="connsiteY8" fmla="*/ 1155510 h 1956179"/>
                <a:gd name="connsiteX9" fmla="*/ 1410268 w 1478507"/>
                <a:gd name="connsiteY9" fmla="*/ 1119116 h 1956179"/>
                <a:gd name="connsiteX10" fmla="*/ 1478507 w 1478507"/>
                <a:gd name="connsiteY10" fmla="*/ 1492155 h 1956179"/>
                <a:gd name="connsiteX11" fmla="*/ 1455761 w 1478507"/>
                <a:gd name="connsiteY11" fmla="*/ 1596788 h 1956179"/>
                <a:gd name="connsiteX12" fmla="*/ 1351128 w 1478507"/>
                <a:gd name="connsiteY12" fmla="*/ 1683224 h 1956179"/>
                <a:gd name="connsiteX13" fmla="*/ 1351128 w 1478507"/>
                <a:gd name="connsiteY13" fmla="*/ 1815152 h 1956179"/>
                <a:gd name="connsiteX14" fmla="*/ 1323832 w 1478507"/>
                <a:gd name="connsiteY14" fmla="*/ 1956179 h 1956179"/>
                <a:gd name="connsiteX15" fmla="*/ 1255594 w 1478507"/>
                <a:gd name="connsiteY15" fmla="*/ 1956179 h 1956179"/>
                <a:gd name="connsiteX16" fmla="*/ 582304 w 1478507"/>
                <a:gd name="connsiteY16" fmla="*/ 1587689 h 1956179"/>
                <a:gd name="connsiteX17" fmla="*/ 382137 w 1478507"/>
                <a:gd name="connsiteY17" fmla="*/ 1232848 h 1956179"/>
                <a:gd name="connsiteX18" fmla="*/ 464024 w 1478507"/>
                <a:gd name="connsiteY18" fmla="*/ 1173707 h 1956179"/>
                <a:gd name="connsiteX19" fmla="*/ 382137 w 1478507"/>
                <a:gd name="connsiteY19" fmla="*/ 918949 h 1956179"/>
                <a:gd name="connsiteX20" fmla="*/ 523164 w 1478507"/>
                <a:gd name="connsiteY20" fmla="*/ 759725 h 1956179"/>
                <a:gd name="connsiteX21" fmla="*/ 600501 w 1478507"/>
                <a:gd name="connsiteY21" fmla="*/ 827964 h 1956179"/>
                <a:gd name="connsiteX22" fmla="*/ 668740 w 1478507"/>
                <a:gd name="connsiteY22" fmla="*/ 723331 h 1956179"/>
                <a:gd name="connsiteX23" fmla="*/ 796119 w 1478507"/>
                <a:gd name="connsiteY23" fmla="*/ 709683 h 1956179"/>
                <a:gd name="connsiteX24" fmla="*/ 887104 w 1478507"/>
                <a:gd name="connsiteY24" fmla="*/ 591403 h 1956179"/>
                <a:gd name="connsiteX25" fmla="*/ 555009 w 1478507"/>
                <a:gd name="connsiteY25" fmla="*/ 614149 h 1956179"/>
                <a:gd name="connsiteX26" fmla="*/ 373038 w 1478507"/>
                <a:gd name="connsiteY26" fmla="*/ 468573 h 1956179"/>
                <a:gd name="connsiteX27" fmla="*/ 250209 w 1478507"/>
                <a:gd name="connsiteY27" fmla="*/ 532263 h 1956179"/>
                <a:gd name="connsiteX28" fmla="*/ 9098 w 1478507"/>
                <a:gd name="connsiteY28" fmla="*/ 509516 h 1956179"/>
                <a:gd name="connsiteX29" fmla="*/ 0 w 1478507"/>
                <a:gd name="connsiteY29" fmla="*/ 177421 h 195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78507" h="1956179">
                  <a:moveTo>
                    <a:pt x="0" y="177421"/>
                  </a:moveTo>
                  <a:lnTo>
                    <a:pt x="59140" y="104633"/>
                  </a:lnTo>
                  <a:lnTo>
                    <a:pt x="127379" y="168322"/>
                  </a:lnTo>
                  <a:lnTo>
                    <a:pt x="796119" y="109182"/>
                  </a:lnTo>
                  <a:lnTo>
                    <a:pt x="841612" y="0"/>
                  </a:lnTo>
                  <a:lnTo>
                    <a:pt x="1269241" y="404883"/>
                  </a:lnTo>
                  <a:lnTo>
                    <a:pt x="1323832" y="855260"/>
                  </a:lnTo>
                  <a:lnTo>
                    <a:pt x="1146412" y="1064525"/>
                  </a:lnTo>
                  <a:lnTo>
                    <a:pt x="1246495" y="1155510"/>
                  </a:lnTo>
                  <a:lnTo>
                    <a:pt x="1410268" y="1119116"/>
                  </a:lnTo>
                  <a:lnTo>
                    <a:pt x="1478507" y="1492155"/>
                  </a:lnTo>
                  <a:lnTo>
                    <a:pt x="1455761" y="1596788"/>
                  </a:lnTo>
                  <a:lnTo>
                    <a:pt x="1351128" y="1683224"/>
                  </a:lnTo>
                  <a:lnTo>
                    <a:pt x="1351128" y="1815152"/>
                  </a:lnTo>
                  <a:lnTo>
                    <a:pt x="1323832" y="1956179"/>
                  </a:lnTo>
                  <a:lnTo>
                    <a:pt x="1255594" y="1956179"/>
                  </a:lnTo>
                  <a:lnTo>
                    <a:pt x="582304" y="1587689"/>
                  </a:lnTo>
                  <a:lnTo>
                    <a:pt x="382137" y="1232848"/>
                  </a:lnTo>
                  <a:lnTo>
                    <a:pt x="464024" y="1173707"/>
                  </a:lnTo>
                  <a:lnTo>
                    <a:pt x="382137" y="918949"/>
                  </a:lnTo>
                  <a:lnTo>
                    <a:pt x="523164" y="759725"/>
                  </a:lnTo>
                  <a:lnTo>
                    <a:pt x="600501" y="827964"/>
                  </a:lnTo>
                  <a:lnTo>
                    <a:pt x="668740" y="723331"/>
                  </a:lnTo>
                  <a:lnTo>
                    <a:pt x="796119" y="709683"/>
                  </a:lnTo>
                  <a:lnTo>
                    <a:pt x="887104" y="591403"/>
                  </a:lnTo>
                  <a:lnTo>
                    <a:pt x="555009" y="614149"/>
                  </a:lnTo>
                  <a:lnTo>
                    <a:pt x="373038" y="468573"/>
                  </a:lnTo>
                  <a:lnTo>
                    <a:pt x="250209" y="532263"/>
                  </a:lnTo>
                  <a:lnTo>
                    <a:pt x="9098" y="509516"/>
                  </a:lnTo>
                  <a:lnTo>
                    <a:pt x="0" y="177421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25" name="รูปแบบอิสระ: รูปร่าง 24">
              <a:extLst>
                <a:ext uri="{FF2B5EF4-FFF2-40B4-BE49-F238E27FC236}">
                  <a16:creationId xmlns:a16="http://schemas.microsoft.com/office/drawing/2014/main" id="{B92DEE6C-2C4A-D731-665E-DE71370EDE68}"/>
                </a:ext>
              </a:extLst>
            </p:cNvPr>
            <p:cNvSpPr/>
            <p:nvPr/>
          </p:nvSpPr>
          <p:spPr>
            <a:xfrm>
              <a:off x="4673244" y="5152063"/>
              <a:ext cx="1835861" cy="1434112"/>
            </a:xfrm>
            <a:custGeom>
              <a:avLst/>
              <a:gdLst>
                <a:gd name="connsiteX0" fmla="*/ 0 w 1835861"/>
                <a:gd name="connsiteY0" fmla="*/ 112976 h 1366304"/>
                <a:gd name="connsiteX1" fmla="*/ 134159 w 1835861"/>
                <a:gd name="connsiteY1" fmla="*/ 0 h 1366304"/>
                <a:gd name="connsiteX2" fmla="*/ 331867 w 1835861"/>
                <a:gd name="connsiteY2" fmla="*/ 24713 h 1366304"/>
                <a:gd name="connsiteX3" fmla="*/ 282440 w 1835861"/>
                <a:gd name="connsiteY3" fmla="*/ 84732 h 1366304"/>
                <a:gd name="connsiteX4" fmla="*/ 437782 w 1835861"/>
                <a:gd name="connsiteY4" fmla="*/ 134159 h 1366304"/>
                <a:gd name="connsiteX5" fmla="*/ 437782 w 1835861"/>
                <a:gd name="connsiteY5" fmla="*/ 183586 h 1366304"/>
                <a:gd name="connsiteX6" fmla="*/ 737875 w 1835861"/>
                <a:gd name="connsiteY6" fmla="*/ 360111 h 1366304"/>
                <a:gd name="connsiteX7" fmla="*/ 808485 w 1835861"/>
                <a:gd name="connsiteY7" fmla="*/ 360111 h 1366304"/>
                <a:gd name="connsiteX8" fmla="*/ 773180 w 1835861"/>
                <a:gd name="connsiteY8" fmla="*/ 458965 h 1366304"/>
                <a:gd name="connsiteX9" fmla="*/ 1101517 w 1835861"/>
                <a:gd name="connsiteY9" fmla="*/ 568411 h 1366304"/>
                <a:gd name="connsiteX10" fmla="*/ 1193310 w 1835861"/>
                <a:gd name="connsiteY10" fmla="*/ 533106 h 1366304"/>
                <a:gd name="connsiteX11" fmla="*/ 1564013 w 1835861"/>
                <a:gd name="connsiteY11" fmla="*/ 533106 h 1366304"/>
                <a:gd name="connsiteX12" fmla="*/ 1698172 w 1835861"/>
                <a:gd name="connsiteY12" fmla="*/ 462496 h 1366304"/>
                <a:gd name="connsiteX13" fmla="*/ 1797026 w 1835861"/>
                <a:gd name="connsiteY13" fmla="*/ 522514 h 1366304"/>
                <a:gd name="connsiteX14" fmla="*/ 1775843 w 1835861"/>
                <a:gd name="connsiteY14" fmla="*/ 603716 h 1366304"/>
                <a:gd name="connsiteX15" fmla="*/ 1807617 w 1835861"/>
                <a:gd name="connsiteY15" fmla="*/ 780241 h 1366304"/>
                <a:gd name="connsiteX16" fmla="*/ 1758190 w 1835861"/>
                <a:gd name="connsiteY16" fmla="*/ 872034 h 1366304"/>
                <a:gd name="connsiteX17" fmla="*/ 1835861 w 1835861"/>
                <a:gd name="connsiteY17" fmla="*/ 1105047 h 1366304"/>
                <a:gd name="connsiteX18" fmla="*/ 1655806 w 1835861"/>
                <a:gd name="connsiteY18" fmla="*/ 1210962 h 1366304"/>
                <a:gd name="connsiteX19" fmla="*/ 1609909 w 1835861"/>
                <a:gd name="connsiteY19" fmla="*/ 1182718 h 1366304"/>
                <a:gd name="connsiteX20" fmla="*/ 1592257 w 1835861"/>
                <a:gd name="connsiteY20" fmla="*/ 1253328 h 1366304"/>
                <a:gd name="connsiteX21" fmla="*/ 1182718 w 1835861"/>
                <a:gd name="connsiteY21" fmla="*/ 1366304 h 1366304"/>
                <a:gd name="connsiteX22" fmla="*/ 1002663 w 1835861"/>
                <a:gd name="connsiteY22" fmla="*/ 1172126 h 1366304"/>
                <a:gd name="connsiteX23" fmla="*/ 843790 w 1835861"/>
                <a:gd name="connsiteY23" fmla="*/ 1115638 h 1366304"/>
                <a:gd name="connsiteX24" fmla="*/ 670796 w 1835861"/>
                <a:gd name="connsiteY24" fmla="*/ 1239206 h 1366304"/>
                <a:gd name="connsiteX25" fmla="*/ 582533 w 1835861"/>
                <a:gd name="connsiteY25" fmla="*/ 1094455 h 1366304"/>
                <a:gd name="connsiteX26" fmla="*/ 568411 w 1835861"/>
                <a:gd name="connsiteY26" fmla="*/ 974418 h 1366304"/>
                <a:gd name="connsiteX27" fmla="*/ 642552 w 1835861"/>
                <a:gd name="connsiteY27" fmla="*/ 847320 h 1366304"/>
                <a:gd name="connsiteX28" fmla="*/ 550759 w 1835861"/>
                <a:gd name="connsiteY28" fmla="*/ 790832 h 1366304"/>
                <a:gd name="connsiteX29" fmla="*/ 557820 w 1835861"/>
                <a:gd name="connsiteY29" fmla="*/ 744936 h 1366304"/>
                <a:gd name="connsiteX30" fmla="*/ 660204 w 1835861"/>
                <a:gd name="connsiteY30" fmla="*/ 681387 h 1366304"/>
                <a:gd name="connsiteX31" fmla="*/ 427191 w 1835861"/>
                <a:gd name="connsiteY31" fmla="*/ 448374 h 1366304"/>
                <a:gd name="connsiteX32" fmla="*/ 49427 w 1835861"/>
                <a:gd name="connsiteY32" fmla="*/ 289501 h 1366304"/>
                <a:gd name="connsiteX33" fmla="*/ 0 w 1835861"/>
                <a:gd name="connsiteY33" fmla="*/ 112976 h 1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5861" h="1366304">
                  <a:moveTo>
                    <a:pt x="0" y="112976"/>
                  </a:moveTo>
                  <a:lnTo>
                    <a:pt x="134159" y="0"/>
                  </a:lnTo>
                  <a:lnTo>
                    <a:pt x="331867" y="24713"/>
                  </a:lnTo>
                  <a:lnTo>
                    <a:pt x="282440" y="84732"/>
                  </a:lnTo>
                  <a:lnTo>
                    <a:pt x="437782" y="134159"/>
                  </a:lnTo>
                  <a:lnTo>
                    <a:pt x="437782" y="183586"/>
                  </a:lnTo>
                  <a:lnTo>
                    <a:pt x="737875" y="360111"/>
                  </a:lnTo>
                  <a:lnTo>
                    <a:pt x="808485" y="360111"/>
                  </a:lnTo>
                  <a:lnTo>
                    <a:pt x="773180" y="458965"/>
                  </a:lnTo>
                  <a:lnTo>
                    <a:pt x="1101517" y="568411"/>
                  </a:lnTo>
                  <a:lnTo>
                    <a:pt x="1193310" y="533106"/>
                  </a:lnTo>
                  <a:lnTo>
                    <a:pt x="1564013" y="533106"/>
                  </a:lnTo>
                  <a:lnTo>
                    <a:pt x="1698172" y="462496"/>
                  </a:lnTo>
                  <a:lnTo>
                    <a:pt x="1797026" y="522514"/>
                  </a:lnTo>
                  <a:lnTo>
                    <a:pt x="1775843" y="603716"/>
                  </a:lnTo>
                  <a:lnTo>
                    <a:pt x="1807617" y="780241"/>
                  </a:lnTo>
                  <a:lnTo>
                    <a:pt x="1758190" y="872034"/>
                  </a:lnTo>
                  <a:lnTo>
                    <a:pt x="1835861" y="1105047"/>
                  </a:lnTo>
                  <a:lnTo>
                    <a:pt x="1655806" y="1210962"/>
                  </a:lnTo>
                  <a:lnTo>
                    <a:pt x="1609909" y="1182718"/>
                  </a:lnTo>
                  <a:lnTo>
                    <a:pt x="1592257" y="1253328"/>
                  </a:lnTo>
                  <a:lnTo>
                    <a:pt x="1182718" y="1366304"/>
                  </a:lnTo>
                  <a:lnTo>
                    <a:pt x="1002663" y="1172126"/>
                  </a:lnTo>
                  <a:lnTo>
                    <a:pt x="843790" y="1115638"/>
                  </a:lnTo>
                  <a:lnTo>
                    <a:pt x="670796" y="1239206"/>
                  </a:lnTo>
                  <a:lnTo>
                    <a:pt x="582533" y="1094455"/>
                  </a:lnTo>
                  <a:lnTo>
                    <a:pt x="568411" y="974418"/>
                  </a:lnTo>
                  <a:lnTo>
                    <a:pt x="642552" y="847320"/>
                  </a:lnTo>
                  <a:lnTo>
                    <a:pt x="550759" y="790832"/>
                  </a:lnTo>
                  <a:lnTo>
                    <a:pt x="557820" y="744936"/>
                  </a:lnTo>
                  <a:lnTo>
                    <a:pt x="660204" y="681387"/>
                  </a:lnTo>
                  <a:lnTo>
                    <a:pt x="427191" y="448374"/>
                  </a:lnTo>
                  <a:lnTo>
                    <a:pt x="49427" y="289501"/>
                  </a:lnTo>
                  <a:lnTo>
                    <a:pt x="0" y="112976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C8882A1D-2E00-8DEC-4BF1-9704FAC30D40}"/>
                </a:ext>
              </a:extLst>
            </p:cNvPr>
            <p:cNvSpPr txBox="1"/>
            <p:nvPr/>
          </p:nvSpPr>
          <p:spPr>
            <a:xfrm>
              <a:off x="5367600" y="5700575"/>
              <a:ext cx="844212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โนนสะอาด</a:t>
              </a:r>
            </a:p>
          </p:txBody>
        </p:sp>
        <p:sp>
          <p:nvSpPr>
            <p:cNvPr id="31" name="รูปแบบอิสระ: รูปร่าง 30">
              <a:extLst>
                <a:ext uri="{FF2B5EF4-FFF2-40B4-BE49-F238E27FC236}">
                  <a16:creationId xmlns:a16="http://schemas.microsoft.com/office/drawing/2014/main" id="{88185244-1CE1-765E-092A-927ABC745CCE}"/>
                </a:ext>
              </a:extLst>
            </p:cNvPr>
            <p:cNvSpPr/>
            <p:nvPr/>
          </p:nvSpPr>
          <p:spPr>
            <a:xfrm>
              <a:off x="6580102" y="4867687"/>
              <a:ext cx="1828800" cy="1239206"/>
            </a:xfrm>
            <a:custGeom>
              <a:avLst/>
              <a:gdLst>
                <a:gd name="connsiteX0" fmla="*/ 1143882 w 1828800"/>
                <a:gd name="connsiteY0" fmla="*/ 0 h 1239206"/>
                <a:gd name="connsiteX1" fmla="*/ 1454567 w 1828800"/>
                <a:gd name="connsiteY1" fmla="*/ 56488 h 1239206"/>
                <a:gd name="connsiteX2" fmla="*/ 1578134 w 1828800"/>
                <a:gd name="connsiteY2" fmla="*/ 17652 h 1239206"/>
                <a:gd name="connsiteX3" fmla="*/ 1698171 w 1828800"/>
                <a:gd name="connsiteY3" fmla="*/ 56488 h 1239206"/>
                <a:gd name="connsiteX4" fmla="*/ 1811147 w 1828800"/>
                <a:gd name="connsiteY4" fmla="*/ 56488 h 1239206"/>
                <a:gd name="connsiteX5" fmla="*/ 1828800 w 1828800"/>
                <a:gd name="connsiteY5" fmla="*/ 137689 h 1239206"/>
                <a:gd name="connsiteX6" fmla="*/ 1751129 w 1828800"/>
                <a:gd name="connsiteY6" fmla="*/ 155342 h 1239206"/>
                <a:gd name="connsiteX7" fmla="*/ 1733476 w 1828800"/>
                <a:gd name="connsiteY7" fmla="*/ 250665 h 1239206"/>
                <a:gd name="connsiteX8" fmla="*/ 1768781 w 1828800"/>
                <a:gd name="connsiteY8" fmla="*/ 307153 h 1239206"/>
                <a:gd name="connsiteX9" fmla="*/ 1673458 w 1828800"/>
                <a:gd name="connsiteY9" fmla="*/ 462495 h 1239206"/>
                <a:gd name="connsiteX10" fmla="*/ 1669927 w 1828800"/>
                <a:gd name="connsiteY10" fmla="*/ 589593 h 1239206"/>
                <a:gd name="connsiteX11" fmla="*/ 1662866 w 1828800"/>
                <a:gd name="connsiteY11" fmla="*/ 603715 h 1239206"/>
                <a:gd name="connsiteX12" fmla="*/ 1571073 w 1828800"/>
                <a:gd name="connsiteY12" fmla="*/ 617837 h 1239206"/>
                <a:gd name="connsiteX13" fmla="*/ 1567543 w 1828800"/>
                <a:gd name="connsiteY13" fmla="*/ 653143 h 1239206"/>
                <a:gd name="connsiteX14" fmla="*/ 1698171 w 1828800"/>
                <a:gd name="connsiteY14" fmla="*/ 684917 h 1239206"/>
                <a:gd name="connsiteX15" fmla="*/ 1599317 w 1828800"/>
                <a:gd name="connsiteY15" fmla="*/ 872034 h 1239206"/>
                <a:gd name="connsiteX16" fmla="*/ 1532238 w 1828800"/>
                <a:gd name="connsiteY16" fmla="*/ 861442 h 1239206"/>
                <a:gd name="connsiteX17" fmla="*/ 1503994 w 1828800"/>
                <a:gd name="connsiteY17" fmla="*/ 896747 h 1239206"/>
                <a:gd name="connsiteX18" fmla="*/ 1539299 w 1828800"/>
                <a:gd name="connsiteY18" fmla="*/ 949705 h 1239206"/>
                <a:gd name="connsiteX19" fmla="*/ 1567543 w 1828800"/>
                <a:gd name="connsiteY19" fmla="*/ 1207431 h 1239206"/>
                <a:gd name="connsiteX20" fmla="*/ 1412201 w 1828800"/>
                <a:gd name="connsiteY20" fmla="*/ 1239206 h 1239206"/>
                <a:gd name="connsiteX21" fmla="*/ 1274511 w 1828800"/>
                <a:gd name="connsiteY21" fmla="*/ 1186248 h 1239206"/>
                <a:gd name="connsiteX22" fmla="*/ 1133291 w 1828800"/>
                <a:gd name="connsiteY22" fmla="*/ 1034437 h 1239206"/>
                <a:gd name="connsiteX23" fmla="*/ 942644 w 1828800"/>
                <a:gd name="connsiteY23" fmla="*/ 999132 h 1239206"/>
                <a:gd name="connsiteX24" fmla="*/ 854381 w 1828800"/>
                <a:gd name="connsiteY24" fmla="*/ 1101516 h 1239206"/>
                <a:gd name="connsiteX25" fmla="*/ 660204 w 1828800"/>
                <a:gd name="connsiteY25" fmla="*/ 1087394 h 1239206"/>
                <a:gd name="connsiteX26" fmla="*/ 614307 w 1828800"/>
                <a:gd name="connsiteY26" fmla="*/ 1119169 h 1239206"/>
                <a:gd name="connsiteX27" fmla="*/ 370702 w 1828800"/>
                <a:gd name="connsiteY27" fmla="*/ 1034437 h 1239206"/>
                <a:gd name="connsiteX28" fmla="*/ 211830 w 1828800"/>
                <a:gd name="connsiteY28" fmla="*/ 1055620 h 1239206"/>
                <a:gd name="connsiteX29" fmla="*/ 88262 w 1828800"/>
                <a:gd name="connsiteY29" fmla="*/ 879095 h 1239206"/>
                <a:gd name="connsiteX30" fmla="*/ 112976 w 1828800"/>
                <a:gd name="connsiteY30" fmla="*/ 797893 h 1239206"/>
                <a:gd name="connsiteX31" fmla="*/ 24713 w 1828800"/>
                <a:gd name="connsiteY31" fmla="*/ 727283 h 1239206"/>
                <a:gd name="connsiteX32" fmla="*/ 0 w 1828800"/>
                <a:gd name="connsiteY32" fmla="*/ 607246 h 1239206"/>
                <a:gd name="connsiteX33" fmla="*/ 423660 w 1828800"/>
                <a:gd name="connsiteY33" fmla="*/ 483678 h 1239206"/>
                <a:gd name="connsiteX34" fmla="*/ 617838 w 1828800"/>
                <a:gd name="connsiteY34" fmla="*/ 310684 h 1239206"/>
                <a:gd name="connsiteX35" fmla="*/ 776710 w 1828800"/>
                <a:gd name="connsiteY35" fmla="*/ 296562 h 1239206"/>
                <a:gd name="connsiteX36" fmla="*/ 804954 w 1828800"/>
                <a:gd name="connsiteY36" fmla="*/ 222421 h 1239206"/>
                <a:gd name="connsiteX37" fmla="*/ 953235 w 1828800"/>
                <a:gd name="connsiteY37" fmla="*/ 324806 h 1239206"/>
                <a:gd name="connsiteX38" fmla="*/ 1034437 w 1828800"/>
                <a:gd name="connsiteY38" fmla="*/ 254196 h 1239206"/>
                <a:gd name="connsiteX39" fmla="*/ 1246267 w 1828800"/>
                <a:gd name="connsiteY39" fmla="*/ 172994 h 1239206"/>
                <a:gd name="connsiteX40" fmla="*/ 1143882 w 1828800"/>
                <a:gd name="connsiteY40" fmla="*/ 0 h 123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28800" h="1239206">
                  <a:moveTo>
                    <a:pt x="1143882" y="0"/>
                  </a:moveTo>
                  <a:lnTo>
                    <a:pt x="1454567" y="56488"/>
                  </a:lnTo>
                  <a:lnTo>
                    <a:pt x="1578134" y="17652"/>
                  </a:lnTo>
                  <a:lnTo>
                    <a:pt x="1698171" y="56488"/>
                  </a:lnTo>
                  <a:lnTo>
                    <a:pt x="1811147" y="56488"/>
                  </a:lnTo>
                  <a:lnTo>
                    <a:pt x="1828800" y="137689"/>
                  </a:lnTo>
                  <a:lnTo>
                    <a:pt x="1751129" y="155342"/>
                  </a:lnTo>
                  <a:lnTo>
                    <a:pt x="1733476" y="250665"/>
                  </a:lnTo>
                  <a:lnTo>
                    <a:pt x="1768781" y="307153"/>
                  </a:lnTo>
                  <a:lnTo>
                    <a:pt x="1673458" y="462495"/>
                  </a:lnTo>
                  <a:lnTo>
                    <a:pt x="1669927" y="589593"/>
                  </a:lnTo>
                  <a:lnTo>
                    <a:pt x="1662866" y="603715"/>
                  </a:lnTo>
                  <a:lnTo>
                    <a:pt x="1571073" y="617837"/>
                  </a:lnTo>
                  <a:lnTo>
                    <a:pt x="1567543" y="653143"/>
                  </a:lnTo>
                  <a:lnTo>
                    <a:pt x="1698171" y="684917"/>
                  </a:lnTo>
                  <a:lnTo>
                    <a:pt x="1599317" y="872034"/>
                  </a:lnTo>
                  <a:lnTo>
                    <a:pt x="1532238" y="861442"/>
                  </a:lnTo>
                  <a:lnTo>
                    <a:pt x="1503994" y="896747"/>
                  </a:lnTo>
                  <a:lnTo>
                    <a:pt x="1539299" y="949705"/>
                  </a:lnTo>
                  <a:lnTo>
                    <a:pt x="1567543" y="1207431"/>
                  </a:lnTo>
                  <a:lnTo>
                    <a:pt x="1412201" y="1239206"/>
                  </a:lnTo>
                  <a:lnTo>
                    <a:pt x="1274511" y="1186248"/>
                  </a:lnTo>
                  <a:lnTo>
                    <a:pt x="1133291" y="1034437"/>
                  </a:lnTo>
                  <a:lnTo>
                    <a:pt x="942644" y="999132"/>
                  </a:lnTo>
                  <a:lnTo>
                    <a:pt x="854381" y="1101516"/>
                  </a:lnTo>
                  <a:lnTo>
                    <a:pt x="660204" y="1087394"/>
                  </a:lnTo>
                  <a:lnTo>
                    <a:pt x="614307" y="1119169"/>
                  </a:lnTo>
                  <a:lnTo>
                    <a:pt x="370702" y="1034437"/>
                  </a:lnTo>
                  <a:lnTo>
                    <a:pt x="211830" y="1055620"/>
                  </a:lnTo>
                  <a:lnTo>
                    <a:pt x="88262" y="879095"/>
                  </a:lnTo>
                  <a:lnTo>
                    <a:pt x="112976" y="797893"/>
                  </a:lnTo>
                  <a:lnTo>
                    <a:pt x="24713" y="727283"/>
                  </a:lnTo>
                  <a:lnTo>
                    <a:pt x="0" y="607246"/>
                  </a:lnTo>
                  <a:lnTo>
                    <a:pt x="423660" y="483678"/>
                  </a:lnTo>
                  <a:lnTo>
                    <a:pt x="617838" y="310684"/>
                  </a:lnTo>
                  <a:lnTo>
                    <a:pt x="776710" y="296562"/>
                  </a:lnTo>
                  <a:lnTo>
                    <a:pt x="804954" y="222421"/>
                  </a:lnTo>
                  <a:lnTo>
                    <a:pt x="953235" y="324806"/>
                  </a:lnTo>
                  <a:lnTo>
                    <a:pt x="1034437" y="254196"/>
                  </a:lnTo>
                  <a:lnTo>
                    <a:pt x="1246267" y="172994"/>
                  </a:lnTo>
                  <a:lnTo>
                    <a:pt x="1143882" y="0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32" name="กล่องข้อความ 31">
              <a:extLst>
                <a:ext uri="{FF2B5EF4-FFF2-40B4-BE49-F238E27FC236}">
                  <a16:creationId xmlns:a16="http://schemas.microsoft.com/office/drawing/2014/main" id="{E1AFDC3C-8EC2-7B70-E431-287C78180631}"/>
                </a:ext>
              </a:extLst>
            </p:cNvPr>
            <p:cNvSpPr txBox="1"/>
            <p:nvPr/>
          </p:nvSpPr>
          <p:spPr>
            <a:xfrm>
              <a:off x="7339136" y="5180721"/>
              <a:ext cx="647934" cy="28958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ศรีธาตุ</a:t>
              </a:r>
            </a:p>
          </p:txBody>
        </p:sp>
        <p:sp>
          <p:nvSpPr>
            <p:cNvPr id="33" name="รูปแบบอิสระ: รูปร่าง 32">
              <a:extLst>
                <a:ext uri="{FF2B5EF4-FFF2-40B4-BE49-F238E27FC236}">
                  <a16:creationId xmlns:a16="http://schemas.microsoft.com/office/drawing/2014/main" id="{215D3178-DADC-9D99-02AD-4154BFB45F4B}"/>
                </a:ext>
              </a:extLst>
            </p:cNvPr>
            <p:cNvSpPr/>
            <p:nvPr/>
          </p:nvSpPr>
          <p:spPr>
            <a:xfrm>
              <a:off x="4741129" y="1138841"/>
              <a:ext cx="2201839" cy="2192740"/>
            </a:xfrm>
            <a:custGeom>
              <a:avLst/>
              <a:gdLst>
                <a:gd name="connsiteX0" fmla="*/ 0 w 2201839"/>
                <a:gd name="connsiteY0" fmla="*/ 1605886 h 2192740"/>
                <a:gd name="connsiteX1" fmla="*/ 113732 w 2201839"/>
                <a:gd name="connsiteY1" fmla="*/ 1428465 h 2192740"/>
                <a:gd name="connsiteX2" fmla="*/ 263857 w 2201839"/>
                <a:gd name="connsiteY2" fmla="*/ 1387522 h 2192740"/>
                <a:gd name="connsiteX3" fmla="*/ 363941 w 2201839"/>
                <a:gd name="connsiteY3" fmla="*/ 1100919 h 2192740"/>
                <a:gd name="connsiteX4" fmla="*/ 645994 w 2201839"/>
                <a:gd name="connsiteY4" fmla="*/ 1005385 h 2192740"/>
                <a:gd name="connsiteX5" fmla="*/ 714233 w 2201839"/>
                <a:gd name="connsiteY5" fmla="*/ 782471 h 2192740"/>
                <a:gd name="connsiteX6" fmla="*/ 623248 w 2201839"/>
                <a:gd name="connsiteY6" fmla="*/ 413982 h 2192740"/>
                <a:gd name="connsiteX7" fmla="*/ 837063 w 2201839"/>
                <a:gd name="connsiteY7" fmla="*/ 259307 h 2192740"/>
                <a:gd name="connsiteX8" fmla="*/ 855260 w 2201839"/>
                <a:gd name="connsiteY8" fmla="*/ 45492 h 2192740"/>
                <a:gd name="connsiteX9" fmla="*/ 918950 w 2201839"/>
                <a:gd name="connsiteY9" fmla="*/ 0 h 2192740"/>
                <a:gd name="connsiteX10" fmla="*/ 1169159 w 2201839"/>
                <a:gd name="connsiteY10" fmla="*/ 45492 h 2192740"/>
                <a:gd name="connsiteX11" fmla="*/ 1396621 w 2201839"/>
                <a:gd name="connsiteY11" fmla="*/ 400334 h 2192740"/>
                <a:gd name="connsiteX12" fmla="*/ 1401171 w 2201839"/>
                <a:gd name="connsiteY12" fmla="*/ 555009 h 2192740"/>
                <a:gd name="connsiteX13" fmla="*/ 1305636 w 2201839"/>
                <a:gd name="connsiteY13" fmla="*/ 650543 h 2192740"/>
                <a:gd name="connsiteX14" fmla="*/ 1382974 w 2201839"/>
                <a:gd name="connsiteY14" fmla="*/ 805218 h 2192740"/>
                <a:gd name="connsiteX15" fmla="*/ 1555845 w 2201839"/>
                <a:gd name="connsiteY15" fmla="*/ 796119 h 2192740"/>
                <a:gd name="connsiteX16" fmla="*/ 1756012 w 2201839"/>
                <a:gd name="connsiteY16" fmla="*/ 996286 h 2192740"/>
                <a:gd name="connsiteX17" fmla="*/ 2038066 w 2201839"/>
                <a:gd name="connsiteY17" fmla="*/ 964441 h 2192740"/>
                <a:gd name="connsiteX18" fmla="*/ 2201839 w 2201839"/>
                <a:gd name="connsiteY18" fmla="*/ 1059976 h 2192740"/>
                <a:gd name="connsiteX19" fmla="*/ 2188191 w 2201839"/>
                <a:gd name="connsiteY19" fmla="*/ 1155510 h 2192740"/>
                <a:gd name="connsiteX20" fmla="*/ 2119953 w 2201839"/>
                <a:gd name="connsiteY20" fmla="*/ 1160059 h 2192740"/>
                <a:gd name="connsiteX21" fmla="*/ 2201839 w 2201839"/>
                <a:gd name="connsiteY21" fmla="*/ 1405719 h 2192740"/>
                <a:gd name="connsiteX22" fmla="*/ 2074460 w 2201839"/>
                <a:gd name="connsiteY22" fmla="*/ 1628632 h 2192740"/>
                <a:gd name="connsiteX23" fmla="*/ 1983475 w 2201839"/>
                <a:gd name="connsiteY23" fmla="*/ 1614985 h 2192740"/>
                <a:gd name="connsiteX24" fmla="*/ 1574042 w 2201839"/>
                <a:gd name="connsiteY24" fmla="*/ 1865194 h 2192740"/>
                <a:gd name="connsiteX25" fmla="*/ 1596788 w 2201839"/>
                <a:gd name="connsiteY25" fmla="*/ 1992573 h 2192740"/>
                <a:gd name="connsiteX26" fmla="*/ 1473959 w 2201839"/>
                <a:gd name="connsiteY26" fmla="*/ 1988024 h 2192740"/>
                <a:gd name="connsiteX27" fmla="*/ 1524000 w 2201839"/>
                <a:gd name="connsiteY27" fmla="*/ 2097206 h 2192740"/>
                <a:gd name="connsiteX28" fmla="*/ 1346580 w 2201839"/>
                <a:gd name="connsiteY28" fmla="*/ 2192740 h 2192740"/>
                <a:gd name="connsiteX29" fmla="*/ 1091821 w 2201839"/>
                <a:gd name="connsiteY29" fmla="*/ 2115403 h 2192740"/>
                <a:gd name="connsiteX30" fmla="*/ 1178257 w 2201839"/>
                <a:gd name="connsiteY30" fmla="*/ 2024418 h 2192740"/>
                <a:gd name="connsiteX31" fmla="*/ 982639 w 2201839"/>
                <a:gd name="connsiteY31" fmla="*/ 1710519 h 2192740"/>
                <a:gd name="connsiteX32" fmla="*/ 732430 w 2201839"/>
                <a:gd name="connsiteY32" fmla="*/ 1651379 h 2192740"/>
                <a:gd name="connsiteX33" fmla="*/ 432180 w 2201839"/>
                <a:gd name="connsiteY33" fmla="*/ 1614985 h 2192740"/>
                <a:gd name="connsiteX34" fmla="*/ 236562 w 2201839"/>
                <a:gd name="connsiteY34" fmla="*/ 1705970 h 2192740"/>
                <a:gd name="connsiteX35" fmla="*/ 0 w 2201839"/>
                <a:gd name="connsiteY35" fmla="*/ 1605886 h 219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01839" h="2192740">
                  <a:moveTo>
                    <a:pt x="0" y="1605886"/>
                  </a:moveTo>
                  <a:lnTo>
                    <a:pt x="113732" y="1428465"/>
                  </a:lnTo>
                  <a:lnTo>
                    <a:pt x="263857" y="1387522"/>
                  </a:lnTo>
                  <a:lnTo>
                    <a:pt x="363941" y="1100919"/>
                  </a:lnTo>
                  <a:lnTo>
                    <a:pt x="645994" y="1005385"/>
                  </a:lnTo>
                  <a:lnTo>
                    <a:pt x="714233" y="782471"/>
                  </a:lnTo>
                  <a:lnTo>
                    <a:pt x="623248" y="413982"/>
                  </a:lnTo>
                  <a:lnTo>
                    <a:pt x="837063" y="259307"/>
                  </a:lnTo>
                  <a:lnTo>
                    <a:pt x="855260" y="45492"/>
                  </a:lnTo>
                  <a:lnTo>
                    <a:pt x="918950" y="0"/>
                  </a:lnTo>
                  <a:lnTo>
                    <a:pt x="1169159" y="45492"/>
                  </a:lnTo>
                  <a:lnTo>
                    <a:pt x="1396621" y="400334"/>
                  </a:lnTo>
                  <a:lnTo>
                    <a:pt x="1401171" y="555009"/>
                  </a:lnTo>
                  <a:lnTo>
                    <a:pt x="1305636" y="650543"/>
                  </a:lnTo>
                  <a:lnTo>
                    <a:pt x="1382974" y="805218"/>
                  </a:lnTo>
                  <a:lnTo>
                    <a:pt x="1555845" y="796119"/>
                  </a:lnTo>
                  <a:lnTo>
                    <a:pt x="1756012" y="996286"/>
                  </a:lnTo>
                  <a:lnTo>
                    <a:pt x="2038066" y="964441"/>
                  </a:lnTo>
                  <a:lnTo>
                    <a:pt x="2201839" y="1059976"/>
                  </a:lnTo>
                  <a:lnTo>
                    <a:pt x="2188191" y="1155510"/>
                  </a:lnTo>
                  <a:lnTo>
                    <a:pt x="2119953" y="1160059"/>
                  </a:lnTo>
                  <a:lnTo>
                    <a:pt x="2201839" y="1405719"/>
                  </a:lnTo>
                  <a:lnTo>
                    <a:pt x="2074460" y="1628632"/>
                  </a:lnTo>
                  <a:lnTo>
                    <a:pt x="1983475" y="1614985"/>
                  </a:lnTo>
                  <a:lnTo>
                    <a:pt x="1574042" y="1865194"/>
                  </a:lnTo>
                  <a:lnTo>
                    <a:pt x="1596788" y="1992573"/>
                  </a:lnTo>
                  <a:lnTo>
                    <a:pt x="1473959" y="1988024"/>
                  </a:lnTo>
                  <a:lnTo>
                    <a:pt x="1524000" y="2097206"/>
                  </a:lnTo>
                  <a:lnTo>
                    <a:pt x="1346580" y="2192740"/>
                  </a:lnTo>
                  <a:lnTo>
                    <a:pt x="1091821" y="2115403"/>
                  </a:lnTo>
                  <a:lnTo>
                    <a:pt x="1178257" y="2024418"/>
                  </a:lnTo>
                  <a:lnTo>
                    <a:pt x="982639" y="1710519"/>
                  </a:lnTo>
                  <a:lnTo>
                    <a:pt x="732430" y="1651379"/>
                  </a:lnTo>
                  <a:lnTo>
                    <a:pt x="432180" y="1614985"/>
                  </a:lnTo>
                  <a:lnTo>
                    <a:pt x="236562" y="1705970"/>
                  </a:lnTo>
                  <a:lnTo>
                    <a:pt x="0" y="1605886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34" name="กล่องข้อความ 33">
              <a:extLst>
                <a:ext uri="{FF2B5EF4-FFF2-40B4-BE49-F238E27FC236}">
                  <a16:creationId xmlns:a16="http://schemas.microsoft.com/office/drawing/2014/main" id="{5031CCDA-FFCA-F99C-A396-D350F9DEE176}"/>
                </a:ext>
              </a:extLst>
            </p:cNvPr>
            <p:cNvSpPr txBox="1"/>
            <p:nvPr/>
          </p:nvSpPr>
          <p:spPr>
            <a:xfrm>
              <a:off x="5655342" y="1989527"/>
              <a:ext cx="508722" cy="25139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เพ็ญ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35" name="รูปแบบอิสระ: รูปร่าง 34">
              <a:extLst>
                <a:ext uri="{FF2B5EF4-FFF2-40B4-BE49-F238E27FC236}">
                  <a16:creationId xmlns:a16="http://schemas.microsoft.com/office/drawing/2014/main" id="{E5E0BF2D-577E-1773-F0BF-7810564601F5}"/>
                </a:ext>
              </a:extLst>
            </p:cNvPr>
            <p:cNvSpPr/>
            <p:nvPr/>
          </p:nvSpPr>
          <p:spPr>
            <a:xfrm>
              <a:off x="7035406" y="2669979"/>
              <a:ext cx="1055620" cy="928522"/>
            </a:xfrm>
            <a:custGeom>
              <a:avLst/>
              <a:gdLst>
                <a:gd name="connsiteX0" fmla="*/ 1055620 w 1055620"/>
                <a:gd name="connsiteY0" fmla="*/ 254196 h 928522"/>
                <a:gd name="connsiteX1" fmla="*/ 1048559 w 1055620"/>
                <a:gd name="connsiteY1" fmla="*/ 374233 h 928522"/>
                <a:gd name="connsiteX2" fmla="*/ 882625 w 1055620"/>
                <a:gd name="connsiteY2" fmla="*/ 511923 h 928522"/>
                <a:gd name="connsiteX3" fmla="*/ 872034 w 1055620"/>
                <a:gd name="connsiteY3" fmla="*/ 684917 h 928522"/>
                <a:gd name="connsiteX4" fmla="*/ 783771 w 1055620"/>
                <a:gd name="connsiteY4" fmla="*/ 854381 h 928522"/>
                <a:gd name="connsiteX5" fmla="*/ 603715 w 1055620"/>
                <a:gd name="connsiteY5" fmla="*/ 766119 h 928522"/>
                <a:gd name="connsiteX6" fmla="*/ 434251 w 1055620"/>
                <a:gd name="connsiteY6" fmla="*/ 790832 h 928522"/>
                <a:gd name="connsiteX7" fmla="*/ 314214 w 1055620"/>
                <a:gd name="connsiteY7" fmla="*/ 928522 h 928522"/>
                <a:gd name="connsiteX8" fmla="*/ 120037 w 1055620"/>
                <a:gd name="connsiteY8" fmla="*/ 896747 h 928522"/>
                <a:gd name="connsiteX9" fmla="*/ 74140 w 1055620"/>
                <a:gd name="connsiteY9" fmla="*/ 797893 h 928522"/>
                <a:gd name="connsiteX10" fmla="*/ 10591 w 1055620"/>
                <a:gd name="connsiteY10" fmla="*/ 751997 h 928522"/>
                <a:gd name="connsiteX11" fmla="*/ 109445 w 1055620"/>
                <a:gd name="connsiteY11" fmla="*/ 610777 h 928522"/>
                <a:gd name="connsiteX12" fmla="*/ 0 w 1055620"/>
                <a:gd name="connsiteY12" fmla="*/ 529575 h 928522"/>
                <a:gd name="connsiteX13" fmla="*/ 60018 w 1055620"/>
                <a:gd name="connsiteY13" fmla="*/ 289501 h 928522"/>
                <a:gd name="connsiteX14" fmla="*/ 52957 w 1055620"/>
                <a:gd name="connsiteY14" fmla="*/ 162403 h 928522"/>
                <a:gd name="connsiteX15" fmla="*/ 158872 w 1055620"/>
                <a:gd name="connsiteY15" fmla="*/ 0 h 928522"/>
                <a:gd name="connsiteX16" fmla="*/ 208299 w 1055620"/>
                <a:gd name="connsiteY16" fmla="*/ 60018 h 928522"/>
                <a:gd name="connsiteX17" fmla="*/ 480148 w 1055620"/>
                <a:gd name="connsiteY17" fmla="*/ 45896 h 928522"/>
                <a:gd name="connsiteX18" fmla="*/ 564880 w 1055620"/>
                <a:gd name="connsiteY18" fmla="*/ 88262 h 928522"/>
                <a:gd name="connsiteX19" fmla="*/ 533105 w 1055620"/>
                <a:gd name="connsiteY19" fmla="*/ 314215 h 928522"/>
                <a:gd name="connsiteX20" fmla="*/ 702569 w 1055620"/>
                <a:gd name="connsiteY20" fmla="*/ 395416 h 928522"/>
                <a:gd name="connsiteX21" fmla="*/ 759057 w 1055620"/>
                <a:gd name="connsiteY21" fmla="*/ 328337 h 928522"/>
                <a:gd name="connsiteX22" fmla="*/ 688447 w 1055620"/>
                <a:gd name="connsiteY22" fmla="*/ 261257 h 928522"/>
                <a:gd name="connsiteX23" fmla="*/ 720222 w 1055620"/>
                <a:gd name="connsiteY23" fmla="*/ 215361 h 928522"/>
                <a:gd name="connsiteX24" fmla="*/ 1055620 w 1055620"/>
                <a:gd name="connsiteY24" fmla="*/ 254196 h 92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5620" h="928522">
                  <a:moveTo>
                    <a:pt x="1055620" y="254196"/>
                  </a:moveTo>
                  <a:lnTo>
                    <a:pt x="1048559" y="374233"/>
                  </a:lnTo>
                  <a:lnTo>
                    <a:pt x="882625" y="511923"/>
                  </a:lnTo>
                  <a:lnTo>
                    <a:pt x="872034" y="684917"/>
                  </a:lnTo>
                  <a:lnTo>
                    <a:pt x="783771" y="854381"/>
                  </a:lnTo>
                  <a:lnTo>
                    <a:pt x="603715" y="766119"/>
                  </a:lnTo>
                  <a:lnTo>
                    <a:pt x="434251" y="790832"/>
                  </a:lnTo>
                  <a:lnTo>
                    <a:pt x="314214" y="928522"/>
                  </a:lnTo>
                  <a:lnTo>
                    <a:pt x="120037" y="896747"/>
                  </a:lnTo>
                  <a:lnTo>
                    <a:pt x="74140" y="797893"/>
                  </a:lnTo>
                  <a:lnTo>
                    <a:pt x="10591" y="751997"/>
                  </a:lnTo>
                  <a:lnTo>
                    <a:pt x="109445" y="610777"/>
                  </a:lnTo>
                  <a:lnTo>
                    <a:pt x="0" y="529575"/>
                  </a:lnTo>
                  <a:lnTo>
                    <a:pt x="60018" y="289501"/>
                  </a:lnTo>
                  <a:lnTo>
                    <a:pt x="52957" y="162403"/>
                  </a:lnTo>
                  <a:lnTo>
                    <a:pt x="158872" y="0"/>
                  </a:lnTo>
                  <a:lnTo>
                    <a:pt x="208299" y="60018"/>
                  </a:lnTo>
                  <a:lnTo>
                    <a:pt x="480148" y="45896"/>
                  </a:lnTo>
                  <a:lnTo>
                    <a:pt x="564880" y="88262"/>
                  </a:lnTo>
                  <a:lnTo>
                    <a:pt x="533105" y="314215"/>
                  </a:lnTo>
                  <a:lnTo>
                    <a:pt x="702569" y="395416"/>
                  </a:lnTo>
                  <a:lnTo>
                    <a:pt x="759057" y="328337"/>
                  </a:lnTo>
                  <a:lnTo>
                    <a:pt x="688447" y="261257"/>
                  </a:lnTo>
                  <a:lnTo>
                    <a:pt x="720222" y="215361"/>
                  </a:lnTo>
                  <a:lnTo>
                    <a:pt x="1055620" y="254196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36" name="รูปแบบอิสระ: รูปร่าง 35">
              <a:extLst>
                <a:ext uri="{FF2B5EF4-FFF2-40B4-BE49-F238E27FC236}">
                  <a16:creationId xmlns:a16="http://schemas.microsoft.com/office/drawing/2014/main" id="{48212B4B-A028-7B7A-8823-A35C06CA1EF2}"/>
                </a:ext>
              </a:extLst>
            </p:cNvPr>
            <p:cNvSpPr/>
            <p:nvPr/>
          </p:nvSpPr>
          <p:spPr>
            <a:xfrm>
              <a:off x="7158056" y="3970954"/>
              <a:ext cx="1599317" cy="1143883"/>
            </a:xfrm>
            <a:custGeom>
              <a:avLst/>
              <a:gdLst>
                <a:gd name="connsiteX0" fmla="*/ 571941 w 1599317"/>
                <a:gd name="connsiteY0" fmla="*/ 151812 h 1143883"/>
                <a:gd name="connsiteX1" fmla="*/ 699039 w 1599317"/>
                <a:gd name="connsiteY1" fmla="*/ 363642 h 1143883"/>
                <a:gd name="connsiteX2" fmla="*/ 861443 w 1599317"/>
                <a:gd name="connsiteY2" fmla="*/ 356581 h 1143883"/>
                <a:gd name="connsiteX3" fmla="*/ 1126230 w 1599317"/>
                <a:gd name="connsiteY3" fmla="*/ 448374 h 1143883"/>
                <a:gd name="connsiteX4" fmla="*/ 1165066 w 1599317"/>
                <a:gd name="connsiteY4" fmla="*/ 529575 h 1143883"/>
                <a:gd name="connsiteX5" fmla="*/ 1451036 w 1599317"/>
                <a:gd name="connsiteY5" fmla="*/ 649613 h 1143883"/>
                <a:gd name="connsiteX6" fmla="*/ 1532238 w 1599317"/>
                <a:gd name="connsiteY6" fmla="*/ 614307 h 1143883"/>
                <a:gd name="connsiteX7" fmla="*/ 1599317 w 1599317"/>
                <a:gd name="connsiteY7" fmla="*/ 656674 h 1143883"/>
                <a:gd name="connsiteX8" fmla="*/ 1412201 w 1599317"/>
                <a:gd name="connsiteY8" fmla="*/ 790833 h 1143883"/>
                <a:gd name="connsiteX9" fmla="*/ 1401609 w 1599317"/>
                <a:gd name="connsiteY9" fmla="*/ 847321 h 1143883"/>
                <a:gd name="connsiteX10" fmla="*/ 1327469 w 1599317"/>
                <a:gd name="connsiteY10" fmla="*/ 857912 h 1143883"/>
                <a:gd name="connsiteX11" fmla="*/ 1225084 w 1599317"/>
                <a:gd name="connsiteY11" fmla="*/ 967358 h 1143883"/>
                <a:gd name="connsiteX12" fmla="*/ 1119169 w 1599317"/>
                <a:gd name="connsiteY12" fmla="*/ 970888 h 1143883"/>
                <a:gd name="connsiteX13" fmla="*/ 992071 w 1599317"/>
                <a:gd name="connsiteY13" fmla="*/ 932053 h 1143883"/>
                <a:gd name="connsiteX14" fmla="*/ 886156 w 1599317"/>
                <a:gd name="connsiteY14" fmla="*/ 981480 h 1143883"/>
                <a:gd name="connsiteX15" fmla="*/ 589594 w 1599317"/>
                <a:gd name="connsiteY15" fmla="*/ 924992 h 1143883"/>
                <a:gd name="connsiteX16" fmla="*/ 699039 w 1599317"/>
                <a:gd name="connsiteY16" fmla="*/ 1080334 h 1143883"/>
                <a:gd name="connsiteX17" fmla="*/ 522514 w 1599317"/>
                <a:gd name="connsiteY17" fmla="*/ 1143883 h 1143883"/>
                <a:gd name="connsiteX18" fmla="*/ 345989 w 1599317"/>
                <a:gd name="connsiteY18" fmla="*/ 981480 h 1143883"/>
                <a:gd name="connsiteX19" fmla="*/ 342459 w 1599317"/>
                <a:gd name="connsiteY19" fmla="*/ 896748 h 1143883"/>
                <a:gd name="connsiteX20" fmla="*/ 247135 w 1599317"/>
                <a:gd name="connsiteY20" fmla="*/ 847321 h 1143883"/>
                <a:gd name="connsiteX21" fmla="*/ 285971 w 1599317"/>
                <a:gd name="connsiteY21" fmla="*/ 720223 h 1143883"/>
                <a:gd name="connsiteX22" fmla="*/ 127098 w 1599317"/>
                <a:gd name="connsiteY22" fmla="*/ 579002 h 1143883"/>
                <a:gd name="connsiteX23" fmla="*/ 98854 w 1599317"/>
                <a:gd name="connsiteY23" fmla="*/ 497801 h 1143883"/>
                <a:gd name="connsiteX24" fmla="*/ 0 w 1599317"/>
                <a:gd name="connsiteY24" fmla="*/ 335398 h 1143883"/>
                <a:gd name="connsiteX25" fmla="*/ 123568 w 1599317"/>
                <a:gd name="connsiteY25" fmla="*/ 218891 h 1143883"/>
                <a:gd name="connsiteX26" fmla="*/ 257727 w 1599317"/>
                <a:gd name="connsiteY26" fmla="*/ 0 h 1143883"/>
                <a:gd name="connsiteX27" fmla="*/ 571941 w 1599317"/>
                <a:gd name="connsiteY27" fmla="*/ 151812 h 114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99317" h="1143883">
                  <a:moveTo>
                    <a:pt x="571941" y="151812"/>
                  </a:moveTo>
                  <a:lnTo>
                    <a:pt x="699039" y="363642"/>
                  </a:lnTo>
                  <a:lnTo>
                    <a:pt x="861443" y="356581"/>
                  </a:lnTo>
                  <a:lnTo>
                    <a:pt x="1126230" y="448374"/>
                  </a:lnTo>
                  <a:lnTo>
                    <a:pt x="1165066" y="529575"/>
                  </a:lnTo>
                  <a:lnTo>
                    <a:pt x="1451036" y="649613"/>
                  </a:lnTo>
                  <a:lnTo>
                    <a:pt x="1532238" y="614307"/>
                  </a:lnTo>
                  <a:lnTo>
                    <a:pt x="1599317" y="656674"/>
                  </a:lnTo>
                  <a:lnTo>
                    <a:pt x="1412201" y="790833"/>
                  </a:lnTo>
                  <a:lnTo>
                    <a:pt x="1401609" y="847321"/>
                  </a:lnTo>
                  <a:lnTo>
                    <a:pt x="1327469" y="857912"/>
                  </a:lnTo>
                  <a:lnTo>
                    <a:pt x="1225084" y="967358"/>
                  </a:lnTo>
                  <a:lnTo>
                    <a:pt x="1119169" y="970888"/>
                  </a:lnTo>
                  <a:lnTo>
                    <a:pt x="992071" y="932053"/>
                  </a:lnTo>
                  <a:lnTo>
                    <a:pt x="886156" y="981480"/>
                  </a:lnTo>
                  <a:lnTo>
                    <a:pt x="589594" y="924992"/>
                  </a:lnTo>
                  <a:lnTo>
                    <a:pt x="699039" y="1080334"/>
                  </a:lnTo>
                  <a:lnTo>
                    <a:pt x="522514" y="1143883"/>
                  </a:lnTo>
                  <a:lnTo>
                    <a:pt x="345989" y="981480"/>
                  </a:lnTo>
                  <a:lnTo>
                    <a:pt x="342459" y="896748"/>
                  </a:lnTo>
                  <a:lnTo>
                    <a:pt x="247135" y="847321"/>
                  </a:lnTo>
                  <a:lnTo>
                    <a:pt x="285971" y="720223"/>
                  </a:lnTo>
                  <a:lnTo>
                    <a:pt x="127098" y="579002"/>
                  </a:lnTo>
                  <a:lnTo>
                    <a:pt x="98854" y="497801"/>
                  </a:lnTo>
                  <a:lnTo>
                    <a:pt x="0" y="335398"/>
                  </a:lnTo>
                  <a:lnTo>
                    <a:pt x="123568" y="218891"/>
                  </a:lnTo>
                  <a:lnTo>
                    <a:pt x="257727" y="0"/>
                  </a:lnTo>
                  <a:lnTo>
                    <a:pt x="571941" y="151812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37" name="กล่องข้อความ 36">
              <a:extLst>
                <a:ext uri="{FF2B5EF4-FFF2-40B4-BE49-F238E27FC236}">
                  <a16:creationId xmlns:a16="http://schemas.microsoft.com/office/drawing/2014/main" id="{8505098E-F936-5882-2E06-3E192FE8AE6F}"/>
                </a:ext>
              </a:extLst>
            </p:cNvPr>
            <p:cNvSpPr txBox="1"/>
            <p:nvPr/>
          </p:nvSpPr>
          <p:spPr>
            <a:xfrm>
              <a:off x="7046067" y="4194986"/>
              <a:ext cx="989665" cy="37319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00" b="1" spc="-50">
                  <a:solidFill>
                    <a:srgbClr val="EEEEEE">
                      <a:lumMod val="10000"/>
                    </a:srgbClr>
                  </a:solidFill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ไชยวาน</a:t>
              </a:r>
            </a:p>
          </p:txBody>
        </p:sp>
        <p:sp>
          <p:nvSpPr>
            <p:cNvPr id="38" name="รูปแบบอิสระ: รูปร่าง 37">
              <a:extLst>
                <a:ext uri="{FF2B5EF4-FFF2-40B4-BE49-F238E27FC236}">
                  <a16:creationId xmlns:a16="http://schemas.microsoft.com/office/drawing/2014/main" id="{9BF3C644-FE9B-CFA3-B952-8713B58AB038}"/>
                </a:ext>
              </a:extLst>
            </p:cNvPr>
            <p:cNvSpPr/>
            <p:nvPr/>
          </p:nvSpPr>
          <p:spPr>
            <a:xfrm>
              <a:off x="8061865" y="4557017"/>
              <a:ext cx="1959428" cy="2171259"/>
            </a:xfrm>
            <a:custGeom>
              <a:avLst/>
              <a:gdLst>
                <a:gd name="connsiteX0" fmla="*/ 677856 w 1959428"/>
                <a:gd name="connsiteY0" fmla="*/ 74141 h 2171259"/>
                <a:gd name="connsiteX1" fmla="*/ 854381 w 1959428"/>
                <a:gd name="connsiteY1" fmla="*/ 0 h 2171259"/>
                <a:gd name="connsiteX2" fmla="*/ 1426322 w 1959428"/>
                <a:gd name="connsiteY2" fmla="*/ 356581 h 2171259"/>
                <a:gd name="connsiteX3" fmla="*/ 1556951 w 1959428"/>
                <a:gd name="connsiteY3" fmla="*/ 275380 h 2171259"/>
                <a:gd name="connsiteX4" fmla="*/ 1712293 w 1959428"/>
                <a:gd name="connsiteY4" fmla="*/ 402478 h 2171259"/>
                <a:gd name="connsiteX5" fmla="*/ 1804086 w 1959428"/>
                <a:gd name="connsiteY5" fmla="*/ 564881 h 2171259"/>
                <a:gd name="connsiteX6" fmla="*/ 1931184 w 1959428"/>
                <a:gd name="connsiteY6" fmla="*/ 582533 h 2171259"/>
                <a:gd name="connsiteX7" fmla="*/ 1959428 w 1959428"/>
                <a:gd name="connsiteY7" fmla="*/ 603716 h 2171259"/>
                <a:gd name="connsiteX8" fmla="*/ 1899410 w 1959428"/>
                <a:gd name="connsiteY8" fmla="*/ 773180 h 2171259"/>
                <a:gd name="connsiteX9" fmla="*/ 1955898 w 1959428"/>
                <a:gd name="connsiteY9" fmla="*/ 857912 h 2171259"/>
                <a:gd name="connsiteX10" fmla="*/ 1902940 w 1959428"/>
                <a:gd name="connsiteY10" fmla="*/ 1052090 h 2171259"/>
                <a:gd name="connsiteX11" fmla="*/ 1853513 w 1959428"/>
                <a:gd name="connsiteY11" fmla="*/ 1034438 h 2171259"/>
                <a:gd name="connsiteX12" fmla="*/ 1874696 w 1959428"/>
                <a:gd name="connsiteY12" fmla="*/ 893217 h 2171259"/>
                <a:gd name="connsiteX13" fmla="*/ 1705232 w 1959428"/>
                <a:gd name="connsiteY13" fmla="*/ 688448 h 2171259"/>
                <a:gd name="connsiteX14" fmla="*/ 1465158 w 1959428"/>
                <a:gd name="connsiteY14" fmla="*/ 642552 h 2171259"/>
                <a:gd name="connsiteX15" fmla="*/ 1260389 w 1959428"/>
                <a:gd name="connsiteY15" fmla="*/ 741406 h 2171259"/>
                <a:gd name="connsiteX16" fmla="*/ 1228614 w 1959428"/>
                <a:gd name="connsiteY16" fmla="*/ 822607 h 2171259"/>
                <a:gd name="connsiteX17" fmla="*/ 1087394 w 1959428"/>
                <a:gd name="connsiteY17" fmla="*/ 935583 h 2171259"/>
                <a:gd name="connsiteX18" fmla="*/ 1133291 w 1959428"/>
                <a:gd name="connsiteY18" fmla="*/ 1165066 h 2171259"/>
                <a:gd name="connsiteX19" fmla="*/ 999132 w 1959428"/>
                <a:gd name="connsiteY19" fmla="*/ 1352183 h 2171259"/>
                <a:gd name="connsiteX20" fmla="*/ 956766 w 1959428"/>
                <a:gd name="connsiteY20" fmla="*/ 1493403 h 2171259"/>
                <a:gd name="connsiteX21" fmla="*/ 995601 w 1959428"/>
                <a:gd name="connsiteY21" fmla="*/ 1539299 h 2171259"/>
                <a:gd name="connsiteX22" fmla="*/ 709630 w 1959428"/>
                <a:gd name="connsiteY22" fmla="*/ 1931185 h 2171259"/>
                <a:gd name="connsiteX23" fmla="*/ 751997 w 1959428"/>
                <a:gd name="connsiteY23" fmla="*/ 2008856 h 2171259"/>
                <a:gd name="connsiteX24" fmla="*/ 596654 w 1959428"/>
                <a:gd name="connsiteY24" fmla="*/ 2171259 h 2171259"/>
                <a:gd name="connsiteX25" fmla="*/ 518983 w 1959428"/>
                <a:gd name="connsiteY25" fmla="*/ 2114771 h 2171259"/>
                <a:gd name="connsiteX26" fmla="*/ 575471 w 1959428"/>
                <a:gd name="connsiteY26" fmla="*/ 2030039 h 2171259"/>
                <a:gd name="connsiteX27" fmla="*/ 497800 w 1959428"/>
                <a:gd name="connsiteY27" fmla="*/ 1895880 h 2171259"/>
                <a:gd name="connsiteX28" fmla="*/ 536636 w 1959428"/>
                <a:gd name="connsiteY28" fmla="*/ 1807617 h 2171259"/>
                <a:gd name="connsiteX29" fmla="*/ 374233 w 1959428"/>
                <a:gd name="connsiteY29" fmla="*/ 1627562 h 2171259"/>
                <a:gd name="connsiteX30" fmla="*/ 74140 w 1959428"/>
                <a:gd name="connsiteY30" fmla="*/ 1521647 h 2171259"/>
                <a:gd name="connsiteX31" fmla="*/ 52957 w 1959428"/>
                <a:gd name="connsiteY31" fmla="*/ 1278042 h 2171259"/>
                <a:gd name="connsiteX32" fmla="*/ 0 w 1959428"/>
                <a:gd name="connsiteY32" fmla="*/ 1218024 h 2171259"/>
                <a:gd name="connsiteX33" fmla="*/ 38835 w 1959428"/>
                <a:gd name="connsiteY33" fmla="*/ 1168597 h 2171259"/>
                <a:gd name="connsiteX34" fmla="*/ 112976 w 1959428"/>
                <a:gd name="connsiteY34" fmla="*/ 1172127 h 2171259"/>
                <a:gd name="connsiteX35" fmla="*/ 204769 w 1959428"/>
                <a:gd name="connsiteY35" fmla="*/ 1013255 h 2171259"/>
                <a:gd name="connsiteX36" fmla="*/ 63549 w 1959428"/>
                <a:gd name="connsiteY36" fmla="*/ 981480 h 2171259"/>
                <a:gd name="connsiteX37" fmla="*/ 84732 w 1959428"/>
                <a:gd name="connsiteY37" fmla="*/ 914400 h 2171259"/>
                <a:gd name="connsiteX38" fmla="*/ 172994 w 1959428"/>
                <a:gd name="connsiteY38" fmla="*/ 907339 h 2171259"/>
                <a:gd name="connsiteX39" fmla="*/ 187116 w 1959428"/>
                <a:gd name="connsiteY39" fmla="*/ 759058 h 2171259"/>
                <a:gd name="connsiteX40" fmla="*/ 268318 w 1959428"/>
                <a:gd name="connsiteY40" fmla="*/ 617838 h 2171259"/>
                <a:gd name="connsiteX41" fmla="*/ 236543 w 1959428"/>
                <a:gd name="connsiteY41" fmla="*/ 571942 h 2171259"/>
                <a:gd name="connsiteX42" fmla="*/ 250665 w 1959428"/>
                <a:gd name="connsiteY42" fmla="*/ 458966 h 2171259"/>
                <a:gd name="connsiteX43" fmla="*/ 338928 w 1959428"/>
                <a:gd name="connsiteY43" fmla="*/ 434252 h 2171259"/>
                <a:gd name="connsiteX44" fmla="*/ 331867 w 1959428"/>
                <a:gd name="connsiteY44" fmla="*/ 335398 h 2171259"/>
                <a:gd name="connsiteX45" fmla="*/ 427190 w 1959428"/>
                <a:gd name="connsiteY45" fmla="*/ 250666 h 2171259"/>
                <a:gd name="connsiteX46" fmla="*/ 480148 w 1959428"/>
                <a:gd name="connsiteY46" fmla="*/ 257727 h 2171259"/>
                <a:gd name="connsiteX47" fmla="*/ 490739 w 1959428"/>
                <a:gd name="connsiteY47" fmla="*/ 172995 h 2171259"/>
                <a:gd name="connsiteX48" fmla="*/ 677856 w 1959428"/>
                <a:gd name="connsiteY48" fmla="*/ 74141 h 217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59428" h="2171259">
                  <a:moveTo>
                    <a:pt x="677856" y="74141"/>
                  </a:moveTo>
                  <a:lnTo>
                    <a:pt x="854381" y="0"/>
                  </a:lnTo>
                  <a:lnTo>
                    <a:pt x="1426322" y="356581"/>
                  </a:lnTo>
                  <a:lnTo>
                    <a:pt x="1556951" y="275380"/>
                  </a:lnTo>
                  <a:lnTo>
                    <a:pt x="1712293" y="402478"/>
                  </a:lnTo>
                  <a:lnTo>
                    <a:pt x="1804086" y="564881"/>
                  </a:lnTo>
                  <a:lnTo>
                    <a:pt x="1931184" y="582533"/>
                  </a:lnTo>
                  <a:lnTo>
                    <a:pt x="1959428" y="603716"/>
                  </a:lnTo>
                  <a:lnTo>
                    <a:pt x="1899410" y="773180"/>
                  </a:lnTo>
                  <a:lnTo>
                    <a:pt x="1955898" y="857912"/>
                  </a:lnTo>
                  <a:lnTo>
                    <a:pt x="1902940" y="1052090"/>
                  </a:lnTo>
                  <a:lnTo>
                    <a:pt x="1853513" y="1034438"/>
                  </a:lnTo>
                  <a:lnTo>
                    <a:pt x="1874696" y="893217"/>
                  </a:lnTo>
                  <a:lnTo>
                    <a:pt x="1705232" y="688448"/>
                  </a:lnTo>
                  <a:lnTo>
                    <a:pt x="1465158" y="642552"/>
                  </a:lnTo>
                  <a:lnTo>
                    <a:pt x="1260389" y="741406"/>
                  </a:lnTo>
                  <a:lnTo>
                    <a:pt x="1228614" y="822607"/>
                  </a:lnTo>
                  <a:lnTo>
                    <a:pt x="1087394" y="935583"/>
                  </a:lnTo>
                  <a:lnTo>
                    <a:pt x="1133291" y="1165066"/>
                  </a:lnTo>
                  <a:lnTo>
                    <a:pt x="999132" y="1352183"/>
                  </a:lnTo>
                  <a:lnTo>
                    <a:pt x="956766" y="1493403"/>
                  </a:lnTo>
                  <a:lnTo>
                    <a:pt x="995601" y="1539299"/>
                  </a:lnTo>
                  <a:lnTo>
                    <a:pt x="709630" y="1931185"/>
                  </a:lnTo>
                  <a:lnTo>
                    <a:pt x="751997" y="2008856"/>
                  </a:lnTo>
                  <a:lnTo>
                    <a:pt x="596654" y="2171259"/>
                  </a:lnTo>
                  <a:lnTo>
                    <a:pt x="518983" y="2114771"/>
                  </a:lnTo>
                  <a:lnTo>
                    <a:pt x="575471" y="2030039"/>
                  </a:lnTo>
                  <a:lnTo>
                    <a:pt x="497800" y="1895880"/>
                  </a:lnTo>
                  <a:lnTo>
                    <a:pt x="536636" y="1807617"/>
                  </a:lnTo>
                  <a:lnTo>
                    <a:pt x="374233" y="1627562"/>
                  </a:lnTo>
                  <a:lnTo>
                    <a:pt x="74140" y="1521647"/>
                  </a:lnTo>
                  <a:lnTo>
                    <a:pt x="52957" y="1278042"/>
                  </a:lnTo>
                  <a:lnTo>
                    <a:pt x="0" y="1218024"/>
                  </a:lnTo>
                  <a:lnTo>
                    <a:pt x="38835" y="1168597"/>
                  </a:lnTo>
                  <a:lnTo>
                    <a:pt x="112976" y="1172127"/>
                  </a:lnTo>
                  <a:lnTo>
                    <a:pt x="204769" y="1013255"/>
                  </a:lnTo>
                  <a:lnTo>
                    <a:pt x="63549" y="981480"/>
                  </a:lnTo>
                  <a:lnTo>
                    <a:pt x="84732" y="914400"/>
                  </a:lnTo>
                  <a:lnTo>
                    <a:pt x="172994" y="907339"/>
                  </a:lnTo>
                  <a:lnTo>
                    <a:pt x="187116" y="759058"/>
                  </a:lnTo>
                  <a:lnTo>
                    <a:pt x="268318" y="617838"/>
                  </a:lnTo>
                  <a:lnTo>
                    <a:pt x="236543" y="571942"/>
                  </a:lnTo>
                  <a:lnTo>
                    <a:pt x="250665" y="458966"/>
                  </a:lnTo>
                  <a:lnTo>
                    <a:pt x="338928" y="434252"/>
                  </a:lnTo>
                  <a:lnTo>
                    <a:pt x="331867" y="335398"/>
                  </a:lnTo>
                  <a:lnTo>
                    <a:pt x="427190" y="250666"/>
                  </a:lnTo>
                  <a:lnTo>
                    <a:pt x="480148" y="257727"/>
                  </a:lnTo>
                  <a:lnTo>
                    <a:pt x="490739" y="172995"/>
                  </a:lnTo>
                  <a:lnTo>
                    <a:pt x="677856" y="74141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39" name="กล่องข้อความ 38">
              <a:extLst>
                <a:ext uri="{FF2B5EF4-FFF2-40B4-BE49-F238E27FC236}">
                  <a16:creationId xmlns:a16="http://schemas.microsoft.com/office/drawing/2014/main" id="{1CA50C10-77E0-7535-A240-ED561C4C5BC9}"/>
                </a:ext>
              </a:extLst>
            </p:cNvPr>
            <p:cNvSpPr txBox="1"/>
            <p:nvPr/>
          </p:nvSpPr>
          <p:spPr>
            <a:xfrm>
              <a:off x="8316196" y="5079301"/>
              <a:ext cx="897697" cy="346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วังสามหมอ</a:t>
              </a:r>
            </a:p>
          </p:txBody>
        </p:sp>
        <p:sp>
          <p:nvSpPr>
            <p:cNvPr id="40" name="รูปแบบอิสระ: รูปร่าง 39">
              <a:extLst>
                <a:ext uri="{FF2B5EF4-FFF2-40B4-BE49-F238E27FC236}">
                  <a16:creationId xmlns:a16="http://schemas.microsoft.com/office/drawing/2014/main" id="{4AC5C5BC-014D-D613-D812-4100C09935ED}"/>
                </a:ext>
              </a:extLst>
            </p:cNvPr>
            <p:cNvSpPr/>
            <p:nvPr/>
          </p:nvSpPr>
          <p:spPr>
            <a:xfrm>
              <a:off x="6056540" y="2526979"/>
              <a:ext cx="1136821" cy="914400"/>
            </a:xfrm>
            <a:custGeom>
              <a:avLst/>
              <a:gdLst>
                <a:gd name="connsiteX0" fmla="*/ 963827 w 1136821"/>
                <a:gd name="connsiteY0" fmla="*/ 646082 h 914400"/>
                <a:gd name="connsiteX1" fmla="*/ 815545 w 1136821"/>
                <a:gd name="connsiteY1" fmla="*/ 596655 h 914400"/>
                <a:gd name="connsiteX2" fmla="*/ 727283 w 1136821"/>
                <a:gd name="connsiteY2" fmla="*/ 684917 h 914400"/>
                <a:gd name="connsiteX3" fmla="*/ 766118 w 1136821"/>
                <a:gd name="connsiteY3" fmla="*/ 755527 h 914400"/>
                <a:gd name="connsiteX4" fmla="*/ 730813 w 1136821"/>
                <a:gd name="connsiteY4" fmla="*/ 808485 h 914400"/>
                <a:gd name="connsiteX5" fmla="*/ 314214 w 1136821"/>
                <a:gd name="connsiteY5" fmla="*/ 893217 h 914400"/>
                <a:gd name="connsiteX6" fmla="*/ 77671 w 1136821"/>
                <a:gd name="connsiteY6" fmla="*/ 914400 h 914400"/>
                <a:gd name="connsiteX7" fmla="*/ 0 w 1136821"/>
                <a:gd name="connsiteY7" fmla="*/ 872034 h 914400"/>
                <a:gd name="connsiteX8" fmla="*/ 14122 w 1136821"/>
                <a:gd name="connsiteY8" fmla="*/ 794363 h 914400"/>
                <a:gd name="connsiteX9" fmla="*/ 183586 w 1136821"/>
                <a:gd name="connsiteY9" fmla="*/ 713161 h 914400"/>
                <a:gd name="connsiteX10" fmla="*/ 123567 w 1136821"/>
                <a:gd name="connsiteY10" fmla="*/ 579002 h 914400"/>
                <a:gd name="connsiteX11" fmla="*/ 247135 w 1136821"/>
                <a:gd name="connsiteY11" fmla="*/ 589594 h 914400"/>
                <a:gd name="connsiteX12" fmla="*/ 229482 w 1136821"/>
                <a:gd name="connsiteY12" fmla="*/ 462496 h 914400"/>
                <a:gd name="connsiteX13" fmla="*/ 656673 w 1136821"/>
                <a:gd name="connsiteY13" fmla="*/ 215360 h 914400"/>
                <a:gd name="connsiteX14" fmla="*/ 741405 w 1136821"/>
                <a:gd name="connsiteY14" fmla="*/ 233013 h 914400"/>
                <a:gd name="connsiteX15" fmla="*/ 875564 w 1136821"/>
                <a:gd name="connsiteY15" fmla="*/ 10591 h 914400"/>
                <a:gd name="connsiteX16" fmla="*/ 1055620 w 1136821"/>
                <a:gd name="connsiteY16" fmla="*/ 0 h 914400"/>
                <a:gd name="connsiteX17" fmla="*/ 1136821 w 1136821"/>
                <a:gd name="connsiteY17" fmla="*/ 151811 h 914400"/>
                <a:gd name="connsiteX18" fmla="*/ 1048559 w 1136821"/>
                <a:gd name="connsiteY18" fmla="*/ 303623 h 914400"/>
                <a:gd name="connsiteX19" fmla="*/ 1045028 w 1136821"/>
                <a:gd name="connsiteY19" fmla="*/ 423660 h 914400"/>
                <a:gd name="connsiteX20" fmla="*/ 963827 w 1136821"/>
                <a:gd name="connsiteY20" fmla="*/ 646082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6821" h="914400">
                  <a:moveTo>
                    <a:pt x="963827" y="646082"/>
                  </a:moveTo>
                  <a:lnTo>
                    <a:pt x="815545" y="596655"/>
                  </a:lnTo>
                  <a:lnTo>
                    <a:pt x="727283" y="684917"/>
                  </a:lnTo>
                  <a:lnTo>
                    <a:pt x="766118" y="755527"/>
                  </a:lnTo>
                  <a:lnTo>
                    <a:pt x="730813" y="808485"/>
                  </a:lnTo>
                  <a:lnTo>
                    <a:pt x="314214" y="893217"/>
                  </a:lnTo>
                  <a:lnTo>
                    <a:pt x="77671" y="914400"/>
                  </a:lnTo>
                  <a:lnTo>
                    <a:pt x="0" y="872034"/>
                  </a:lnTo>
                  <a:lnTo>
                    <a:pt x="14122" y="794363"/>
                  </a:lnTo>
                  <a:lnTo>
                    <a:pt x="183586" y="713161"/>
                  </a:lnTo>
                  <a:lnTo>
                    <a:pt x="123567" y="579002"/>
                  </a:lnTo>
                  <a:lnTo>
                    <a:pt x="247135" y="589594"/>
                  </a:lnTo>
                  <a:lnTo>
                    <a:pt x="229482" y="462496"/>
                  </a:lnTo>
                  <a:lnTo>
                    <a:pt x="656673" y="215360"/>
                  </a:lnTo>
                  <a:lnTo>
                    <a:pt x="741405" y="233013"/>
                  </a:lnTo>
                  <a:lnTo>
                    <a:pt x="875564" y="10591"/>
                  </a:lnTo>
                  <a:lnTo>
                    <a:pt x="1055620" y="0"/>
                  </a:lnTo>
                  <a:lnTo>
                    <a:pt x="1136821" y="151811"/>
                  </a:lnTo>
                  <a:lnTo>
                    <a:pt x="1048559" y="303623"/>
                  </a:lnTo>
                  <a:lnTo>
                    <a:pt x="1045028" y="423660"/>
                  </a:lnTo>
                  <a:lnTo>
                    <a:pt x="963827" y="646082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FA9D5386-C4F3-1179-7F03-6301941AF4E3}"/>
                </a:ext>
              </a:extLst>
            </p:cNvPr>
            <p:cNvSpPr txBox="1"/>
            <p:nvPr/>
          </p:nvSpPr>
          <p:spPr>
            <a:xfrm>
              <a:off x="6198269" y="2658561"/>
              <a:ext cx="936000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spc="-50">
                  <a:solidFill>
                    <a:srgbClr val="EEEEEE">
                      <a:lumMod val="10000"/>
                    </a:srgbClr>
                  </a:solidFill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พิบูลย์รักษ์</a:t>
              </a:r>
            </a:p>
          </p:txBody>
        </p:sp>
        <p:sp>
          <p:nvSpPr>
            <p:cNvPr id="42" name="รูปแบบอิสระ: รูปร่าง 41">
              <a:extLst>
                <a:ext uri="{FF2B5EF4-FFF2-40B4-BE49-F238E27FC236}">
                  <a16:creationId xmlns:a16="http://schemas.microsoft.com/office/drawing/2014/main" id="{A5575C81-93C6-52DA-2B15-CE06F4302FD1}"/>
                </a:ext>
              </a:extLst>
            </p:cNvPr>
            <p:cNvSpPr/>
            <p:nvPr/>
          </p:nvSpPr>
          <p:spPr>
            <a:xfrm>
              <a:off x="6783823" y="4482877"/>
              <a:ext cx="882625" cy="759058"/>
            </a:xfrm>
            <a:custGeom>
              <a:avLst/>
              <a:gdLst>
                <a:gd name="connsiteX0" fmla="*/ 38835 w 882625"/>
                <a:gd name="connsiteY0" fmla="*/ 112976 h 759058"/>
                <a:gd name="connsiteX1" fmla="*/ 285971 w 882625"/>
                <a:gd name="connsiteY1" fmla="*/ 84732 h 759058"/>
                <a:gd name="connsiteX2" fmla="*/ 324806 w 882625"/>
                <a:gd name="connsiteY2" fmla="*/ 123568 h 759058"/>
                <a:gd name="connsiteX3" fmla="*/ 413069 w 882625"/>
                <a:gd name="connsiteY3" fmla="*/ 102384 h 759058"/>
                <a:gd name="connsiteX4" fmla="*/ 483679 w 882625"/>
                <a:gd name="connsiteY4" fmla="*/ 0 h 759058"/>
                <a:gd name="connsiteX5" fmla="*/ 522514 w 882625"/>
                <a:gd name="connsiteY5" fmla="*/ 63549 h 759058"/>
                <a:gd name="connsiteX6" fmla="*/ 677856 w 882625"/>
                <a:gd name="connsiteY6" fmla="*/ 197708 h 759058"/>
                <a:gd name="connsiteX7" fmla="*/ 639021 w 882625"/>
                <a:gd name="connsiteY7" fmla="*/ 328337 h 759058"/>
                <a:gd name="connsiteX8" fmla="*/ 734344 w 882625"/>
                <a:gd name="connsiteY8" fmla="*/ 377764 h 759058"/>
                <a:gd name="connsiteX9" fmla="*/ 744936 w 882625"/>
                <a:gd name="connsiteY9" fmla="*/ 462496 h 759058"/>
                <a:gd name="connsiteX10" fmla="*/ 882625 w 882625"/>
                <a:gd name="connsiteY10" fmla="*/ 600185 h 759058"/>
                <a:gd name="connsiteX11" fmla="*/ 829668 w 882625"/>
                <a:gd name="connsiteY11" fmla="*/ 653143 h 759058"/>
                <a:gd name="connsiteX12" fmla="*/ 759058 w 882625"/>
                <a:gd name="connsiteY12" fmla="*/ 727283 h 759058"/>
                <a:gd name="connsiteX13" fmla="*/ 610777 w 882625"/>
                <a:gd name="connsiteY13" fmla="*/ 631960 h 759058"/>
                <a:gd name="connsiteX14" fmla="*/ 582533 w 882625"/>
                <a:gd name="connsiteY14" fmla="*/ 691978 h 759058"/>
                <a:gd name="connsiteX15" fmla="*/ 434252 w 882625"/>
                <a:gd name="connsiteY15" fmla="*/ 706100 h 759058"/>
                <a:gd name="connsiteX16" fmla="*/ 363642 w 882625"/>
                <a:gd name="connsiteY16" fmla="*/ 759058 h 759058"/>
                <a:gd name="connsiteX17" fmla="*/ 271849 w 882625"/>
                <a:gd name="connsiteY17" fmla="*/ 642551 h 759058"/>
                <a:gd name="connsiteX18" fmla="*/ 229483 w 882625"/>
                <a:gd name="connsiteY18" fmla="*/ 497801 h 759058"/>
                <a:gd name="connsiteX19" fmla="*/ 102384 w 882625"/>
                <a:gd name="connsiteY19" fmla="*/ 377764 h 759058"/>
                <a:gd name="connsiteX20" fmla="*/ 0 w 882625"/>
                <a:gd name="connsiteY20" fmla="*/ 211830 h 759058"/>
                <a:gd name="connsiteX21" fmla="*/ 38835 w 882625"/>
                <a:gd name="connsiteY21" fmla="*/ 112976 h 75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25" h="759058">
                  <a:moveTo>
                    <a:pt x="38835" y="112976"/>
                  </a:moveTo>
                  <a:lnTo>
                    <a:pt x="285971" y="84732"/>
                  </a:lnTo>
                  <a:lnTo>
                    <a:pt x="324806" y="123568"/>
                  </a:lnTo>
                  <a:lnTo>
                    <a:pt x="413069" y="102384"/>
                  </a:lnTo>
                  <a:lnTo>
                    <a:pt x="483679" y="0"/>
                  </a:lnTo>
                  <a:lnTo>
                    <a:pt x="522514" y="63549"/>
                  </a:lnTo>
                  <a:lnTo>
                    <a:pt x="677856" y="197708"/>
                  </a:lnTo>
                  <a:lnTo>
                    <a:pt x="639021" y="328337"/>
                  </a:lnTo>
                  <a:lnTo>
                    <a:pt x="734344" y="377764"/>
                  </a:lnTo>
                  <a:lnTo>
                    <a:pt x="744936" y="462496"/>
                  </a:lnTo>
                  <a:lnTo>
                    <a:pt x="882625" y="600185"/>
                  </a:lnTo>
                  <a:lnTo>
                    <a:pt x="829668" y="653143"/>
                  </a:lnTo>
                  <a:lnTo>
                    <a:pt x="759058" y="727283"/>
                  </a:lnTo>
                  <a:lnTo>
                    <a:pt x="610777" y="631960"/>
                  </a:lnTo>
                  <a:lnTo>
                    <a:pt x="582533" y="691978"/>
                  </a:lnTo>
                  <a:lnTo>
                    <a:pt x="434252" y="706100"/>
                  </a:lnTo>
                  <a:lnTo>
                    <a:pt x="363642" y="759058"/>
                  </a:lnTo>
                  <a:lnTo>
                    <a:pt x="271849" y="642551"/>
                  </a:lnTo>
                  <a:lnTo>
                    <a:pt x="229483" y="497801"/>
                  </a:lnTo>
                  <a:lnTo>
                    <a:pt x="102384" y="377764"/>
                  </a:lnTo>
                  <a:lnTo>
                    <a:pt x="0" y="211830"/>
                  </a:lnTo>
                  <a:lnTo>
                    <a:pt x="38835" y="112976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43" name="กล่องข้อความ 42">
              <a:extLst>
                <a:ext uri="{FF2B5EF4-FFF2-40B4-BE49-F238E27FC236}">
                  <a16:creationId xmlns:a16="http://schemas.microsoft.com/office/drawing/2014/main" id="{E38016ED-40CD-3BFB-C78B-7D371D0748A7}"/>
                </a:ext>
              </a:extLst>
            </p:cNvPr>
            <p:cNvSpPr txBox="1"/>
            <p:nvPr/>
          </p:nvSpPr>
          <p:spPr>
            <a:xfrm>
              <a:off x="6902293" y="4634023"/>
              <a:ext cx="575799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กู่แก้ว</a:t>
              </a:r>
            </a:p>
          </p:txBody>
        </p:sp>
        <p:sp>
          <p:nvSpPr>
            <p:cNvPr id="44" name="รูปแบบอิสระ: รูปร่าง 43">
              <a:extLst>
                <a:ext uri="{FF2B5EF4-FFF2-40B4-BE49-F238E27FC236}">
                  <a16:creationId xmlns:a16="http://schemas.microsoft.com/office/drawing/2014/main" id="{E6BAF87E-CC42-1AA0-9203-66CAB9F3EE89}"/>
                </a:ext>
              </a:extLst>
            </p:cNvPr>
            <p:cNvSpPr/>
            <p:nvPr/>
          </p:nvSpPr>
          <p:spPr>
            <a:xfrm>
              <a:off x="6826066" y="1117157"/>
              <a:ext cx="1796995" cy="1975899"/>
            </a:xfrm>
            <a:custGeom>
              <a:avLst/>
              <a:gdLst>
                <a:gd name="connsiteX0" fmla="*/ 186856 w 1796995"/>
                <a:gd name="connsiteY0" fmla="*/ 318053 h 1975899"/>
                <a:gd name="connsiteX1" fmla="*/ 318052 w 1796995"/>
                <a:gd name="connsiteY1" fmla="*/ 504908 h 1975899"/>
                <a:gd name="connsiteX2" fmla="*/ 397565 w 1796995"/>
                <a:gd name="connsiteY2" fmla="*/ 489006 h 1975899"/>
                <a:gd name="connsiteX3" fmla="*/ 524786 w 1796995"/>
                <a:gd name="connsiteY3" fmla="*/ 163002 h 1975899"/>
                <a:gd name="connsiteX4" fmla="*/ 747423 w 1796995"/>
                <a:gd name="connsiteY4" fmla="*/ 147099 h 1975899"/>
                <a:gd name="connsiteX5" fmla="*/ 822960 w 1796995"/>
                <a:gd name="connsiteY5" fmla="*/ 83489 h 1975899"/>
                <a:gd name="connsiteX6" fmla="*/ 958132 w 1796995"/>
                <a:gd name="connsiteY6" fmla="*/ 166978 h 1975899"/>
                <a:gd name="connsiteX7" fmla="*/ 974035 w 1796995"/>
                <a:gd name="connsiteY7" fmla="*/ 242515 h 1975899"/>
                <a:gd name="connsiteX8" fmla="*/ 1137037 w 1796995"/>
                <a:gd name="connsiteY8" fmla="*/ 381663 h 1975899"/>
                <a:gd name="connsiteX9" fmla="*/ 1327868 w 1796995"/>
                <a:gd name="connsiteY9" fmla="*/ 389614 h 1975899"/>
                <a:gd name="connsiteX10" fmla="*/ 1379551 w 1796995"/>
                <a:gd name="connsiteY10" fmla="*/ 250466 h 1975899"/>
                <a:gd name="connsiteX11" fmla="*/ 1566407 w 1796995"/>
                <a:gd name="connsiteY11" fmla="*/ 147099 h 1975899"/>
                <a:gd name="connsiteX12" fmla="*/ 1673750 w 1796995"/>
                <a:gd name="connsiteY12" fmla="*/ 151075 h 1975899"/>
                <a:gd name="connsiteX13" fmla="*/ 1701579 w 1796995"/>
                <a:gd name="connsiteY13" fmla="*/ 15903 h 1975899"/>
                <a:gd name="connsiteX14" fmla="*/ 1761214 w 1796995"/>
                <a:gd name="connsiteY14" fmla="*/ 0 h 1975899"/>
                <a:gd name="connsiteX15" fmla="*/ 1796995 w 1796995"/>
                <a:gd name="connsiteY15" fmla="*/ 107343 h 1975899"/>
                <a:gd name="connsiteX16" fmla="*/ 1745311 w 1796995"/>
                <a:gd name="connsiteY16" fmla="*/ 222637 h 1975899"/>
                <a:gd name="connsiteX17" fmla="*/ 1550504 w 1796995"/>
                <a:gd name="connsiteY17" fmla="*/ 608275 h 1975899"/>
                <a:gd name="connsiteX18" fmla="*/ 1622066 w 1796995"/>
                <a:gd name="connsiteY18" fmla="*/ 743447 h 1975899"/>
                <a:gd name="connsiteX19" fmla="*/ 1717482 w 1796995"/>
                <a:gd name="connsiteY19" fmla="*/ 743447 h 1975899"/>
                <a:gd name="connsiteX20" fmla="*/ 1757238 w 1796995"/>
                <a:gd name="connsiteY20" fmla="*/ 846814 h 1975899"/>
                <a:gd name="connsiteX21" fmla="*/ 1733384 w 1796995"/>
                <a:gd name="connsiteY21" fmla="*/ 1168842 h 1975899"/>
                <a:gd name="connsiteX22" fmla="*/ 1761214 w 1796995"/>
                <a:gd name="connsiteY22" fmla="*/ 1558456 h 1975899"/>
                <a:gd name="connsiteX23" fmla="*/ 1550504 w 1796995"/>
                <a:gd name="connsiteY23" fmla="*/ 1641945 h 1975899"/>
                <a:gd name="connsiteX24" fmla="*/ 1443162 w 1796995"/>
                <a:gd name="connsiteY24" fmla="*/ 1586286 h 1975899"/>
                <a:gd name="connsiteX25" fmla="*/ 1307990 w 1796995"/>
                <a:gd name="connsiteY25" fmla="*/ 1796995 h 1975899"/>
                <a:gd name="connsiteX26" fmla="*/ 934278 w 1796995"/>
                <a:gd name="connsiteY26" fmla="*/ 1785068 h 1975899"/>
                <a:gd name="connsiteX27" fmla="*/ 918376 w 1796995"/>
                <a:gd name="connsiteY27" fmla="*/ 1816873 h 1975899"/>
                <a:gd name="connsiteX28" fmla="*/ 989938 w 1796995"/>
                <a:gd name="connsiteY28" fmla="*/ 1872533 h 1975899"/>
                <a:gd name="connsiteX29" fmla="*/ 934278 w 1796995"/>
                <a:gd name="connsiteY29" fmla="*/ 1975899 h 1975899"/>
                <a:gd name="connsiteX30" fmla="*/ 731520 w 1796995"/>
                <a:gd name="connsiteY30" fmla="*/ 1896386 h 1975899"/>
                <a:gd name="connsiteX31" fmla="*/ 763325 w 1796995"/>
                <a:gd name="connsiteY31" fmla="*/ 1653872 h 1975899"/>
                <a:gd name="connsiteX32" fmla="*/ 695739 w 1796995"/>
                <a:gd name="connsiteY32" fmla="*/ 1622066 h 1975899"/>
                <a:gd name="connsiteX33" fmla="*/ 413468 w 1796995"/>
                <a:gd name="connsiteY33" fmla="*/ 1637969 h 1975899"/>
                <a:gd name="connsiteX34" fmla="*/ 266369 w 1796995"/>
                <a:gd name="connsiteY34" fmla="*/ 1431235 h 1975899"/>
                <a:gd name="connsiteX35" fmla="*/ 83489 w 1796995"/>
                <a:gd name="connsiteY35" fmla="*/ 1431235 h 1975899"/>
                <a:gd name="connsiteX36" fmla="*/ 0 w 1796995"/>
                <a:gd name="connsiteY36" fmla="*/ 1172818 h 1975899"/>
                <a:gd name="connsiteX37" fmla="*/ 75538 w 1796995"/>
                <a:gd name="connsiteY37" fmla="*/ 1168842 h 1975899"/>
                <a:gd name="connsiteX38" fmla="*/ 190831 w 1796995"/>
                <a:gd name="connsiteY38" fmla="*/ 763326 h 1975899"/>
                <a:gd name="connsiteX39" fmla="*/ 155051 w 1796995"/>
                <a:gd name="connsiteY39" fmla="*/ 644056 h 1975899"/>
                <a:gd name="connsiteX40" fmla="*/ 83489 w 1796995"/>
                <a:gd name="connsiteY40" fmla="*/ 612251 h 1975899"/>
                <a:gd name="connsiteX41" fmla="*/ 166978 w 1796995"/>
                <a:gd name="connsiteY41" fmla="*/ 473103 h 1975899"/>
                <a:gd name="connsiteX42" fmla="*/ 186856 w 1796995"/>
                <a:gd name="connsiteY42" fmla="*/ 318053 h 197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96995" h="1975899">
                  <a:moveTo>
                    <a:pt x="186856" y="318053"/>
                  </a:moveTo>
                  <a:lnTo>
                    <a:pt x="318052" y="504908"/>
                  </a:lnTo>
                  <a:lnTo>
                    <a:pt x="397565" y="489006"/>
                  </a:lnTo>
                  <a:lnTo>
                    <a:pt x="524786" y="163002"/>
                  </a:lnTo>
                  <a:lnTo>
                    <a:pt x="747423" y="147099"/>
                  </a:lnTo>
                  <a:lnTo>
                    <a:pt x="822960" y="83489"/>
                  </a:lnTo>
                  <a:lnTo>
                    <a:pt x="958132" y="166978"/>
                  </a:lnTo>
                  <a:lnTo>
                    <a:pt x="974035" y="242515"/>
                  </a:lnTo>
                  <a:lnTo>
                    <a:pt x="1137037" y="381663"/>
                  </a:lnTo>
                  <a:lnTo>
                    <a:pt x="1327868" y="389614"/>
                  </a:lnTo>
                  <a:lnTo>
                    <a:pt x="1379551" y="250466"/>
                  </a:lnTo>
                  <a:lnTo>
                    <a:pt x="1566407" y="147099"/>
                  </a:lnTo>
                  <a:lnTo>
                    <a:pt x="1673750" y="151075"/>
                  </a:lnTo>
                  <a:lnTo>
                    <a:pt x="1701579" y="15903"/>
                  </a:lnTo>
                  <a:lnTo>
                    <a:pt x="1761214" y="0"/>
                  </a:lnTo>
                  <a:lnTo>
                    <a:pt x="1796995" y="107343"/>
                  </a:lnTo>
                  <a:lnTo>
                    <a:pt x="1745311" y="222637"/>
                  </a:lnTo>
                  <a:lnTo>
                    <a:pt x="1550504" y="608275"/>
                  </a:lnTo>
                  <a:lnTo>
                    <a:pt x="1622066" y="743447"/>
                  </a:lnTo>
                  <a:lnTo>
                    <a:pt x="1717482" y="743447"/>
                  </a:lnTo>
                  <a:lnTo>
                    <a:pt x="1757238" y="846814"/>
                  </a:lnTo>
                  <a:lnTo>
                    <a:pt x="1733384" y="1168842"/>
                  </a:lnTo>
                  <a:lnTo>
                    <a:pt x="1761214" y="1558456"/>
                  </a:lnTo>
                  <a:lnTo>
                    <a:pt x="1550504" y="1641945"/>
                  </a:lnTo>
                  <a:lnTo>
                    <a:pt x="1443162" y="1586286"/>
                  </a:lnTo>
                  <a:lnTo>
                    <a:pt x="1307990" y="1796995"/>
                  </a:lnTo>
                  <a:lnTo>
                    <a:pt x="934278" y="1785068"/>
                  </a:lnTo>
                  <a:lnTo>
                    <a:pt x="918376" y="1816873"/>
                  </a:lnTo>
                  <a:lnTo>
                    <a:pt x="989938" y="1872533"/>
                  </a:lnTo>
                  <a:lnTo>
                    <a:pt x="934278" y="1975899"/>
                  </a:lnTo>
                  <a:lnTo>
                    <a:pt x="731520" y="1896386"/>
                  </a:lnTo>
                  <a:lnTo>
                    <a:pt x="763325" y="1653872"/>
                  </a:lnTo>
                  <a:lnTo>
                    <a:pt x="695739" y="1622066"/>
                  </a:lnTo>
                  <a:lnTo>
                    <a:pt x="413468" y="1637969"/>
                  </a:lnTo>
                  <a:lnTo>
                    <a:pt x="266369" y="1431235"/>
                  </a:lnTo>
                  <a:lnTo>
                    <a:pt x="83489" y="1431235"/>
                  </a:lnTo>
                  <a:lnTo>
                    <a:pt x="0" y="1172818"/>
                  </a:lnTo>
                  <a:lnTo>
                    <a:pt x="75538" y="1168842"/>
                  </a:lnTo>
                  <a:lnTo>
                    <a:pt x="190831" y="763326"/>
                  </a:lnTo>
                  <a:lnTo>
                    <a:pt x="155051" y="644056"/>
                  </a:lnTo>
                  <a:lnTo>
                    <a:pt x="83489" y="612251"/>
                  </a:lnTo>
                  <a:lnTo>
                    <a:pt x="166978" y="473103"/>
                  </a:lnTo>
                  <a:lnTo>
                    <a:pt x="186856" y="318053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334CCAC4-8922-58EA-5341-B23AFFAAE430}"/>
                </a:ext>
              </a:extLst>
            </p:cNvPr>
            <p:cNvSpPr txBox="1"/>
            <p:nvPr/>
          </p:nvSpPr>
          <p:spPr>
            <a:xfrm>
              <a:off x="7371585" y="1651436"/>
              <a:ext cx="659769" cy="39645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spc="-50">
                  <a:solidFill>
                    <a:srgbClr val="EEEEEE">
                      <a:lumMod val="10000"/>
                    </a:srgbClr>
                  </a:solidFill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บ้านดุง</a:t>
              </a:r>
            </a:p>
          </p:txBody>
        </p:sp>
        <p:sp>
          <p:nvSpPr>
            <p:cNvPr id="46" name="รูปแบบอิสระ: รูปร่าง 45">
              <a:extLst>
                <a:ext uri="{FF2B5EF4-FFF2-40B4-BE49-F238E27FC236}">
                  <a16:creationId xmlns:a16="http://schemas.microsoft.com/office/drawing/2014/main" id="{9C757914-6C26-9491-B194-6C72E94E2C70}"/>
                </a:ext>
              </a:extLst>
            </p:cNvPr>
            <p:cNvSpPr/>
            <p:nvPr/>
          </p:nvSpPr>
          <p:spPr>
            <a:xfrm>
              <a:off x="5265951" y="4370228"/>
              <a:ext cx="1881758" cy="1920593"/>
            </a:xfrm>
            <a:custGeom>
              <a:avLst/>
              <a:gdLst>
                <a:gd name="connsiteX0" fmla="*/ 1045029 w 1881758"/>
                <a:gd name="connsiteY0" fmla="*/ 314215 h 1920593"/>
                <a:gd name="connsiteX1" fmla="*/ 1083864 w 1881758"/>
                <a:gd name="connsiteY1" fmla="*/ 176525 h 1920593"/>
                <a:gd name="connsiteX2" fmla="*/ 1140352 w 1881758"/>
                <a:gd name="connsiteY2" fmla="*/ 49427 h 1920593"/>
                <a:gd name="connsiteX3" fmla="*/ 1203901 w 1881758"/>
                <a:gd name="connsiteY3" fmla="*/ 60019 h 1920593"/>
                <a:gd name="connsiteX4" fmla="*/ 1299225 w 1881758"/>
                <a:gd name="connsiteY4" fmla="*/ 225953 h 1920593"/>
                <a:gd name="connsiteX5" fmla="*/ 1306286 w 1881758"/>
                <a:gd name="connsiteY5" fmla="*/ 335398 h 1920593"/>
                <a:gd name="connsiteX6" fmla="*/ 1528707 w 1881758"/>
                <a:gd name="connsiteY6" fmla="*/ 338929 h 1920593"/>
                <a:gd name="connsiteX7" fmla="*/ 1645214 w 1881758"/>
                <a:gd name="connsiteY7" fmla="*/ 487210 h 1920593"/>
                <a:gd name="connsiteX8" fmla="*/ 1765251 w 1881758"/>
                <a:gd name="connsiteY8" fmla="*/ 600186 h 1920593"/>
                <a:gd name="connsiteX9" fmla="*/ 1800556 w 1881758"/>
                <a:gd name="connsiteY9" fmla="*/ 734345 h 1920593"/>
                <a:gd name="connsiteX10" fmla="*/ 1881758 w 1881758"/>
                <a:gd name="connsiteY10" fmla="*/ 850851 h 1920593"/>
                <a:gd name="connsiteX11" fmla="*/ 1737007 w 1881758"/>
                <a:gd name="connsiteY11" fmla="*/ 995602 h 1920593"/>
                <a:gd name="connsiteX12" fmla="*/ 1338060 w 1881758"/>
                <a:gd name="connsiteY12" fmla="*/ 1108578 h 1920593"/>
                <a:gd name="connsiteX13" fmla="*/ 1355713 w 1881758"/>
                <a:gd name="connsiteY13" fmla="*/ 1200371 h 1920593"/>
                <a:gd name="connsiteX14" fmla="*/ 1433384 w 1881758"/>
                <a:gd name="connsiteY14" fmla="*/ 1274512 h 1920593"/>
                <a:gd name="connsiteX15" fmla="*/ 1419262 w 1881758"/>
                <a:gd name="connsiteY15" fmla="*/ 1348652 h 1920593"/>
                <a:gd name="connsiteX16" fmla="*/ 1521646 w 1881758"/>
                <a:gd name="connsiteY16" fmla="*/ 1521647 h 1920593"/>
                <a:gd name="connsiteX17" fmla="*/ 1684049 w 1881758"/>
                <a:gd name="connsiteY17" fmla="*/ 1511055 h 1920593"/>
                <a:gd name="connsiteX18" fmla="*/ 1722885 w 1881758"/>
                <a:gd name="connsiteY18" fmla="*/ 1585196 h 1920593"/>
                <a:gd name="connsiteX19" fmla="*/ 1634622 w 1881758"/>
                <a:gd name="connsiteY19" fmla="*/ 1673458 h 1920593"/>
                <a:gd name="connsiteX20" fmla="*/ 1602848 w 1881758"/>
                <a:gd name="connsiteY20" fmla="*/ 1800556 h 1920593"/>
                <a:gd name="connsiteX21" fmla="*/ 1521646 w 1881758"/>
                <a:gd name="connsiteY21" fmla="*/ 1864105 h 1920593"/>
                <a:gd name="connsiteX22" fmla="*/ 1458097 w 1881758"/>
                <a:gd name="connsiteY22" fmla="*/ 1849983 h 1920593"/>
                <a:gd name="connsiteX23" fmla="*/ 1373365 w 1881758"/>
                <a:gd name="connsiteY23" fmla="*/ 1920593 h 1920593"/>
                <a:gd name="connsiteX24" fmla="*/ 1239206 w 1881758"/>
                <a:gd name="connsiteY24" fmla="*/ 1902941 h 1920593"/>
                <a:gd name="connsiteX25" fmla="*/ 1150944 w 1881758"/>
                <a:gd name="connsiteY25" fmla="*/ 1655806 h 1920593"/>
                <a:gd name="connsiteX26" fmla="*/ 1207432 w 1881758"/>
                <a:gd name="connsiteY26" fmla="*/ 1578135 h 1920593"/>
                <a:gd name="connsiteX27" fmla="*/ 1161535 w 1881758"/>
                <a:gd name="connsiteY27" fmla="*/ 1394549 h 1920593"/>
                <a:gd name="connsiteX28" fmla="*/ 1186249 w 1881758"/>
                <a:gd name="connsiteY28" fmla="*/ 1320408 h 1920593"/>
                <a:gd name="connsiteX29" fmla="*/ 1108578 w 1881758"/>
                <a:gd name="connsiteY29" fmla="*/ 1274512 h 1920593"/>
                <a:gd name="connsiteX30" fmla="*/ 953236 w 1881758"/>
                <a:gd name="connsiteY30" fmla="*/ 1341591 h 1920593"/>
                <a:gd name="connsiteX31" fmla="*/ 607246 w 1881758"/>
                <a:gd name="connsiteY31" fmla="*/ 1334530 h 1920593"/>
                <a:gd name="connsiteX32" fmla="*/ 511923 w 1881758"/>
                <a:gd name="connsiteY32" fmla="*/ 1376896 h 1920593"/>
                <a:gd name="connsiteX33" fmla="*/ 395416 w 1881758"/>
                <a:gd name="connsiteY33" fmla="*/ 1334530 h 1920593"/>
                <a:gd name="connsiteX34" fmla="*/ 158873 w 1881758"/>
                <a:gd name="connsiteY34" fmla="*/ 1267451 h 1920593"/>
                <a:gd name="connsiteX35" fmla="*/ 225952 w 1881758"/>
                <a:gd name="connsiteY35" fmla="*/ 1133291 h 1920593"/>
                <a:gd name="connsiteX36" fmla="*/ 370703 w 1881758"/>
                <a:gd name="connsiteY36" fmla="*/ 1037968 h 1920593"/>
                <a:gd name="connsiteX37" fmla="*/ 349520 w 1881758"/>
                <a:gd name="connsiteY37" fmla="*/ 939114 h 1920593"/>
                <a:gd name="connsiteX38" fmla="*/ 423660 w 1881758"/>
                <a:gd name="connsiteY38" fmla="*/ 861443 h 1920593"/>
                <a:gd name="connsiteX39" fmla="*/ 374233 w 1881758"/>
                <a:gd name="connsiteY39" fmla="*/ 547228 h 1920593"/>
                <a:gd name="connsiteX40" fmla="*/ 0 w 1881758"/>
                <a:gd name="connsiteY40" fmla="*/ 77671 h 1920593"/>
                <a:gd name="connsiteX41" fmla="*/ 74141 w 1881758"/>
                <a:gd name="connsiteY41" fmla="*/ 0 h 1920593"/>
                <a:gd name="connsiteX42" fmla="*/ 536636 w 1881758"/>
                <a:gd name="connsiteY42" fmla="*/ 268319 h 1920593"/>
                <a:gd name="connsiteX43" fmla="*/ 568411 w 1881758"/>
                <a:gd name="connsiteY43" fmla="*/ 243605 h 1920593"/>
                <a:gd name="connsiteX44" fmla="*/ 840260 w 1881758"/>
                <a:gd name="connsiteY44" fmla="*/ 307154 h 1920593"/>
                <a:gd name="connsiteX45" fmla="*/ 854382 w 1881758"/>
                <a:gd name="connsiteY45" fmla="*/ 268319 h 1920593"/>
                <a:gd name="connsiteX46" fmla="*/ 981480 w 1881758"/>
                <a:gd name="connsiteY46" fmla="*/ 264788 h 1920593"/>
                <a:gd name="connsiteX47" fmla="*/ 1045029 w 1881758"/>
                <a:gd name="connsiteY47" fmla="*/ 314215 h 19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81758" h="1920593">
                  <a:moveTo>
                    <a:pt x="1045029" y="314215"/>
                  </a:moveTo>
                  <a:lnTo>
                    <a:pt x="1083864" y="176525"/>
                  </a:lnTo>
                  <a:lnTo>
                    <a:pt x="1140352" y="49427"/>
                  </a:lnTo>
                  <a:lnTo>
                    <a:pt x="1203901" y="60019"/>
                  </a:lnTo>
                  <a:lnTo>
                    <a:pt x="1299225" y="225953"/>
                  </a:lnTo>
                  <a:lnTo>
                    <a:pt x="1306286" y="335398"/>
                  </a:lnTo>
                  <a:lnTo>
                    <a:pt x="1528707" y="338929"/>
                  </a:lnTo>
                  <a:lnTo>
                    <a:pt x="1645214" y="487210"/>
                  </a:lnTo>
                  <a:lnTo>
                    <a:pt x="1765251" y="600186"/>
                  </a:lnTo>
                  <a:lnTo>
                    <a:pt x="1800556" y="734345"/>
                  </a:lnTo>
                  <a:lnTo>
                    <a:pt x="1881758" y="850851"/>
                  </a:lnTo>
                  <a:lnTo>
                    <a:pt x="1737007" y="995602"/>
                  </a:lnTo>
                  <a:lnTo>
                    <a:pt x="1338060" y="1108578"/>
                  </a:lnTo>
                  <a:lnTo>
                    <a:pt x="1355713" y="1200371"/>
                  </a:lnTo>
                  <a:lnTo>
                    <a:pt x="1433384" y="1274512"/>
                  </a:lnTo>
                  <a:lnTo>
                    <a:pt x="1419262" y="1348652"/>
                  </a:lnTo>
                  <a:lnTo>
                    <a:pt x="1521646" y="1521647"/>
                  </a:lnTo>
                  <a:lnTo>
                    <a:pt x="1684049" y="1511055"/>
                  </a:lnTo>
                  <a:lnTo>
                    <a:pt x="1722885" y="1585196"/>
                  </a:lnTo>
                  <a:lnTo>
                    <a:pt x="1634622" y="1673458"/>
                  </a:lnTo>
                  <a:lnTo>
                    <a:pt x="1602848" y="1800556"/>
                  </a:lnTo>
                  <a:lnTo>
                    <a:pt x="1521646" y="1864105"/>
                  </a:lnTo>
                  <a:lnTo>
                    <a:pt x="1458097" y="1849983"/>
                  </a:lnTo>
                  <a:lnTo>
                    <a:pt x="1373365" y="1920593"/>
                  </a:lnTo>
                  <a:lnTo>
                    <a:pt x="1239206" y="1902941"/>
                  </a:lnTo>
                  <a:lnTo>
                    <a:pt x="1150944" y="1655806"/>
                  </a:lnTo>
                  <a:lnTo>
                    <a:pt x="1207432" y="1578135"/>
                  </a:lnTo>
                  <a:lnTo>
                    <a:pt x="1161535" y="1394549"/>
                  </a:lnTo>
                  <a:lnTo>
                    <a:pt x="1186249" y="1320408"/>
                  </a:lnTo>
                  <a:lnTo>
                    <a:pt x="1108578" y="1274512"/>
                  </a:lnTo>
                  <a:lnTo>
                    <a:pt x="953236" y="1341591"/>
                  </a:lnTo>
                  <a:lnTo>
                    <a:pt x="607246" y="1334530"/>
                  </a:lnTo>
                  <a:lnTo>
                    <a:pt x="511923" y="1376896"/>
                  </a:lnTo>
                  <a:lnTo>
                    <a:pt x="395416" y="1334530"/>
                  </a:lnTo>
                  <a:lnTo>
                    <a:pt x="158873" y="1267451"/>
                  </a:lnTo>
                  <a:lnTo>
                    <a:pt x="225952" y="1133291"/>
                  </a:lnTo>
                  <a:lnTo>
                    <a:pt x="370703" y="1037968"/>
                  </a:lnTo>
                  <a:lnTo>
                    <a:pt x="349520" y="939114"/>
                  </a:lnTo>
                  <a:lnTo>
                    <a:pt x="423660" y="861443"/>
                  </a:lnTo>
                  <a:lnTo>
                    <a:pt x="374233" y="547228"/>
                  </a:lnTo>
                  <a:lnTo>
                    <a:pt x="0" y="77671"/>
                  </a:lnTo>
                  <a:lnTo>
                    <a:pt x="74141" y="0"/>
                  </a:lnTo>
                  <a:lnTo>
                    <a:pt x="536636" y="268319"/>
                  </a:lnTo>
                  <a:lnTo>
                    <a:pt x="568411" y="243605"/>
                  </a:lnTo>
                  <a:lnTo>
                    <a:pt x="840260" y="307154"/>
                  </a:lnTo>
                  <a:lnTo>
                    <a:pt x="854382" y="268319"/>
                  </a:lnTo>
                  <a:lnTo>
                    <a:pt x="981480" y="264788"/>
                  </a:lnTo>
                  <a:lnTo>
                    <a:pt x="1045029" y="314215"/>
                  </a:lnTo>
                  <a:close/>
                </a:path>
              </a:pathLst>
            </a:custGeom>
            <a:solidFill>
              <a:srgbClr val="FF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47" name="กล่องข้อความ 46">
              <a:extLst>
                <a:ext uri="{FF2B5EF4-FFF2-40B4-BE49-F238E27FC236}">
                  <a16:creationId xmlns:a16="http://schemas.microsoft.com/office/drawing/2014/main" id="{7232D07B-8C4C-D86C-BCA3-496582A76E58}"/>
                </a:ext>
              </a:extLst>
            </p:cNvPr>
            <p:cNvSpPr txBox="1"/>
            <p:nvPr/>
          </p:nvSpPr>
          <p:spPr>
            <a:xfrm>
              <a:off x="5776782" y="4756385"/>
              <a:ext cx="755026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กุมภวาปี</a:t>
              </a:r>
            </a:p>
          </p:txBody>
        </p:sp>
        <p:sp>
          <p:nvSpPr>
            <p:cNvPr id="48" name="รูปแบบอิสระ: รูปร่าง 47">
              <a:extLst>
                <a:ext uri="{FF2B5EF4-FFF2-40B4-BE49-F238E27FC236}">
                  <a16:creationId xmlns:a16="http://schemas.microsoft.com/office/drawing/2014/main" id="{BB67D778-FF32-C866-BEE1-EAF548EFBE2C}"/>
                </a:ext>
              </a:extLst>
            </p:cNvPr>
            <p:cNvSpPr/>
            <p:nvPr/>
          </p:nvSpPr>
          <p:spPr>
            <a:xfrm>
              <a:off x="6019009" y="1168841"/>
              <a:ext cx="1009815" cy="1045596"/>
            </a:xfrm>
            <a:custGeom>
              <a:avLst/>
              <a:gdLst>
                <a:gd name="connsiteX0" fmla="*/ 139148 w 1009815"/>
                <a:gd name="connsiteY0" fmla="*/ 361784 h 1045596"/>
                <a:gd name="connsiteX1" fmla="*/ 214685 w 1009815"/>
                <a:gd name="connsiteY1" fmla="*/ 246490 h 1045596"/>
                <a:gd name="connsiteX2" fmla="*/ 298174 w 1009815"/>
                <a:gd name="connsiteY2" fmla="*/ 234563 h 1045596"/>
                <a:gd name="connsiteX3" fmla="*/ 333955 w 1009815"/>
                <a:gd name="connsiteY3" fmla="*/ 91440 h 1045596"/>
                <a:gd name="connsiteX4" fmla="*/ 512859 w 1009815"/>
                <a:gd name="connsiteY4" fmla="*/ 0 h 1045596"/>
                <a:gd name="connsiteX5" fmla="*/ 711641 w 1009815"/>
                <a:gd name="connsiteY5" fmla="*/ 47708 h 1045596"/>
                <a:gd name="connsiteX6" fmla="*/ 997888 w 1009815"/>
                <a:gd name="connsiteY6" fmla="*/ 250466 h 1045596"/>
                <a:gd name="connsiteX7" fmla="*/ 985961 w 1009815"/>
                <a:gd name="connsiteY7" fmla="*/ 449249 h 1045596"/>
                <a:gd name="connsiteX8" fmla="*/ 906448 w 1009815"/>
                <a:gd name="connsiteY8" fmla="*/ 564542 h 1045596"/>
                <a:gd name="connsiteX9" fmla="*/ 966083 w 1009815"/>
                <a:gd name="connsiteY9" fmla="*/ 596348 h 1045596"/>
                <a:gd name="connsiteX10" fmla="*/ 1009815 w 1009815"/>
                <a:gd name="connsiteY10" fmla="*/ 715617 h 1045596"/>
                <a:gd name="connsiteX11" fmla="*/ 910424 w 1009815"/>
                <a:gd name="connsiteY11" fmla="*/ 1017767 h 1045596"/>
                <a:gd name="connsiteX12" fmla="*/ 902473 w 1009815"/>
                <a:gd name="connsiteY12" fmla="*/ 1045596 h 1045596"/>
                <a:gd name="connsiteX13" fmla="*/ 755374 w 1009815"/>
                <a:gd name="connsiteY13" fmla="*/ 962108 h 1045596"/>
                <a:gd name="connsiteX14" fmla="*/ 473102 w 1009815"/>
                <a:gd name="connsiteY14" fmla="*/ 989937 h 1045596"/>
                <a:gd name="connsiteX15" fmla="*/ 270344 w 1009815"/>
                <a:gd name="connsiteY15" fmla="*/ 787179 h 1045596"/>
                <a:gd name="connsiteX16" fmla="*/ 83488 w 1009815"/>
                <a:gd name="connsiteY16" fmla="*/ 787179 h 1045596"/>
                <a:gd name="connsiteX17" fmla="*/ 0 w 1009815"/>
                <a:gd name="connsiteY17" fmla="*/ 620202 h 1045596"/>
                <a:gd name="connsiteX18" fmla="*/ 95415 w 1009815"/>
                <a:gd name="connsiteY18" fmla="*/ 524786 h 1045596"/>
                <a:gd name="connsiteX19" fmla="*/ 79513 w 1009815"/>
                <a:gd name="connsiteY19" fmla="*/ 369735 h 1045596"/>
                <a:gd name="connsiteX20" fmla="*/ 139148 w 1009815"/>
                <a:gd name="connsiteY20" fmla="*/ 361784 h 104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9815" h="1045596">
                  <a:moveTo>
                    <a:pt x="139148" y="361784"/>
                  </a:moveTo>
                  <a:lnTo>
                    <a:pt x="214685" y="246490"/>
                  </a:lnTo>
                  <a:lnTo>
                    <a:pt x="298174" y="234563"/>
                  </a:lnTo>
                  <a:lnTo>
                    <a:pt x="333955" y="91440"/>
                  </a:lnTo>
                  <a:lnTo>
                    <a:pt x="512859" y="0"/>
                  </a:lnTo>
                  <a:lnTo>
                    <a:pt x="711641" y="47708"/>
                  </a:lnTo>
                  <a:lnTo>
                    <a:pt x="997888" y="250466"/>
                  </a:lnTo>
                  <a:lnTo>
                    <a:pt x="985961" y="449249"/>
                  </a:lnTo>
                  <a:lnTo>
                    <a:pt x="906448" y="564542"/>
                  </a:lnTo>
                  <a:lnTo>
                    <a:pt x="966083" y="596348"/>
                  </a:lnTo>
                  <a:lnTo>
                    <a:pt x="1009815" y="715617"/>
                  </a:lnTo>
                  <a:lnTo>
                    <a:pt x="910424" y="1017767"/>
                  </a:lnTo>
                  <a:lnTo>
                    <a:pt x="902473" y="1045596"/>
                  </a:lnTo>
                  <a:lnTo>
                    <a:pt x="755374" y="962108"/>
                  </a:lnTo>
                  <a:lnTo>
                    <a:pt x="473102" y="989937"/>
                  </a:lnTo>
                  <a:lnTo>
                    <a:pt x="270344" y="787179"/>
                  </a:lnTo>
                  <a:lnTo>
                    <a:pt x="83488" y="787179"/>
                  </a:lnTo>
                  <a:lnTo>
                    <a:pt x="0" y="620202"/>
                  </a:lnTo>
                  <a:lnTo>
                    <a:pt x="95415" y="524786"/>
                  </a:lnTo>
                  <a:lnTo>
                    <a:pt x="79513" y="369735"/>
                  </a:lnTo>
                  <a:lnTo>
                    <a:pt x="139148" y="361784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C58E40F7-C56A-EB8C-DD90-6D41FD696014}"/>
                </a:ext>
              </a:extLst>
            </p:cNvPr>
            <p:cNvSpPr txBox="1"/>
            <p:nvPr/>
          </p:nvSpPr>
          <p:spPr>
            <a:xfrm>
              <a:off x="6158172" y="1418148"/>
              <a:ext cx="829073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สร้างคอม</a:t>
              </a:r>
            </a:p>
          </p:txBody>
        </p:sp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8A396CD8-54D4-A08A-EF3F-7501EA150C4F}"/>
                </a:ext>
              </a:extLst>
            </p:cNvPr>
            <p:cNvSpPr/>
            <p:nvPr/>
          </p:nvSpPr>
          <p:spPr>
            <a:xfrm>
              <a:off x="5929050" y="3109365"/>
              <a:ext cx="2072405" cy="1518116"/>
            </a:xfrm>
            <a:custGeom>
              <a:avLst/>
              <a:gdLst>
                <a:gd name="connsiteX0" fmla="*/ 1892349 w 2072405"/>
                <a:gd name="connsiteY0" fmla="*/ 391885 h 1518116"/>
                <a:gd name="connsiteX1" fmla="*/ 2072405 w 2072405"/>
                <a:gd name="connsiteY1" fmla="*/ 607246 h 1518116"/>
                <a:gd name="connsiteX2" fmla="*/ 1899410 w 2072405"/>
                <a:gd name="connsiteY2" fmla="*/ 928522 h 1518116"/>
                <a:gd name="connsiteX3" fmla="*/ 1789964 w 2072405"/>
                <a:gd name="connsiteY3" fmla="*/ 1002662 h 1518116"/>
                <a:gd name="connsiteX4" fmla="*/ 1652275 w 2072405"/>
                <a:gd name="connsiteY4" fmla="*/ 932052 h 1518116"/>
                <a:gd name="connsiteX5" fmla="*/ 1500463 w 2072405"/>
                <a:gd name="connsiteY5" fmla="*/ 893217 h 1518116"/>
                <a:gd name="connsiteX6" fmla="*/ 1355713 w 2072405"/>
                <a:gd name="connsiteY6" fmla="*/ 1108577 h 1518116"/>
                <a:gd name="connsiteX7" fmla="*/ 1246267 w 2072405"/>
                <a:gd name="connsiteY7" fmla="*/ 1203901 h 1518116"/>
                <a:gd name="connsiteX8" fmla="*/ 1341591 w 2072405"/>
                <a:gd name="connsiteY8" fmla="*/ 1362773 h 1518116"/>
                <a:gd name="connsiteX9" fmla="*/ 1285103 w 2072405"/>
                <a:gd name="connsiteY9" fmla="*/ 1496933 h 1518116"/>
                <a:gd name="connsiteX10" fmla="*/ 1189779 w 2072405"/>
                <a:gd name="connsiteY10" fmla="*/ 1518116 h 1518116"/>
                <a:gd name="connsiteX11" fmla="*/ 1129761 w 2072405"/>
                <a:gd name="connsiteY11" fmla="*/ 1482810 h 1518116"/>
                <a:gd name="connsiteX12" fmla="*/ 879095 w 2072405"/>
                <a:gd name="connsiteY12" fmla="*/ 1500463 h 1518116"/>
                <a:gd name="connsiteX13" fmla="*/ 829668 w 2072405"/>
                <a:gd name="connsiteY13" fmla="*/ 1299224 h 1518116"/>
                <a:gd name="connsiteX14" fmla="*/ 720222 w 2072405"/>
                <a:gd name="connsiteY14" fmla="*/ 1193309 h 1518116"/>
                <a:gd name="connsiteX15" fmla="*/ 497801 w 2072405"/>
                <a:gd name="connsiteY15" fmla="*/ 1235675 h 1518116"/>
                <a:gd name="connsiteX16" fmla="*/ 300093 w 2072405"/>
                <a:gd name="connsiteY16" fmla="*/ 1126230 h 1518116"/>
                <a:gd name="connsiteX17" fmla="*/ 81201 w 2072405"/>
                <a:gd name="connsiteY17" fmla="*/ 981479 h 1518116"/>
                <a:gd name="connsiteX18" fmla="*/ 0 w 2072405"/>
                <a:gd name="connsiteY18" fmla="*/ 868503 h 1518116"/>
                <a:gd name="connsiteX19" fmla="*/ 127098 w 2072405"/>
                <a:gd name="connsiteY19" fmla="*/ 278909 h 1518116"/>
                <a:gd name="connsiteX20" fmla="*/ 218891 w 2072405"/>
                <a:gd name="connsiteY20" fmla="*/ 321275 h 1518116"/>
                <a:gd name="connsiteX21" fmla="*/ 483679 w 2072405"/>
                <a:gd name="connsiteY21" fmla="*/ 303623 h 1518116"/>
                <a:gd name="connsiteX22" fmla="*/ 882625 w 2072405"/>
                <a:gd name="connsiteY22" fmla="*/ 211830 h 1518116"/>
                <a:gd name="connsiteX23" fmla="*/ 886156 w 2072405"/>
                <a:gd name="connsiteY23" fmla="*/ 165933 h 1518116"/>
                <a:gd name="connsiteX24" fmla="*/ 847320 w 2072405"/>
                <a:gd name="connsiteY24" fmla="*/ 88262 h 1518116"/>
                <a:gd name="connsiteX25" fmla="*/ 963827 w 2072405"/>
                <a:gd name="connsiteY25" fmla="*/ 0 h 1518116"/>
                <a:gd name="connsiteX26" fmla="*/ 1228615 w 2072405"/>
                <a:gd name="connsiteY26" fmla="*/ 158872 h 1518116"/>
                <a:gd name="connsiteX27" fmla="*/ 1150944 w 2072405"/>
                <a:gd name="connsiteY27" fmla="*/ 296562 h 1518116"/>
                <a:gd name="connsiteX28" fmla="*/ 1207432 w 2072405"/>
                <a:gd name="connsiteY28" fmla="*/ 345989 h 1518116"/>
                <a:gd name="connsiteX29" fmla="*/ 1246267 w 2072405"/>
                <a:gd name="connsiteY29" fmla="*/ 430721 h 1518116"/>
                <a:gd name="connsiteX30" fmla="*/ 1429853 w 2072405"/>
                <a:gd name="connsiteY30" fmla="*/ 473087 h 1518116"/>
                <a:gd name="connsiteX31" fmla="*/ 1535768 w 2072405"/>
                <a:gd name="connsiteY31" fmla="*/ 331867 h 1518116"/>
                <a:gd name="connsiteX32" fmla="*/ 1722885 w 2072405"/>
                <a:gd name="connsiteY32" fmla="*/ 303623 h 1518116"/>
                <a:gd name="connsiteX33" fmla="*/ 1892349 w 2072405"/>
                <a:gd name="connsiteY33" fmla="*/ 391885 h 151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72405" h="1518116">
                  <a:moveTo>
                    <a:pt x="1892349" y="391885"/>
                  </a:moveTo>
                  <a:lnTo>
                    <a:pt x="2072405" y="607246"/>
                  </a:lnTo>
                  <a:lnTo>
                    <a:pt x="1899410" y="928522"/>
                  </a:lnTo>
                  <a:lnTo>
                    <a:pt x="1789964" y="1002662"/>
                  </a:lnTo>
                  <a:lnTo>
                    <a:pt x="1652275" y="932052"/>
                  </a:lnTo>
                  <a:lnTo>
                    <a:pt x="1500463" y="893217"/>
                  </a:lnTo>
                  <a:lnTo>
                    <a:pt x="1355713" y="1108577"/>
                  </a:lnTo>
                  <a:lnTo>
                    <a:pt x="1246267" y="1203901"/>
                  </a:lnTo>
                  <a:lnTo>
                    <a:pt x="1341591" y="1362773"/>
                  </a:lnTo>
                  <a:lnTo>
                    <a:pt x="1285103" y="1496933"/>
                  </a:lnTo>
                  <a:lnTo>
                    <a:pt x="1189779" y="1518116"/>
                  </a:lnTo>
                  <a:lnTo>
                    <a:pt x="1129761" y="1482810"/>
                  </a:lnTo>
                  <a:lnTo>
                    <a:pt x="879095" y="1500463"/>
                  </a:lnTo>
                  <a:lnTo>
                    <a:pt x="829668" y="1299224"/>
                  </a:lnTo>
                  <a:lnTo>
                    <a:pt x="720222" y="1193309"/>
                  </a:lnTo>
                  <a:lnTo>
                    <a:pt x="497801" y="1235675"/>
                  </a:lnTo>
                  <a:lnTo>
                    <a:pt x="300093" y="1126230"/>
                  </a:lnTo>
                  <a:lnTo>
                    <a:pt x="81201" y="981479"/>
                  </a:lnTo>
                  <a:lnTo>
                    <a:pt x="0" y="868503"/>
                  </a:lnTo>
                  <a:lnTo>
                    <a:pt x="127098" y="278909"/>
                  </a:lnTo>
                  <a:lnTo>
                    <a:pt x="218891" y="321275"/>
                  </a:lnTo>
                  <a:lnTo>
                    <a:pt x="483679" y="303623"/>
                  </a:lnTo>
                  <a:lnTo>
                    <a:pt x="882625" y="211830"/>
                  </a:lnTo>
                  <a:lnTo>
                    <a:pt x="886156" y="165933"/>
                  </a:lnTo>
                  <a:lnTo>
                    <a:pt x="847320" y="88262"/>
                  </a:lnTo>
                  <a:lnTo>
                    <a:pt x="963827" y="0"/>
                  </a:lnTo>
                  <a:lnTo>
                    <a:pt x="1228615" y="158872"/>
                  </a:lnTo>
                  <a:lnTo>
                    <a:pt x="1150944" y="296562"/>
                  </a:lnTo>
                  <a:lnTo>
                    <a:pt x="1207432" y="345989"/>
                  </a:lnTo>
                  <a:lnTo>
                    <a:pt x="1246267" y="430721"/>
                  </a:lnTo>
                  <a:lnTo>
                    <a:pt x="1429853" y="473087"/>
                  </a:lnTo>
                  <a:lnTo>
                    <a:pt x="1535768" y="331867"/>
                  </a:lnTo>
                  <a:lnTo>
                    <a:pt x="1722885" y="303623"/>
                  </a:lnTo>
                  <a:lnTo>
                    <a:pt x="1892349" y="391885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51" name="กล่องข้อความ 50">
              <a:extLst>
                <a:ext uri="{FF2B5EF4-FFF2-40B4-BE49-F238E27FC236}">
                  <a16:creationId xmlns:a16="http://schemas.microsoft.com/office/drawing/2014/main" id="{83545604-EE53-377B-F567-B2999DEEFA48}"/>
                </a:ext>
              </a:extLst>
            </p:cNvPr>
            <p:cNvSpPr txBox="1"/>
            <p:nvPr/>
          </p:nvSpPr>
          <p:spPr>
            <a:xfrm>
              <a:off x="6151894" y="3434119"/>
              <a:ext cx="1076803" cy="37243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00" b="1" spc="-50">
                  <a:solidFill>
                    <a:srgbClr val="EEEEEE">
                      <a:lumMod val="10000"/>
                    </a:srgbClr>
                  </a:solidFill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หนองหาน</a:t>
              </a:r>
            </a:p>
          </p:txBody>
        </p:sp>
        <p:sp>
          <p:nvSpPr>
            <p:cNvPr id="52" name="รูปแบบอิสระ: รูปร่าง 51">
              <a:extLst>
                <a:ext uri="{FF2B5EF4-FFF2-40B4-BE49-F238E27FC236}">
                  <a16:creationId xmlns:a16="http://schemas.microsoft.com/office/drawing/2014/main" id="{38867E74-B3A7-B89B-8C3C-5D80A53DA8FF}"/>
                </a:ext>
              </a:extLst>
            </p:cNvPr>
            <p:cNvSpPr/>
            <p:nvPr/>
          </p:nvSpPr>
          <p:spPr>
            <a:xfrm>
              <a:off x="4287758" y="4458163"/>
              <a:ext cx="1415731" cy="1090926"/>
            </a:xfrm>
            <a:custGeom>
              <a:avLst/>
              <a:gdLst>
                <a:gd name="connsiteX0" fmla="*/ 0 w 1415731"/>
                <a:gd name="connsiteY0" fmla="*/ 367173 h 1090926"/>
                <a:gd name="connsiteX1" fmla="*/ 197708 w 1415731"/>
                <a:gd name="connsiteY1" fmla="*/ 144751 h 1090926"/>
                <a:gd name="connsiteX2" fmla="*/ 681387 w 1415731"/>
                <a:gd name="connsiteY2" fmla="*/ 81202 h 1090926"/>
                <a:gd name="connsiteX3" fmla="*/ 815546 w 1415731"/>
                <a:gd name="connsiteY3" fmla="*/ 137690 h 1090926"/>
                <a:gd name="connsiteX4" fmla="*/ 956766 w 1415731"/>
                <a:gd name="connsiteY4" fmla="*/ 0 h 1090926"/>
                <a:gd name="connsiteX5" fmla="*/ 999132 w 1415731"/>
                <a:gd name="connsiteY5" fmla="*/ 0 h 1090926"/>
                <a:gd name="connsiteX6" fmla="*/ 1366304 w 1415731"/>
                <a:gd name="connsiteY6" fmla="*/ 448374 h 1090926"/>
                <a:gd name="connsiteX7" fmla="*/ 1415731 w 1415731"/>
                <a:gd name="connsiteY7" fmla="*/ 769650 h 1090926"/>
                <a:gd name="connsiteX8" fmla="*/ 1355713 w 1415731"/>
                <a:gd name="connsiteY8" fmla="*/ 857912 h 1090926"/>
                <a:gd name="connsiteX9" fmla="*/ 1362774 w 1415731"/>
                <a:gd name="connsiteY9" fmla="*/ 939114 h 1090926"/>
                <a:gd name="connsiteX10" fmla="*/ 1369835 w 1415731"/>
                <a:gd name="connsiteY10" fmla="*/ 953236 h 1090926"/>
                <a:gd name="connsiteX11" fmla="*/ 1228615 w 1415731"/>
                <a:gd name="connsiteY11" fmla="*/ 1045029 h 1090926"/>
                <a:gd name="connsiteX12" fmla="*/ 1126230 w 1415731"/>
                <a:gd name="connsiteY12" fmla="*/ 1090926 h 1090926"/>
                <a:gd name="connsiteX13" fmla="*/ 822607 w 1415731"/>
                <a:gd name="connsiteY13" fmla="*/ 917931 h 1090926"/>
                <a:gd name="connsiteX14" fmla="*/ 819076 w 1415731"/>
                <a:gd name="connsiteY14" fmla="*/ 868504 h 1090926"/>
                <a:gd name="connsiteX15" fmla="*/ 646082 w 1415731"/>
                <a:gd name="connsiteY15" fmla="*/ 815546 h 1090926"/>
                <a:gd name="connsiteX16" fmla="*/ 695509 w 1415731"/>
                <a:gd name="connsiteY16" fmla="*/ 755528 h 1090926"/>
                <a:gd name="connsiteX17" fmla="*/ 536636 w 1415731"/>
                <a:gd name="connsiteY17" fmla="*/ 727284 h 1090926"/>
                <a:gd name="connsiteX18" fmla="*/ 398947 w 1415731"/>
                <a:gd name="connsiteY18" fmla="*/ 826138 h 1090926"/>
                <a:gd name="connsiteX19" fmla="*/ 335398 w 1415731"/>
                <a:gd name="connsiteY19" fmla="*/ 794363 h 1090926"/>
                <a:gd name="connsiteX20" fmla="*/ 268318 w 1415731"/>
                <a:gd name="connsiteY20" fmla="*/ 444844 h 1090926"/>
                <a:gd name="connsiteX21" fmla="*/ 123568 w 1415731"/>
                <a:gd name="connsiteY21" fmla="*/ 469557 h 1090926"/>
                <a:gd name="connsiteX22" fmla="*/ 0 w 1415731"/>
                <a:gd name="connsiteY22" fmla="*/ 367173 h 109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5731" h="1090926">
                  <a:moveTo>
                    <a:pt x="0" y="367173"/>
                  </a:moveTo>
                  <a:lnTo>
                    <a:pt x="197708" y="144751"/>
                  </a:lnTo>
                  <a:lnTo>
                    <a:pt x="681387" y="81202"/>
                  </a:lnTo>
                  <a:lnTo>
                    <a:pt x="815546" y="137690"/>
                  </a:lnTo>
                  <a:lnTo>
                    <a:pt x="956766" y="0"/>
                  </a:lnTo>
                  <a:lnTo>
                    <a:pt x="999132" y="0"/>
                  </a:lnTo>
                  <a:lnTo>
                    <a:pt x="1366304" y="448374"/>
                  </a:lnTo>
                  <a:lnTo>
                    <a:pt x="1415731" y="769650"/>
                  </a:lnTo>
                  <a:lnTo>
                    <a:pt x="1355713" y="857912"/>
                  </a:lnTo>
                  <a:lnTo>
                    <a:pt x="1362774" y="939114"/>
                  </a:lnTo>
                  <a:lnTo>
                    <a:pt x="1369835" y="953236"/>
                  </a:lnTo>
                  <a:lnTo>
                    <a:pt x="1228615" y="1045029"/>
                  </a:lnTo>
                  <a:lnTo>
                    <a:pt x="1126230" y="1090926"/>
                  </a:lnTo>
                  <a:lnTo>
                    <a:pt x="822607" y="917931"/>
                  </a:lnTo>
                  <a:lnTo>
                    <a:pt x="819076" y="868504"/>
                  </a:lnTo>
                  <a:lnTo>
                    <a:pt x="646082" y="815546"/>
                  </a:lnTo>
                  <a:lnTo>
                    <a:pt x="695509" y="755528"/>
                  </a:lnTo>
                  <a:lnTo>
                    <a:pt x="536636" y="727284"/>
                  </a:lnTo>
                  <a:lnTo>
                    <a:pt x="398947" y="826138"/>
                  </a:lnTo>
                  <a:lnTo>
                    <a:pt x="335398" y="794363"/>
                  </a:lnTo>
                  <a:lnTo>
                    <a:pt x="268318" y="444844"/>
                  </a:lnTo>
                  <a:lnTo>
                    <a:pt x="123568" y="469557"/>
                  </a:lnTo>
                  <a:lnTo>
                    <a:pt x="0" y="367173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53" name="กล่องข้อความ 52">
              <a:extLst>
                <a:ext uri="{FF2B5EF4-FFF2-40B4-BE49-F238E27FC236}">
                  <a16:creationId xmlns:a16="http://schemas.microsoft.com/office/drawing/2014/main" id="{3CD870BE-537F-43F6-A4A5-FBBA470920B7}"/>
                </a:ext>
              </a:extLst>
            </p:cNvPr>
            <p:cNvSpPr txBox="1"/>
            <p:nvPr/>
          </p:nvSpPr>
          <p:spPr>
            <a:xfrm>
              <a:off x="4598713" y="4570509"/>
              <a:ext cx="849912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หนองแสง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500AB326-E77B-49B0-E2F1-072CC72AFC7E}"/>
                </a:ext>
              </a:extLst>
            </p:cNvPr>
            <p:cNvSpPr txBox="1"/>
            <p:nvPr/>
          </p:nvSpPr>
          <p:spPr>
            <a:xfrm>
              <a:off x="7231927" y="2807170"/>
              <a:ext cx="582211" cy="29449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00" b="1" spc="-50">
                  <a:solidFill>
                    <a:srgbClr val="EEEEEE">
                      <a:lumMod val="10000"/>
                    </a:srgbClr>
                  </a:solidFill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ทุ่งฝน</a:t>
              </a: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E5A5F363-4D21-A147-0566-46EE20C7877D}"/>
                </a:ext>
              </a:extLst>
            </p:cNvPr>
            <p:cNvSpPr txBox="1"/>
            <p:nvPr/>
          </p:nvSpPr>
          <p:spPr>
            <a:xfrm>
              <a:off x="3402490" y="3958378"/>
              <a:ext cx="944488" cy="29238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หนองวัวซอ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56" name="รูปแบบอิสระ: รูปร่าง 55">
              <a:extLst>
                <a:ext uri="{FF2B5EF4-FFF2-40B4-BE49-F238E27FC236}">
                  <a16:creationId xmlns:a16="http://schemas.microsoft.com/office/drawing/2014/main" id="{4211C1A3-8F85-F090-00FE-0A7F8E78D21C}"/>
                </a:ext>
              </a:extLst>
            </p:cNvPr>
            <p:cNvSpPr/>
            <p:nvPr/>
          </p:nvSpPr>
          <p:spPr>
            <a:xfrm>
              <a:off x="5749386" y="4098053"/>
              <a:ext cx="1055864" cy="616409"/>
            </a:xfrm>
            <a:custGeom>
              <a:avLst/>
              <a:gdLst>
                <a:gd name="connsiteX0" fmla="*/ 278909 w 1076803"/>
                <a:gd name="connsiteY0" fmla="*/ 0 h 639021"/>
                <a:gd name="connsiteX1" fmla="*/ 677856 w 1076803"/>
                <a:gd name="connsiteY1" fmla="*/ 229483 h 639021"/>
                <a:gd name="connsiteX2" fmla="*/ 907339 w 1076803"/>
                <a:gd name="connsiteY2" fmla="*/ 187117 h 639021"/>
                <a:gd name="connsiteX3" fmla="*/ 1020315 w 1076803"/>
                <a:gd name="connsiteY3" fmla="*/ 293032 h 639021"/>
                <a:gd name="connsiteX4" fmla="*/ 1076803 w 1076803"/>
                <a:gd name="connsiteY4" fmla="*/ 504862 h 639021"/>
                <a:gd name="connsiteX5" fmla="*/ 1048559 w 1076803"/>
                <a:gd name="connsiteY5" fmla="*/ 621369 h 639021"/>
                <a:gd name="connsiteX6" fmla="*/ 804954 w 1076803"/>
                <a:gd name="connsiteY6" fmla="*/ 639021 h 639021"/>
                <a:gd name="connsiteX7" fmla="*/ 801424 w 1076803"/>
                <a:gd name="connsiteY7" fmla="*/ 504862 h 639021"/>
                <a:gd name="connsiteX8" fmla="*/ 709631 w 1076803"/>
                <a:gd name="connsiteY8" fmla="*/ 349520 h 639021"/>
                <a:gd name="connsiteX9" fmla="*/ 663734 w 1076803"/>
                <a:gd name="connsiteY9" fmla="*/ 345989 h 639021"/>
                <a:gd name="connsiteX10" fmla="*/ 603716 w 1076803"/>
                <a:gd name="connsiteY10" fmla="*/ 487209 h 639021"/>
                <a:gd name="connsiteX11" fmla="*/ 564880 w 1076803"/>
                <a:gd name="connsiteY11" fmla="*/ 614308 h 639021"/>
                <a:gd name="connsiteX12" fmla="*/ 483679 w 1076803"/>
                <a:gd name="connsiteY12" fmla="*/ 557820 h 639021"/>
                <a:gd name="connsiteX13" fmla="*/ 388355 w 1076803"/>
                <a:gd name="connsiteY13" fmla="*/ 571942 h 639021"/>
                <a:gd name="connsiteX14" fmla="*/ 384825 w 1076803"/>
                <a:gd name="connsiteY14" fmla="*/ 610777 h 639021"/>
                <a:gd name="connsiteX15" fmla="*/ 102384 w 1076803"/>
                <a:gd name="connsiteY15" fmla="*/ 526045 h 639021"/>
                <a:gd name="connsiteX16" fmla="*/ 0 w 1076803"/>
                <a:gd name="connsiteY16" fmla="*/ 363642 h 639021"/>
                <a:gd name="connsiteX17" fmla="*/ 278909 w 1076803"/>
                <a:gd name="connsiteY17" fmla="*/ 0 h 63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6803" h="639021">
                  <a:moveTo>
                    <a:pt x="278909" y="0"/>
                  </a:moveTo>
                  <a:lnTo>
                    <a:pt x="677856" y="229483"/>
                  </a:lnTo>
                  <a:lnTo>
                    <a:pt x="907339" y="187117"/>
                  </a:lnTo>
                  <a:lnTo>
                    <a:pt x="1020315" y="293032"/>
                  </a:lnTo>
                  <a:lnTo>
                    <a:pt x="1076803" y="504862"/>
                  </a:lnTo>
                  <a:lnTo>
                    <a:pt x="1048559" y="621369"/>
                  </a:lnTo>
                  <a:lnTo>
                    <a:pt x="804954" y="639021"/>
                  </a:lnTo>
                  <a:cubicBezTo>
                    <a:pt x="803777" y="594301"/>
                    <a:pt x="802601" y="549582"/>
                    <a:pt x="801424" y="504862"/>
                  </a:cubicBezTo>
                  <a:lnTo>
                    <a:pt x="709631" y="349520"/>
                  </a:lnTo>
                  <a:lnTo>
                    <a:pt x="663734" y="345989"/>
                  </a:lnTo>
                  <a:lnTo>
                    <a:pt x="603716" y="487209"/>
                  </a:lnTo>
                  <a:lnTo>
                    <a:pt x="564880" y="614308"/>
                  </a:lnTo>
                  <a:lnTo>
                    <a:pt x="483679" y="557820"/>
                  </a:lnTo>
                  <a:lnTo>
                    <a:pt x="388355" y="571942"/>
                  </a:lnTo>
                  <a:lnTo>
                    <a:pt x="384825" y="610777"/>
                  </a:lnTo>
                  <a:lnTo>
                    <a:pt x="102384" y="526045"/>
                  </a:lnTo>
                  <a:lnTo>
                    <a:pt x="0" y="363642"/>
                  </a:lnTo>
                  <a:lnTo>
                    <a:pt x="278909" y="0"/>
                  </a:lnTo>
                  <a:close/>
                </a:path>
              </a:pathLst>
            </a:custGeom>
            <a:solidFill>
              <a:srgbClr val="99FF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  <p:sp>
          <p:nvSpPr>
            <p:cNvPr id="57" name="กล่องข้อความ 56">
              <a:extLst>
                <a:ext uri="{FF2B5EF4-FFF2-40B4-BE49-F238E27FC236}">
                  <a16:creationId xmlns:a16="http://schemas.microsoft.com/office/drawing/2014/main" id="{B3706EFD-B23A-CA4E-BFEF-CF4220A2F6E7}"/>
                </a:ext>
              </a:extLst>
            </p:cNvPr>
            <p:cNvSpPr txBox="1"/>
            <p:nvPr/>
          </p:nvSpPr>
          <p:spPr>
            <a:xfrm>
              <a:off x="5555114" y="4107836"/>
              <a:ext cx="882625" cy="2485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ประจักษ์ฯ</a:t>
              </a:r>
            </a:p>
          </p:txBody>
        </p:sp>
        <p:sp>
          <p:nvSpPr>
            <p:cNvPr id="58" name="กล่องข้อความ 57">
              <a:extLst>
                <a:ext uri="{FF2B5EF4-FFF2-40B4-BE49-F238E27FC236}">
                  <a16:creationId xmlns:a16="http://schemas.microsoft.com/office/drawing/2014/main" id="{19B9A539-9BB9-D555-FB68-2B409D788FCB}"/>
                </a:ext>
              </a:extLst>
            </p:cNvPr>
            <p:cNvSpPr txBox="1"/>
            <p:nvPr/>
          </p:nvSpPr>
          <p:spPr>
            <a:xfrm>
              <a:off x="4601425" y="3459579"/>
              <a:ext cx="1077539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-50" normalizeH="0" baseline="0">
                  <a:ln>
                    <a:noFill/>
                  </a:ln>
                  <a:solidFill>
                    <a:srgbClr val="EEEEEE">
                      <a:lumMod val="10000"/>
                    </a:srgbClr>
                  </a:solidFill>
                  <a:effectLst/>
                  <a:uLnTx/>
                  <a:uFillTx/>
                  <a:latin typeface="FC Subject [Non-commercial] Bd" pitchFamily="2" charset="-34"/>
                  <a:cs typeface="FC Subject [Non-commercial] Bd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HelvethaicaX-Reg" panose="02000506090000020004" pitchFamily="2" charset="-34"/>
                  <a:cs typeface="DBHelvethaicaX-Reg" panose="02000506090000020004" pitchFamily="2" charset="-34"/>
                </a:rPr>
                <a:t>เมืองอุดรธานี</a:t>
              </a:r>
              <a:endPara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endParaRPr>
            </a:p>
          </p:txBody>
        </p:sp>
      </p:grp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32923292-7CDA-8ED7-593C-6D9E81AA33F6}"/>
              </a:ext>
            </a:extLst>
          </p:cNvPr>
          <p:cNvSpPr txBox="1"/>
          <p:nvPr/>
        </p:nvSpPr>
        <p:spPr>
          <a:xfrm>
            <a:off x="3716124" y="2593655"/>
            <a:ext cx="164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6A2C6155-598F-603A-68ED-C88276E28BA7}"/>
              </a:ext>
            </a:extLst>
          </p:cNvPr>
          <p:cNvSpPr txBox="1"/>
          <p:nvPr/>
        </p:nvSpPr>
        <p:spPr>
          <a:xfrm>
            <a:off x="2278962" y="1358630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8ED43884-8A27-229D-ECF3-9E6648B02378}"/>
              </a:ext>
            </a:extLst>
          </p:cNvPr>
          <p:cNvSpPr txBox="1"/>
          <p:nvPr/>
        </p:nvSpPr>
        <p:spPr>
          <a:xfrm>
            <a:off x="4671134" y="4726839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>
              <a:defRPr/>
            </a:pP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03060287-54B0-31E4-CC41-5DF08052669E}"/>
              </a:ext>
            </a:extLst>
          </p:cNvPr>
          <p:cNvSpPr txBox="1"/>
          <p:nvPr/>
        </p:nvSpPr>
        <p:spPr>
          <a:xfrm>
            <a:off x="8090720" y="2413440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1.6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(2)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286D84EC-65E7-679B-1CC4-7B7CC49046DD}"/>
              </a:ext>
            </a:extLst>
          </p:cNvPr>
          <p:cNvSpPr txBox="1"/>
          <p:nvPr/>
        </p:nvSpPr>
        <p:spPr>
          <a:xfrm>
            <a:off x="2736162" y="2195971"/>
            <a:ext cx="483371" cy="2977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EAD9C99D-9125-327A-96C0-608804EAAFD2}"/>
              </a:ext>
            </a:extLst>
          </p:cNvPr>
          <p:cNvSpPr txBox="1"/>
          <p:nvPr/>
        </p:nvSpPr>
        <p:spPr>
          <a:xfrm>
            <a:off x="6459791" y="2620927"/>
            <a:ext cx="495060" cy="3751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0.9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(1)</a:t>
            </a:r>
            <a:b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</a:b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614EFEED-DD0C-4231-4C38-4C48B0DDF9BD}"/>
              </a:ext>
            </a:extLst>
          </p:cNvPr>
          <p:cNvSpPr txBox="1"/>
          <p:nvPr/>
        </p:nvSpPr>
        <p:spPr>
          <a:xfrm>
            <a:off x="7071081" y="2048243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B8F3D401-12C5-8381-6BC4-DB5881116C9C}"/>
              </a:ext>
            </a:extLst>
          </p:cNvPr>
          <p:cNvSpPr txBox="1"/>
          <p:nvPr/>
        </p:nvSpPr>
        <p:spPr>
          <a:xfrm>
            <a:off x="4313243" y="3660035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9F087ED6-4941-2DEC-D126-A5DADC27FE6E}"/>
              </a:ext>
            </a:extLst>
          </p:cNvPr>
          <p:cNvSpPr txBox="1"/>
          <p:nvPr/>
        </p:nvSpPr>
        <p:spPr>
          <a:xfrm>
            <a:off x="4003307" y="2620637"/>
            <a:ext cx="529408" cy="4126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</a:t>
            </a: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0.9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(1)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42D25EC9-548A-F2E3-D61A-4AD1F3B3C6B0}"/>
              </a:ext>
            </a:extLst>
          </p:cNvPr>
          <p:cNvSpPr txBox="1"/>
          <p:nvPr/>
        </p:nvSpPr>
        <p:spPr>
          <a:xfrm>
            <a:off x="6729758" y="5127930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0.8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(1)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2285E95F-B4FE-EA8B-F11C-6DEE1B27C4AB}"/>
              </a:ext>
            </a:extLst>
          </p:cNvPr>
          <p:cNvSpPr txBox="1"/>
          <p:nvPr/>
        </p:nvSpPr>
        <p:spPr>
          <a:xfrm>
            <a:off x="5757087" y="3943654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1.7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(</a:t>
            </a:r>
            <a:r>
              <a:rPr lang="en-US" sz="1800" b="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6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)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295C1101-5AAD-10A0-CBE4-CB55A5904A9A}"/>
              </a:ext>
            </a:extLst>
          </p:cNvPr>
          <p:cNvSpPr txBox="1"/>
          <p:nvPr/>
        </p:nvSpPr>
        <p:spPr>
          <a:xfrm>
            <a:off x="7688319" y="4959715"/>
            <a:ext cx="523809" cy="3715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0D369E99-D585-BC15-2248-EA22EEE4970D}"/>
              </a:ext>
            </a:extLst>
          </p:cNvPr>
          <p:cNvSpPr txBox="1"/>
          <p:nvPr/>
        </p:nvSpPr>
        <p:spPr>
          <a:xfrm>
            <a:off x="6834030" y="4450856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>
              <a:defRPr/>
            </a:pP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B15CED4E-DB51-7C97-545B-6A4D174DAD26}"/>
              </a:ext>
            </a:extLst>
          </p:cNvPr>
          <p:cNvSpPr txBox="1"/>
          <p:nvPr/>
        </p:nvSpPr>
        <p:spPr>
          <a:xfrm>
            <a:off x="6319206" y="5993988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b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</a:b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2D748B46-42CC-05FA-E999-D76B6C8C12E7}"/>
              </a:ext>
            </a:extLst>
          </p:cNvPr>
          <p:cNvSpPr txBox="1"/>
          <p:nvPr/>
        </p:nvSpPr>
        <p:spPr>
          <a:xfrm>
            <a:off x="8330452" y="4605256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>
              <a:defRPr/>
            </a:pP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FA7C695-7427-24EC-5075-09229D4127B5}"/>
              </a:ext>
            </a:extLst>
          </p:cNvPr>
          <p:cNvSpPr txBox="1"/>
          <p:nvPr/>
        </p:nvSpPr>
        <p:spPr>
          <a:xfrm>
            <a:off x="8061614" y="5514832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1137EBC7-057C-D7FD-C4D8-94682EA1E059}"/>
              </a:ext>
            </a:extLst>
          </p:cNvPr>
          <p:cNvSpPr txBox="1"/>
          <p:nvPr/>
        </p:nvSpPr>
        <p:spPr>
          <a:xfrm>
            <a:off x="9087312" y="5464864"/>
            <a:ext cx="509746" cy="393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spc="0" dirty="0">
                <a:solidFill>
                  <a:schemeClr val="tx1"/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3.4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(2)</a:t>
            </a:r>
            <a:b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</a:b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6" name="กล่องข้อความ 75">
            <a:extLst>
              <a:ext uri="{FF2B5EF4-FFF2-40B4-BE49-F238E27FC236}">
                <a16:creationId xmlns:a16="http://schemas.microsoft.com/office/drawing/2014/main" id="{55BC5397-3238-C918-B318-CE250195D821}"/>
              </a:ext>
            </a:extLst>
          </p:cNvPr>
          <p:cNvSpPr txBox="1"/>
          <p:nvPr/>
        </p:nvSpPr>
        <p:spPr>
          <a:xfrm>
            <a:off x="7149711" y="3165809"/>
            <a:ext cx="523809" cy="3715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>
              <a:defRPr/>
            </a:pPr>
            <a:r>
              <a:rPr lang="en-US" sz="1800" b="0" spc="0" dirty="0">
                <a:solidFill>
                  <a:srgbClr val="4472C4">
                    <a:lumMod val="50000"/>
                  </a:srgb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id="{2FDE8A5F-DBF1-0EF6-700A-D78ED7FA4703}"/>
              </a:ext>
            </a:extLst>
          </p:cNvPr>
          <p:cNvSpPr txBox="1"/>
          <p:nvPr/>
        </p:nvSpPr>
        <p:spPr>
          <a:xfrm>
            <a:off x="7315026" y="3980247"/>
            <a:ext cx="523809" cy="3715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b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</a:b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8" name="กล่องข้อความ 77">
            <a:extLst>
              <a:ext uri="{FF2B5EF4-FFF2-40B4-BE49-F238E27FC236}">
                <a16:creationId xmlns:a16="http://schemas.microsoft.com/office/drawing/2014/main" id="{7B8D210A-3DA4-0A1C-C635-7B9CDD7B2427}"/>
              </a:ext>
            </a:extLst>
          </p:cNvPr>
          <p:cNvSpPr txBox="1"/>
          <p:nvPr/>
        </p:nvSpPr>
        <p:spPr>
          <a:xfrm>
            <a:off x="7673520" y="3302150"/>
            <a:ext cx="1069365" cy="3715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id="{C7871AFF-ECF9-7D25-8ED0-BB7E47ED953E}"/>
              </a:ext>
            </a:extLst>
          </p:cNvPr>
          <p:cNvSpPr txBox="1"/>
          <p:nvPr/>
        </p:nvSpPr>
        <p:spPr>
          <a:xfrm>
            <a:off x="5627102" y="4920804"/>
            <a:ext cx="509892" cy="3683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- 0 -</a:t>
            </a:r>
            <a:b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</a:b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0" name="สี่เหลี่ยมผืนผ้า: มุมมน 79">
            <a:extLst>
              <a:ext uri="{FF2B5EF4-FFF2-40B4-BE49-F238E27FC236}">
                <a16:creationId xmlns:a16="http://schemas.microsoft.com/office/drawing/2014/main" id="{29259BBC-8DDA-15D2-B9C0-0EC841F8BE3F}"/>
              </a:ext>
            </a:extLst>
          </p:cNvPr>
          <p:cNvSpPr/>
          <p:nvPr/>
        </p:nvSpPr>
        <p:spPr>
          <a:xfrm>
            <a:off x="384733" y="4223848"/>
            <a:ext cx="504000" cy="360000"/>
          </a:xfrm>
          <a:prstGeom prst="roundRect">
            <a:avLst/>
          </a:prstGeom>
          <a:solidFill>
            <a:srgbClr val="99FF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1" name="สี่เหลี่ยมผืนผ้า: มุมมน 80">
            <a:extLst>
              <a:ext uri="{FF2B5EF4-FFF2-40B4-BE49-F238E27FC236}">
                <a16:creationId xmlns:a16="http://schemas.microsoft.com/office/drawing/2014/main" id="{7DF21C7A-F992-CC71-9A02-00934968AEC6}"/>
              </a:ext>
            </a:extLst>
          </p:cNvPr>
          <p:cNvSpPr/>
          <p:nvPr/>
        </p:nvSpPr>
        <p:spPr>
          <a:xfrm>
            <a:off x="384733" y="4787150"/>
            <a:ext cx="504000" cy="360000"/>
          </a:xfrm>
          <a:prstGeom prst="roundRect">
            <a:avLst/>
          </a:prstGeom>
          <a:solidFill>
            <a:srgbClr val="FFFF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2" name="สี่เหลี่ยมผืนผ้า: มุมมน 81">
            <a:extLst>
              <a:ext uri="{FF2B5EF4-FFF2-40B4-BE49-F238E27FC236}">
                <a16:creationId xmlns:a16="http://schemas.microsoft.com/office/drawing/2014/main" id="{4262167F-6748-0C17-8A3E-591AD3F245F4}"/>
              </a:ext>
            </a:extLst>
          </p:cNvPr>
          <p:cNvSpPr/>
          <p:nvPr/>
        </p:nvSpPr>
        <p:spPr>
          <a:xfrm>
            <a:off x="384733" y="5428322"/>
            <a:ext cx="504000" cy="360000"/>
          </a:xfrm>
          <a:prstGeom prst="roundRect">
            <a:avLst/>
          </a:prstGeom>
          <a:solidFill>
            <a:srgbClr val="FF99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3" name="สี่เหลี่ยมผืนผ้า: มุมมน 82">
            <a:extLst>
              <a:ext uri="{FF2B5EF4-FFF2-40B4-BE49-F238E27FC236}">
                <a16:creationId xmlns:a16="http://schemas.microsoft.com/office/drawing/2014/main" id="{E81F2896-CBF4-1C03-24FF-51D5D53247EC}"/>
              </a:ext>
            </a:extLst>
          </p:cNvPr>
          <p:cNvSpPr/>
          <p:nvPr/>
        </p:nvSpPr>
        <p:spPr>
          <a:xfrm>
            <a:off x="384733" y="6054015"/>
            <a:ext cx="504000" cy="36000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826D8168-D205-E4C0-42DC-37F97FE09D92}"/>
              </a:ext>
            </a:extLst>
          </p:cNvPr>
          <p:cNvSpPr txBox="1"/>
          <p:nvPr/>
        </p:nvSpPr>
        <p:spPr>
          <a:xfrm>
            <a:off x="998918" y="4219768"/>
            <a:ext cx="1123525" cy="3681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ไม่มีผู้ป่วย</a:t>
            </a: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5" name="กล่องข้อความ 84">
            <a:extLst>
              <a:ext uri="{FF2B5EF4-FFF2-40B4-BE49-F238E27FC236}">
                <a16:creationId xmlns:a16="http://schemas.microsoft.com/office/drawing/2014/main" id="{DF047BDE-3775-4874-DDE1-3FD6AADB66F8}"/>
              </a:ext>
            </a:extLst>
          </p:cNvPr>
          <p:cNvSpPr txBox="1"/>
          <p:nvPr/>
        </p:nvSpPr>
        <p:spPr>
          <a:xfrm>
            <a:off x="998918" y="4802255"/>
            <a:ext cx="2255094" cy="3297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อัตราป่วย </a:t>
            </a: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0.01 - 25</a:t>
            </a:r>
            <a:r>
              <a:rPr kumimoji="0" lang="th-TH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ต่อแสนประชากร</a:t>
            </a: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6" name="กล่องข้อความ 85">
            <a:extLst>
              <a:ext uri="{FF2B5EF4-FFF2-40B4-BE49-F238E27FC236}">
                <a16:creationId xmlns:a16="http://schemas.microsoft.com/office/drawing/2014/main" id="{920B9DF7-E915-44A7-EE61-6BDC9BB34D90}"/>
              </a:ext>
            </a:extLst>
          </p:cNvPr>
          <p:cNvSpPr txBox="1"/>
          <p:nvPr/>
        </p:nvSpPr>
        <p:spPr>
          <a:xfrm>
            <a:off x="998918" y="5424242"/>
            <a:ext cx="1123525" cy="3681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อัตราป่วย </a:t>
            </a: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25.01 - 50</a:t>
            </a:r>
            <a:r>
              <a:rPr kumimoji="0" lang="th-TH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ต่อแสนประชากร</a:t>
            </a: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id="{D1888AB2-6BD5-9F47-A008-C5D13A846D86}"/>
              </a:ext>
            </a:extLst>
          </p:cNvPr>
          <p:cNvSpPr txBox="1"/>
          <p:nvPr/>
        </p:nvSpPr>
        <p:spPr>
          <a:xfrm>
            <a:off x="998918" y="6049935"/>
            <a:ext cx="1123525" cy="3681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-50" normalizeH="0" baseline="0">
                <a:ln>
                  <a:noFill/>
                </a:ln>
                <a:solidFill>
                  <a:srgbClr val="EEEEEE">
                    <a:lumMod val="10000"/>
                  </a:srgbClr>
                </a:solidFill>
                <a:effectLst/>
                <a:uLnTx/>
                <a:uFillTx/>
                <a:latin typeface="FC Subject [Non-commercial] Bd" pitchFamily="2" charset="-34"/>
                <a:cs typeface="FC Subject [Non-commercial] Bd" pitchFamily="2" charset="-3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อัตราป่วย มากกว่า</a:t>
            </a: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50</a:t>
            </a:r>
            <a:r>
              <a:rPr kumimoji="0" lang="th-TH" sz="2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ต่อแสนประชากร</a:t>
            </a: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91" name="ตัวแทนหมายเลขสไลด์ 4">
            <a:extLst>
              <a:ext uri="{FF2B5EF4-FFF2-40B4-BE49-F238E27FC236}">
                <a16:creationId xmlns:a16="http://schemas.microsoft.com/office/drawing/2014/main" id="{D48F8D1C-6A7C-0672-E3EB-FE4E16307D97}"/>
              </a:ext>
            </a:extLst>
          </p:cNvPr>
          <p:cNvSpPr txBox="1">
            <a:spLocks/>
          </p:cNvSpPr>
          <p:nvPr/>
        </p:nvSpPr>
        <p:spPr>
          <a:xfrm>
            <a:off x="11845111" y="6551999"/>
            <a:ext cx="252000" cy="252000"/>
          </a:xfrm>
          <a:prstGeom prst="foldedCorner">
            <a:avLst/>
          </a:prstGeom>
          <a:noFill/>
        </p:spPr>
        <p:txBody>
          <a:bodyPr vert="horz" wrap="none" lIns="91436" tIns="45718" rIns="91436" bIns="45718" rtlCol="0" anchor="ctr">
            <a:noAutofit/>
          </a:bodyPr>
          <a:lstStyle>
            <a:defPPr>
              <a:defRPr lang="en-US"/>
            </a:defPPr>
            <a:lvl1pPr marL="0" algn="r" defTabSz="121899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BC480-F617-4338-B10A-60941AAB09A5}" type="slidenum">
              <a:rPr kumimoji="0" lang="th-TH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rabun" panose="00000500000000000000" pitchFamily="2" charset="-34"/>
                <a:cs typeface="Sarabun" panose="00000500000000000000" pitchFamily="2" charset="-34"/>
              </a:rPr>
              <a:pPr marL="0" marR="0" lvl="0" indent="0" algn="ctr" defTabSz="12189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E1C3A72-A370-3997-A63B-06625429FA8B}"/>
              </a:ext>
            </a:extLst>
          </p:cNvPr>
          <p:cNvSpPr txBox="1"/>
          <p:nvPr/>
        </p:nvSpPr>
        <p:spPr>
          <a:xfrm>
            <a:off x="6390463" y="731358"/>
            <a:ext cx="531021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kumimoji="0" lang="th-TH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ระหว่างวันที่ 27 </a:t>
            </a:r>
            <a:r>
              <a:rPr lang="th-TH" dirty="0">
                <a:solidFill>
                  <a:schemeClr val="bg1"/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กรกฎาคม</a:t>
            </a:r>
            <a:r>
              <a:rPr kumimoji="0" lang="th-TH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2566 – </a:t>
            </a:r>
            <a:r>
              <a:rPr lang="th-TH" dirty="0">
                <a:solidFill>
                  <a:schemeClr val="bg1"/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 </a:t>
            </a:r>
            <a:r>
              <a:rPr lang="en-US" kern="0" spc="-20" dirty="0">
                <a:solidFill>
                  <a:prstClr val="white">
                    <a:lumMod val="95000"/>
                  </a:prst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2</a:t>
            </a:r>
            <a:r>
              <a:rPr lang="th-TH" kern="0" spc="-20" dirty="0">
                <a:solidFill>
                  <a:prstClr val="white">
                    <a:lumMod val="95000"/>
                  </a:prst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 สิงหาคม </a:t>
            </a:r>
            <a:r>
              <a:rPr kumimoji="0" lang="th-TH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 2566</a:t>
            </a:r>
            <a:endParaRPr lang="th-TH" dirty="0">
              <a:solidFill>
                <a:schemeClr val="bg1"/>
              </a:solidFill>
              <a:latin typeface="DBHelvethaicaX-Reg" panose="02000506090000020004" pitchFamily="2" charset="-34"/>
              <a:cs typeface="DBHelvethaicaX-Reg" panose="02000506090000020004" pitchFamily="2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9D7F48F0-AD9C-ADFC-E223-135B44A3D423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144000" rIns="0" bIns="0" rtlCol="0" anchor="b"/>
          <a:lstStyle/>
          <a:p>
            <a:pPr marL="355600" marR="0" lvl="0" indent="0" algn="l" defTabSz="914377" rtl="0" eaLnBrk="1" fontAlgn="auto" latinLnBrk="0" hangingPunct="1">
              <a:lnSpc>
                <a:spcPct val="4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ข้อมูล ณ วันที่ </a:t>
            </a:r>
            <a:r>
              <a:rPr lang="en-US" sz="2000" kern="0" spc="-20" dirty="0">
                <a:solidFill>
                  <a:prstClr val="white">
                    <a:lumMod val="95000"/>
                  </a:prst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2</a:t>
            </a:r>
            <a:r>
              <a:rPr lang="th-TH" sz="2000" kern="0" spc="-20" dirty="0">
                <a:solidFill>
                  <a:prstClr val="white">
                    <a:lumMod val="95000"/>
                  </a:prstClr>
                </a:solidFill>
                <a:latin typeface="DBHelvethaicaX-Reg" panose="02000506090000020004" pitchFamily="2" charset="-34"/>
                <a:cs typeface="DBHelvethaicaX-Reg" panose="02000506090000020004" pitchFamily="2" charset="-34"/>
              </a:rPr>
              <a:t> สิงหาคม </a:t>
            </a:r>
            <a:r>
              <a:rPr kumimoji="0" lang="th-TH" sz="2000" i="0" u="none" strike="noStrike" kern="0" cap="none" spc="-2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BHelvethaicaX-Reg" panose="02000506090000020004" pitchFamily="2" charset="-34"/>
                <a:cs typeface="DBHelvethaicaX-Reg" panose="02000506090000020004" pitchFamily="2" charset="-34"/>
              </a:rPr>
              <a:t>2566</a:t>
            </a:r>
          </a:p>
        </p:txBody>
      </p:sp>
    </p:spTree>
    <p:extLst>
      <p:ext uri="{BB962C8B-B14F-4D97-AF65-F5344CB8AC3E}">
        <p14:creationId xmlns:p14="http://schemas.microsoft.com/office/powerpoint/2010/main" val="134422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E315C54-768D-FDB1-4D0C-64F06BDB2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" r="7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255D10F-6030-FDC7-C6AE-D84E0E287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" y="95113"/>
            <a:ext cx="625780" cy="6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1049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5953</TotalTime>
  <Words>499</Words>
  <Application>Microsoft Office PowerPoint</Application>
  <PresentationFormat>แบบจอกว้าง</PresentationFormat>
  <Paragraphs>133</Paragraphs>
  <Slides>7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5" baseType="lpstr">
      <vt:lpstr>Sukhumvit Set</vt:lpstr>
      <vt:lpstr>Arial</vt:lpstr>
      <vt:lpstr>DBHelvethaicaX-Reg</vt:lpstr>
      <vt:lpstr>Calibri Light</vt:lpstr>
      <vt:lpstr>Sarabun</vt:lpstr>
      <vt:lpstr>Calibri</vt:lpstr>
      <vt:lpstr>ธีมของ Office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สตรีรัตน์ พูลสาทรกูล</dc:creator>
  <cp:lastModifiedBy>สตรีรัตน์ พูลสาทรกูล</cp:lastModifiedBy>
  <cp:revision>146</cp:revision>
  <cp:lastPrinted>2023-07-19T08:06:57Z</cp:lastPrinted>
  <dcterms:created xsi:type="dcterms:W3CDTF">2023-04-19T07:27:20Z</dcterms:created>
  <dcterms:modified xsi:type="dcterms:W3CDTF">2023-08-02T07:22:23Z</dcterms:modified>
</cp:coreProperties>
</file>