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F971309-7EE9-461B-89CE-430147DF6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6688B95-C8DB-4201-A3FC-22C23C56A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0F60D1B-6391-4184-91B5-69F4C9E2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6517665-C9CA-464B-A788-FB3A8B1DB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A3E9B96-3BBA-461A-B221-291972FC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9D6BA2-1BB9-4B14-B2B1-4820C2366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9D74393-4E79-476A-9159-A65A85B2D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961965D-77BE-4387-92D9-C08C13762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B72D1F5-72C6-4968-85F7-5A22781B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3208A5D-50F3-4067-BBED-362391E1F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9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7AAF6798-3B0B-4D54-8247-2FD8B8994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F9124F4B-C320-456B-9892-648FE812F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B865220-11E9-409D-A189-66158FD7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751DF47-C2FA-406C-A2F0-7941E64C1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D838EF7-8EFB-4886-873A-7C629EAA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8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B29E206-99FA-433E-90D4-4665064D5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1BC4138-6D41-4CCD-931D-0F254C967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1D3469E-ABF4-4EBE-AFC7-796019B5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DAFDE3E-9840-4661-BEF5-A0AE32322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BAD2420-F622-4CD4-A59D-ABB4DBD0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3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2046F1E-A22D-4BC0-A8AB-6E736888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F0240FA-EFC7-4738-8E18-D49B30C3A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E3D7C96-D3C7-4958-927B-393AC345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FDA49BC-288A-4CFD-938C-DA17F46C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18ADCD7-0B0D-4A2B-8D81-B2B8226D8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3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8832D00-B7B5-4959-81F3-7C707C42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B652FC0-EEB8-4B66-AF15-591EB0CB36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5B25952-6406-4A51-A258-49E20A3B9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A26F526-DFB4-4D9B-AAF9-D418723D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7556A05-228A-40F3-A6FD-4C169D84B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45ADCC0-3F9F-45F5-B0CD-FA01CF1D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54C8227-775B-4C96-9B87-C93D083C0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BA4DDDF-1705-4B03-9D53-BE722B1FE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8FD9797-FE52-492C-8EA9-1D8CC03AB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7CC02ECB-C93F-451F-B9A6-8AB8ED117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5056AC14-5957-4CD0-98F8-6A9103EEA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D2FA1BB2-A613-4D13-8483-1AFF7135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53FDEE76-1DF3-4B2C-9D0E-EA159100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26EA1EE9-F7A1-43DE-97E1-A805E81E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8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6ABB479-B2D9-496F-B199-031E6FFBE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EC28D6B-DCC0-49D5-B15A-B9286984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2BD4AF25-1258-42A0-94A2-BF02A4A49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FF7CB571-C83F-4067-90A3-70884D21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2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74840796-5B7B-436C-9695-A45310AE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2486095-7F7D-4CA6-89CC-68B27846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2B86C85-2A86-4AFC-B337-5BEF6411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1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2E368D-CBBD-4E1A-82EB-FD64F52B4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C2F70D2-6906-4B20-A176-A2EB5C20F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F430E3AB-B100-4040-B871-EE4FE850B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BC395D8-BE72-4B6C-BC10-0E19C85B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A017FA3-87D6-42C2-8A77-86A8B4C63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9D92A3C-FB4B-49C3-97CB-211F3F37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4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F94FEC7-7821-47DD-8434-F37AFCFD0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7B0EC44-4C5F-4F1F-BA01-48D9BC2CA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F21A39D3-6AEB-4CDC-A5AE-D8B27939F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919D457-5F91-4825-94C2-A15643E9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DCB322D-7B13-4FE4-8055-3B2ECAFC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4BCB794-F597-4E69-B8C3-37FD24D2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5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476D31D7-A799-436B-82D4-27D32878C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B849875-7516-4736-8F2D-25328A26F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FF89B92-97CD-4204-81D6-5978BD05A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B5144-B9A3-4F60-B49A-DD3E79DFB678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33B1B73-B1A3-4DFD-BA1F-71A50520A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CD3F694-8F10-450A-BBE9-B70F6D4B28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BB4D4-30C3-4884-9243-D1306A133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6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57EE85-3A3B-4592-A4A0-98973F1EB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A9FE68-AD08-4C42-97F4-BF7D89C47008}"/>
              </a:ext>
            </a:extLst>
          </p:cNvPr>
          <p:cNvSpPr txBox="1"/>
          <p:nvPr/>
        </p:nvSpPr>
        <p:spPr>
          <a:xfrm>
            <a:off x="552451" y="5960448"/>
            <a:ext cx="1485900" cy="307777"/>
          </a:xfrm>
          <a:prstGeom prst="rect">
            <a:avLst/>
          </a:prstGeom>
          <a:solidFill>
            <a:srgbClr val="4471C4"/>
          </a:solidFill>
          <a:ln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ทีม 1 ศตม.ที่ 8.1 อุดรธานี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1966B5-4936-4ED9-B182-C4B86C5B07D3}"/>
              </a:ext>
            </a:extLst>
          </p:cNvPr>
          <p:cNvSpPr txBox="1"/>
          <p:nvPr/>
        </p:nvSpPr>
        <p:spPr>
          <a:xfrm>
            <a:off x="2855595" y="5983605"/>
            <a:ext cx="1439818" cy="307777"/>
          </a:xfrm>
          <a:prstGeom prst="rect">
            <a:avLst/>
          </a:prstGeom>
          <a:solidFill>
            <a:srgbClr val="4471C4"/>
          </a:solidFill>
          <a:ln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ทีม 2 ศตม.ที่ 8.2 เลย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69A5F6-788C-42BC-B963-36FF2A98B962}"/>
              </a:ext>
            </a:extLst>
          </p:cNvPr>
          <p:cNvSpPr txBox="1"/>
          <p:nvPr/>
        </p:nvSpPr>
        <p:spPr>
          <a:xfrm>
            <a:off x="651510" y="6428422"/>
            <a:ext cx="177165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นายประสิทธิ์ รามะโคตร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DF946C-C526-475B-B241-323C79042AF0}"/>
              </a:ext>
            </a:extLst>
          </p:cNvPr>
          <p:cNvSpPr txBox="1"/>
          <p:nvPr/>
        </p:nvSpPr>
        <p:spPr>
          <a:xfrm>
            <a:off x="2964180" y="6420802"/>
            <a:ext cx="169926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นายทรงเกียรติ ยุระศรี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56CF10-9920-43F1-817B-68A476E55EF2}"/>
              </a:ext>
            </a:extLst>
          </p:cNvPr>
          <p:cNvSpPr txBox="1"/>
          <p:nvPr/>
        </p:nvSpPr>
        <p:spPr>
          <a:xfrm>
            <a:off x="651510" y="3553153"/>
            <a:ext cx="2053590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พญ.วราลักษณ์ ตังคณะกุล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นายกฤษณะ สุกาวงค์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หน.กลุ่มงาน คร.สสจ.ทุกแห่ง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DBE992-EA4F-4629-9445-F82F1EE13304}"/>
              </a:ext>
            </a:extLst>
          </p:cNvPr>
          <p:cNvSpPr txBox="1"/>
          <p:nvPr/>
        </p:nvSpPr>
        <p:spPr>
          <a:xfrm>
            <a:off x="5114924" y="3560773"/>
            <a:ext cx="1864996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นางสิรพรรณ โชติกมาศ</a:t>
            </a:r>
          </a:p>
          <a:p>
            <a:pPr marL="285750" indent="-285750">
              <a:buFontTx/>
              <a:buChar char="-"/>
            </a:pPr>
            <a:r>
              <a:rPr lang="th-TH" sz="1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นางภัสธิยะกุล ชาวกะมุด</a:t>
            </a:r>
          </a:p>
          <a:p>
            <a:pPr marL="285750" indent="-285750">
              <a:buFontTx/>
              <a:buChar char="-"/>
            </a:pPr>
            <a:r>
              <a:rPr lang="th-TH" sz="1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นายสุวิวัฒน์ สุทธิบริบาล</a:t>
            </a:r>
          </a:p>
          <a:p>
            <a:pPr marL="285750" indent="-285750">
              <a:buFontTx/>
              <a:buChar char="-"/>
            </a:pPr>
            <a:r>
              <a:rPr lang="th-TH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นายธนวัฒน์ ชนะแสบง</a:t>
            </a:r>
          </a:p>
          <a:p>
            <a:pPr marL="285750" indent="-285750">
              <a:buFontTx/>
              <a:buChar char="-"/>
            </a:pPr>
            <a:r>
              <a:rPr lang="th-TH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จนท.ศูนย์อนามัยที่ </a:t>
            </a:r>
            <a:r>
              <a:rPr lang="en-US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sz="1200" b="1" dirty="0">
              <a:highlight>
                <a:srgbClr val="FFFF00"/>
              </a:highlight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285750">
              <a:buFontTx/>
              <a:buChar char="-"/>
            </a:pPr>
            <a:r>
              <a:rPr lang="th-TH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จนท. </a:t>
            </a:r>
            <a:r>
              <a:rPr lang="th-TH" sz="1200" b="1" dirty="0" err="1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ศบ</a:t>
            </a:r>
            <a:r>
              <a:rPr lang="th-TH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ส.</a:t>
            </a:r>
            <a:r>
              <a:rPr lang="en-US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r>
              <a:rPr lang="th-TH" sz="12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 (งานอสม.)</a:t>
            </a:r>
            <a:endParaRPr lang="th-TH" sz="1400" b="1" dirty="0">
              <a:highlight>
                <a:srgbClr val="FFFF00"/>
              </a:highligh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F67C3A-3C0E-4B3D-BE6C-E16D42EBB5E5}"/>
              </a:ext>
            </a:extLst>
          </p:cNvPr>
          <p:cNvSpPr txBox="1"/>
          <p:nvPr/>
        </p:nvSpPr>
        <p:spPr>
          <a:xfrm>
            <a:off x="5185048" y="5029914"/>
            <a:ext cx="2042160" cy="738664"/>
          </a:xfrm>
          <a:prstGeom prst="rect">
            <a:avLst/>
          </a:prstGeom>
          <a:solidFill>
            <a:schemeClr val="bg1"/>
          </a:solidFill>
          <a:ln w="12700"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นายประสิทธิ์ รามะโคตร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หน.ศตม. 8.2 และ 8.3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หน.กลุ่มงาน คร.สสจ.ทุกแห่ง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2B90B8-A1A8-4A32-873F-6D8CF9B09B21}"/>
              </a:ext>
            </a:extLst>
          </p:cNvPr>
          <p:cNvSpPr txBox="1"/>
          <p:nvPr/>
        </p:nvSpPr>
        <p:spPr>
          <a:xfrm>
            <a:off x="7865744" y="1131079"/>
            <a:ext cx="3099436" cy="1600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ผู้อำนวยการสำนักงานควบคุมป้องกันโรคที่ </a:t>
            </a:r>
            <a:r>
              <a:rPr lang="en-US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sz="1400" b="1" dirty="0">
              <a:highlight>
                <a:srgbClr val="FFFF00"/>
              </a:highlight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ผู้อำนวยการศูนย์อนามัยที่ ๘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ผู้อำนวยการศูนย์สนับสนุนบริการสุขภาพที่ </a:t>
            </a:r>
            <a:r>
              <a:rPr lang="en-US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sz="1400" b="1" dirty="0">
              <a:highlight>
                <a:srgbClr val="FFFF00"/>
              </a:highlight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รอ.นพ.จักรวาลย์ หารไชย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ผชช.ว.สสจ.ทุกแห่ง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นายวีระวัฒน์ ศิริรัตน์ไพบูลย์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นายสราวุธ เอกอำพัน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3DA07E-A997-41C1-85C8-C4CD67EEEBD4}"/>
              </a:ext>
            </a:extLst>
          </p:cNvPr>
          <p:cNvSpPr txBox="1"/>
          <p:nvPr/>
        </p:nvSpPr>
        <p:spPr>
          <a:xfrm>
            <a:off x="7439024" y="3576012"/>
            <a:ext cx="2139316" cy="95410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ผู้อำนวยการ รพ.อุดรธานี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นพ.วิสิษฐ์ วิจิตรโกสุม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พญ.อรดา ปัทมสิงห์ ณ อยุธยา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นางสาวรัชชดา สุขผึ้ง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807241-C963-4267-A1CA-3667EA4FB88E}"/>
              </a:ext>
            </a:extLst>
          </p:cNvPr>
          <p:cNvSpPr txBox="1"/>
          <p:nvPr/>
        </p:nvSpPr>
        <p:spPr>
          <a:xfrm>
            <a:off x="9624060" y="3576012"/>
            <a:ext cx="2270760" cy="954107"/>
          </a:xfrm>
          <a:prstGeom prst="rect">
            <a:avLst/>
          </a:prstGeom>
          <a:solidFill>
            <a:schemeClr val="bg1"/>
          </a:solidFill>
          <a:ln w="12700">
            <a:solidFill>
              <a:srgbClr val="4471C4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ภก.ดำรงเกียรติ ตั้งเจริญ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ภญ.นิตยา ศิริรัตน์ไพบูลย์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ภญ.พิชญาณ</a:t>
            </a:r>
            <a:r>
              <a:rPr lang="th-TH" sz="1400" b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ัฏฐ์</a:t>
            </a: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งามพร้อมพร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จนท.งานเภสัช สสจ.ทุกแห่ง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04620C-EA5A-461F-B5C3-B8CD451F691C}"/>
              </a:ext>
            </a:extLst>
          </p:cNvPr>
          <p:cNvSpPr txBox="1"/>
          <p:nvPr/>
        </p:nvSpPr>
        <p:spPr>
          <a:xfrm>
            <a:off x="2855595" y="5029498"/>
            <a:ext cx="2170748" cy="95410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หน.ศตม. 8.1 8.2 8.3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หน.กลุ่มงาน คร.สสจ.ทุกแห่ง</a:t>
            </a: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จนท.ศูนย์อนามัยที่ </a:t>
            </a:r>
            <a:r>
              <a:rPr lang="en-US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sz="1400" b="1" dirty="0">
              <a:highlight>
                <a:srgbClr val="FFFF00"/>
              </a:highlight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285750">
              <a:buFontTx/>
              <a:buChar char="-"/>
            </a:pP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จนท. </a:t>
            </a:r>
            <a:r>
              <a:rPr lang="th-TH" sz="1400" b="1" dirty="0" err="1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ศบ</a:t>
            </a: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ส.</a:t>
            </a:r>
            <a:r>
              <a:rPr lang="en-US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r>
              <a:rPr lang="th-TH" sz="1400" b="1" dirty="0">
                <a:highlight>
                  <a:srgbClr val="FFFF00"/>
                </a:highlight>
                <a:latin typeface="TH Sarabun New" panose="020B0500040200020003" pitchFamily="34" charset="-34"/>
                <a:cs typeface="TH Sarabun New" panose="020B0500040200020003" pitchFamily="34" charset="-34"/>
              </a:rPr>
              <a:t>(งานอสม.)</a:t>
            </a:r>
          </a:p>
        </p:txBody>
      </p:sp>
    </p:spTree>
    <p:extLst>
      <p:ext uri="{BB962C8B-B14F-4D97-AF65-F5344CB8AC3E}">
        <p14:creationId xmlns:p14="http://schemas.microsoft.com/office/powerpoint/2010/main" val="370539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7CC68D97-BE41-4FE1-BCFE-EACF88A74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" y="0"/>
            <a:ext cx="121909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7026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202</Words>
  <Application>Microsoft Office PowerPoint</Application>
  <PresentationFormat>แบบจอกว้าง</PresentationFormat>
  <Paragraphs>35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TH Sarabun New</vt:lpstr>
      <vt:lpstr>TH SarabunPSK</vt:lpstr>
      <vt:lpstr>ธีมของ Office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โครงสร้าง ICS โรคไข้เลือดออก เขตสุขภาพที่ 8</dc:title>
  <dc:creator>Surachai Rossoda</dc:creator>
  <cp:lastModifiedBy>Surachai Rossoda</cp:lastModifiedBy>
  <cp:revision>3</cp:revision>
  <dcterms:created xsi:type="dcterms:W3CDTF">2023-07-27T02:57:06Z</dcterms:created>
  <dcterms:modified xsi:type="dcterms:W3CDTF">2023-07-27T08:22:26Z</dcterms:modified>
</cp:coreProperties>
</file>