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78" r:id="rId7"/>
    <p:sldId id="279" r:id="rId8"/>
    <p:sldId id="276" r:id="rId9"/>
    <p:sldId id="277" r:id="rId10"/>
    <p:sldId id="275" r:id="rId11"/>
    <p:sldId id="27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5055C32-6A6D-4058-AA0A-14C5F6AD7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72529A53-8760-40D4-ACA2-1A852CD5F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AD25588-61B0-47C3-AEE2-3C1FE8D2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AC4DFEE9-7919-49F1-A0F6-6BE5CAC8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AA903F28-0AD1-4B3B-B1A2-D795FB2B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2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D50284A-2008-419E-A70B-E835401C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49E2DD3F-282E-48F9-9043-8D1436202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5D9E298-DFC7-4A2E-B687-F94890AD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89E1929B-5676-40AA-8532-F252D853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C2C249C-7A76-484D-BD6D-3AB33611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26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0AEF62D9-7ACD-49F0-A50A-353DC98F4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89FBC49-36C3-4C41-9E43-E1A4B3875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AE3E70C-8461-4638-84D3-1EBAE443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447219EF-10A1-4F3D-A9E3-4D523846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8F56BC9-74EB-458F-BB79-C027C6C4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343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D15599A-0D81-4E00-937D-05B3BD08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0B3C518-3826-4447-A458-409E5D57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8B4B8A97-EB5A-46F0-AE5B-1F2DDF67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BB05F01-A6C4-409B-84ED-8FF01337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658B76FF-D4F5-43B5-BA5B-C91AEEFF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85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162B020-E552-4BFA-AC4A-14856DD7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C8FC35A7-F4A3-4EB7-9817-CFE8293D3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F8BBA814-966D-4BED-A82D-F6B23011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F39A801A-6953-4CE9-83EE-0790E170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ABE4410-89D1-484C-826E-4B2BADC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66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1CA4120-58B8-4BFE-A76D-B6058FF9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DE393F6-2A1E-453F-9D2B-A8B8E0B04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CE88698-02A2-4F89-8015-24B8B9415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59D0D710-7D8F-4280-B3A9-099B695D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12DE287-80F9-47BB-BF3C-3777C994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C040EBAC-BAB0-43B0-ADA8-3F4CDFBE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70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2FC1B63-9A04-41C9-B744-EC18BD92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12296F4F-2D75-4CB0-A4F3-243001EE2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7F80E241-64E9-4C9D-A50E-19EE394F2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01FF60CA-944A-4E66-A7F9-ACB982976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EDC439A4-0CAA-448B-9D9D-3FAE5191D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DEF1BB45-49BA-42F6-B34D-2FF0EDFD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E27238CE-1138-4D38-A81E-57DBA3E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04EA1DE9-D175-4EA4-9DAC-883EA551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69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FFC9E85-ED70-4740-BA70-0AF7DF88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7AD625FF-9A48-4551-AAFB-D922A368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74ED4F88-7FCF-4DF3-9230-6FCC17C9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431E8E5E-C7C8-4EC2-9D77-350E7EB4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438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2C3BCD68-CC9A-4D54-AD8B-1E746420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EBAAF5C4-4361-4C79-87C9-41F559A7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A1052239-1B3D-4356-9ED7-5AA24DE3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9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77C3BAD-017C-4165-9E3F-9A845B73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541954A-C3F4-4F5D-852D-8485E734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8CF59238-3AD1-488E-A4F2-57ABF0071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8E0C6E7D-01F7-4A4D-923E-F6960BD2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BF41632C-E338-4508-BB5F-F6E8551F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7BB92794-148D-44AD-81DC-6ABAE98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10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5BFE96C-1870-45FB-B987-4A9D3B44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B1FB6E5A-0D55-433C-9EB8-225A70576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E0E4EB43-4A38-493B-96A0-CC8B55865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21377E1E-A482-468E-8EEA-2BBA9F55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375A9A01-FF9D-42D6-BA5D-D672C0E2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CD97F8A7-88BB-44CE-B82F-8AC501C5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519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0603D363-8236-4EE3-8462-96497213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C0F00822-D131-48D6-97D4-BC2DCA8F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A478B0C-44E8-45DA-B1AB-ABE1E9A57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674E-0C99-4DD8-A72B-C72AC36EBC68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CF94779-E784-4D80-A059-E422AF821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5906A398-1140-4D5B-A6D3-CEDD5606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5D1A-C8E2-4D51-995D-55D8278A58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5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ผลการดำเนินงานพัฒนาระบบบริการสุขภาพ </a:t>
            </a:r>
            <a:r>
              <a:rPr lang="en-US" b="1" dirty="0" smtClean="0"/>
              <a:t>(Service Plan)</a:t>
            </a:r>
            <a:r>
              <a:rPr lang="th-TH" b="1" dirty="0" smtClean="0"/>
              <a:t> สาขา</a:t>
            </a:r>
            <a:r>
              <a:rPr lang="en-US" b="1" dirty="0" smtClean="0"/>
              <a:t>………..</a:t>
            </a:r>
            <a:br>
              <a:rPr lang="en-US" b="1" dirty="0" smtClean="0"/>
            </a:br>
            <a:r>
              <a:rPr lang="th-TH" b="1" dirty="0" smtClean="0"/>
              <a:t>เขตสุขภาพที่ 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58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4">
            <a:extLst>
              <a:ext uri="{FF2B5EF4-FFF2-40B4-BE49-F238E27FC236}">
                <a16:creationId xmlns="" xmlns:a16="http://schemas.microsoft.com/office/drawing/2014/main" id="{E30D2A54-D726-40E7-B6A9-4D5D319BD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10" y="567119"/>
            <a:ext cx="11792779" cy="57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7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26CD3B45-0915-4969-AD1A-694D06E9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="" xmlns:a16="http://schemas.microsoft.com/office/drawing/2014/main" id="{CF8CD55B-7226-411D-ABF3-CE07D9F7B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5" y="253988"/>
            <a:ext cx="11792779" cy="5897430"/>
          </a:xfrm>
        </p:spPr>
      </p:pic>
    </p:spTree>
    <p:extLst>
      <p:ext uri="{BB962C8B-B14F-4D97-AF65-F5344CB8AC3E}">
        <p14:creationId xmlns:p14="http://schemas.microsoft.com/office/powerpoint/2010/main" val="302152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056F92F5-BEA3-4881-8649-06305EE82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354" y="941638"/>
            <a:ext cx="6259048" cy="497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47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สกลนคร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CC0C7CD0-8F53-4434-B434-959E571F5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215" y="1027906"/>
            <a:ext cx="4666681" cy="517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21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0BCAC405-1746-48F9-98D7-32A0C7E0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2815" y="699996"/>
            <a:ext cx="4085503" cy="579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นครพนม</a:t>
            </a:r>
          </a:p>
        </p:txBody>
      </p:sp>
    </p:spTree>
    <p:extLst>
      <p:ext uri="{BB962C8B-B14F-4D97-AF65-F5344CB8AC3E}">
        <p14:creationId xmlns:p14="http://schemas.microsoft.com/office/powerpoint/2010/main" val="416709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เลย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9982A8E4-91E3-4863-B65D-6FBD9136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658" y="664028"/>
            <a:ext cx="4933291" cy="552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5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หนองคาย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F3B7B36-AEB6-4BA5-94C0-00D55DF5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229" y="1529717"/>
            <a:ext cx="6668977" cy="379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09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หนองบัวลำภู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F3B7B36-AEB6-4BA5-94C0-00D55DF5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580" y="710851"/>
            <a:ext cx="3867697" cy="496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58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บึงกาฬ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F3B7B36-AEB6-4BA5-94C0-00D55DF5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374" y="1207445"/>
            <a:ext cx="5964723" cy="444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51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056F92F5-BEA3-4881-8649-06305EE82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354" y="941638"/>
            <a:ext cx="6259047" cy="497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18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แผน </a:t>
            </a:r>
            <a:r>
              <a:rPr lang="en-US" dirty="0" smtClean="0"/>
              <a:t>5  </a:t>
            </a:r>
            <a:r>
              <a:rPr lang="th-TH" dirty="0" smtClean="0"/>
              <a:t>ปี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2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สกลนคร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CC0C7CD0-8F53-4434-B434-959E571F5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215" y="1027906"/>
            <a:ext cx="4666681" cy="517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97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0BCAC405-1746-48F9-98D7-32A0C7E0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2815" y="699996"/>
            <a:ext cx="4085503" cy="579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นครพนม</a:t>
            </a:r>
          </a:p>
        </p:txBody>
      </p:sp>
    </p:spTree>
    <p:extLst>
      <p:ext uri="{BB962C8B-B14F-4D97-AF65-F5344CB8AC3E}">
        <p14:creationId xmlns:p14="http://schemas.microsoft.com/office/powerpoint/2010/main" val="340844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เลย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9982A8E4-91E3-4863-B65D-6FBD9136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658" y="664028"/>
            <a:ext cx="4933291" cy="552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40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หนองคาย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F3B7B36-AEB6-4BA5-94C0-00D55DF5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230" y="1529717"/>
            <a:ext cx="6668975" cy="379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19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หนองบัวลำภู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F3B7B36-AEB6-4BA5-94C0-00D55DF5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580" y="710851"/>
            <a:ext cx="3867697" cy="496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95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บึงกาฬ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EF3B7B36-AEB6-4BA5-94C0-00D55DF5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374" y="1207445"/>
            <a:ext cx="5964722" cy="444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80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แผนการดำเนินงานปี </a:t>
            </a:r>
            <a:r>
              <a:rPr lang="en-US" dirty="0" smtClean="0"/>
              <a:t>2566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ผลการดำเนินงาน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 </a:t>
            </a:r>
            <a:r>
              <a:rPr lang="en-US" dirty="0" smtClean="0"/>
              <a:t>SD</a:t>
            </a:r>
            <a:r>
              <a:rPr lang="th-TH" dirty="0" smtClean="0"/>
              <a:t> </a:t>
            </a:r>
            <a:r>
              <a:rPr lang="en-US" dirty="0"/>
              <a:t> </a:t>
            </a:r>
            <a:r>
              <a:rPr lang="th-TH" dirty="0" smtClean="0"/>
              <a:t>(ถ้ามี)</a:t>
            </a:r>
            <a:endParaRPr lang="en-US" dirty="0" smtClean="0"/>
          </a:p>
          <a:p>
            <a:r>
              <a:rPr lang="en-US" dirty="0" smtClean="0"/>
              <a:t>Mapping  </a:t>
            </a:r>
            <a:r>
              <a:rPr lang="th-TH" dirty="0" smtClean="0"/>
              <a:t>คน </a:t>
            </a:r>
            <a:r>
              <a:rPr lang="th-TH" dirty="0"/>
              <a:t>(ถ้ามี)</a:t>
            </a:r>
            <a:endParaRPr lang="th-TH" dirty="0" smtClean="0"/>
          </a:p>
          <a:p>
            <a:r>
              <a:rPr lang="en-US" dirty="0" smtClean="0"/>
              <a:t>Mapping </a:t>
            </a:r>
            <a:r>
              <a:rPr lang="th-TH" dirty="0" smtClean="0"/>
              <a:t>ของ </a:t>
            </a:r>
            <a:r>
              <a:rPr lang="th-TH" dirty="0"/>
              <a:t>(ถ้ามี)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1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8FA9F633-2E44-4D7B-977E-2A6E7538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3" y="633483"/>
            <a:ext cx="11043314" cy="5521657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80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8FA9F633-2E44-4D7B-977E-2A6E7538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3" y="633483"/>
            <a:ext cx="11043314" cy="5521657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13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8B2D9363-CE96-44E7-8EBF-E2A7CE6E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9" r="1239"/>
          <a:stretch/>
        </p:blipFill>
        <p:spPr>
          <a:xfrm>
            <a:off x="569167" y="579632"/>
            <a:ext cx="11140026" cy="50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8FA9F633-2E44-4D7B-977E-2A6E7538F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86" y="424259"/>
            <a:ext cx="11043314" cy="5521657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672D10E-DCFE-485D-99B9-E0CB69A7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739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ข้อมูลนิติแพทย์ และการแบ่ง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zoning 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ต่อผ่าชันสูตร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ศพ เขตฯ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ดาว 6 แฉก 2"/>
          <p:cNvSpPr/>
          <p:nvPr/>
        </p:nvSpPr>
        <p:spPr>
          <a:xfrm>
            <a:off x="3141945" y="3468912"/>
            <a:ext cx="430480" cy="433198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ดาว 6 แฉก 4"/>
          <p:cNvSpPr/>
          <p:nvPr/>
        </p:nvSpPr>
        <p:spPr>
          <a:xfrm>
            <a:off x="7660657" y="3551232"/>
            <a:ext cx="427603" cy="416687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ลูกศรซ้าย 5"/>
          <p:cNvSpPr/>
          <p:nvPr/>
        </p:nvSpPr>
        <p:spPr>
          <a:xfrm rot="19470015">
            <a:off x="3465254" y="2814468"/>
            <a:ext cx="1639050" cy="3137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ซ้าย 6"/>
          <p:cNvSpPr/>
          <p:nvPr/>
        </p:nvSpPr>
        <p:spPr>
          <a:xfrm rot="20228840">
            <a:off x="8171570" y="3410623"/>
            <a:ext cx="921483" cy="2812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ซ้าย 7"/>
          <p:cNvSpPr/>
          <p:nvPr/>
        </p:nvSpPr>
        <p:spPr>
          <a:xfrm rot="1421307">
            <a:off x="3439257" y="3963493"/>
            <a:ext cx="1306431" cy="3352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ซ้าย 8"/>
          <p:cNvSpPr/>
          <p:nvPr/>
        </p:nvSpPr>
        <p:spPr>
          <a:xfrm rot="10800000">
            <a:off x="6680696" y="3603363"/>
            <a:ext cx="915094" cy="3252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ลูกศรซ้าย 9"/>
          <p:cNvSpPr/>
          <p:nvPr/>
        </p:nvSpPr>
        <p:spPr>
          <a:xfrm rot="16547194">
            <a:off x="7290874" y="2626036"/>
            <a:ext cx="1384668" cy="2923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หน้ายิ้ม 10"/>
          <p:cNvSpPr/>
          <p:nvPr/>
        </p:nvSpPr>
        <p:spPr>
          <a:xfrm>
            <a:off x="2660073" y="4200712"/>
            <a:ext cx="350982" cy="2953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หน้ายิ้ม 11"/>
          <p:cNvSpPr/>
          <p:nvPr/>
        </p:nvSpPr>
        <p:spPr>
          <a:xfrm>
            <a:off x="8281329" y="4496029"/>
            <a:ext cx="350982" cy="2953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หน้ายิ้ม 12"/>
          <p:cNvSpPr/>
          <p:nvPr/>
        </p:nvSpPr>
        <p:spPr>
          <a:xfrm>
            <a:off x="8760514" y="4496029"/>
            <a:ext cx="350982" cy="2953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ดาว 6 แฉก 13"/>
          <p:cNvSpPr/>
          <p:nvPr/>
        </p:nvSpPr>
        <p:spPr>
          <a:xfrm>
            <a:off x="6536309" y="5841318"/>
            <a:ext cx="430480" cy="433198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287313" y="5841318"/>
            <a:ext cx="345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Zoning </a:t>
            </a:r>
            <a:r>
              <a:rPr lang="th-TH" b="1" dirty="0" smtClean="0">
                <a:solidFill>
                  <a:srgbClr val="00B0F0"/>
                </a:solidFill>
              </a:rPr>
              <a:t>ส่งต่อผ่าชันสูตรศพ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6" name="หน้ายิ้ม 15"/>
          <p:cNvSpPr/>
          <p:nvPr/>
        </p:nvSpPr>
        <p:spPr>
          <a:xfrm>
            <a:off x="6576058" y="5422696"/>
            <a:ext cx="350982" cy="2953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287314" y="5422696"/>
            <a:ext cx="245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F0"/>
                </a:solidFill>
              </a:rPr>
              <a:t>นิติแพทย์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071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90</Words>
  <Application>Microsoft Office PowerPoint</Application>
  <PresentationFormat>แบบจอกว้าง</PresentationFormat>
  <Paragraphs>26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Cordia New</vt:lpstr>
      <vt:lpstr>TH Sarabun New</vt:lpstr>
      <vt:lpstr>ธีมของ Office</vt:lpstr>
      <vt:lpstr>ผลการดำเนินงานพัฒนาระบบบริการสุขภาพ (Service Plan) สาขา……….. เขตสุขภาพที่ ๘</vt:lpstr>
      <vt:lpstr>แผน 5  ปี</vt:lpstr>
      <vt:lpstr>แผนการดำเนินงานปี 2566</vt:lpstr>
      <vt:lpstr>ผลการดำเนินงาน</vt:lpstr>
      <vt:lpstr>งานนำเสนอ PowerPoint</vt:lpstr>
      <vt:lpstr>เขตสุขภาพที่ 8</vt:lpstr>
      <vt:lpstr>เขตสุขภาพที่ 8</vt:lpstr>
      <vt:lpstr>งานนำเสนอ PowerPoint</vt:lpstr>
      <vt:lpstr>ข้อมูลนิติแพทย์ และการแบ่ง zoning ส่งต่อผ่าชันสูตรศพ เขตฯ8</vt:lpstr>
      <vt:lpstr>งานนำเสนอ PowerPoint</vt:lpstr>
      <vt:lpstr>งานนำเสนอ PowerPoint</vt:lpstr>
      <vt:lpstr>อุดรธานี</vt:lpstr>
      <vt:lpstr>สกลนคร</vt:lpstr>
      <vt:lpstr>นครพนม</vt:lpstr>
      <vt:lpstr>เลย</vt:lpstr>
      <vt:lpstr>หนองคาย</vt:lpstr>
      <vt:lpstr>หนองบัวลำภู</vt:lpstr>
      <vt:lpstr>บึงกาฬ</vt:lpstr>
      <vt:lpstr>อุดรธานี</vt:lpstr>
      <vt:lpstr>สกลนคร</vt:lpstr>
      <vt:lpstr>นครพนม</vt:lpstr>
      <vt:lpstr>เลย</vt:lpstr>
      <vt:lpstr>หนองคาย</vt:lpstr>
      <vt:lpstr>หนองบัวลำภู</vt:lpstr>
      <vt:lpstr>บึงกาฬ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Superman</dc:creator>
  <cp:lastModifiedBy>ACER Ka</cp:lastModifiedBy>
  <cp:revision>36</cp:revision>
  <dcterms:created xsi:type="dcterms:W3CDTF">2020-08-29T05:55:50Z</dcterms:created>
  <dcterms:modified xsi:type="dcterms:W3CDTF">2023-06-19T11:14:10Z</dcterms:modified>
</cp:coreProperties>
</file>