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4083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0BA3730-6640-3448-8307-8E4C3E458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0FFAF8D3-D5C5-CB44-78DD-2B82A69C6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1E4FEA0-ACD1-9FA3-D88E-1F3C782E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2A65E8-1A16-4FB8-A391-F50A3F770389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A2E8D15-F938-3A92-60F6-1E1A9DEB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9385950-ABD9-6205-A02C-F3F58E286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3B859-9607-4CB1-92CB-6A1B6C131ACF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316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8C97312-2ACA-A444-079C-3C87DB95B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920AD30-485E-6F54-AC26-9EF5DD3F6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7CA6B91-3F27-5E26-40A9-3C86DB48D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AA438-2E8E-4D3A-AE0F-A40199FBBF4E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934CEFD-D9EB-857B-1F0B-8A2C7D3F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863295F-2512-DD77-0091-1527DEE0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2779A2-0094-47B8-A621-CC6E0D2A9428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388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19958A7C-D2EB-8ABB-98E7-B84FC50EC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C75DE11-0728-DD21-9103-35242D176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E847051-4E99-7E34-BE81-257EF59F2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6507A0-B86F-4983-9939-6A8AEDFAB6D7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556E43C-2E9C-B033-F5D6-5F6081FB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D1E93AD-4B57-5245-56D6-BD783E96D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3C15F-3A4D-4596-B19E-93E2CEE27752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93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66D382F-561B-1B47-B58D-D84877A83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B0068F9-FC93-ED5D-BB94-54198FBB9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1B9CA16-C9F1-3B04-722F-C491138A5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6473EF-D9AB-4060-860B-553B45CAB451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691111F-0843-0C25-F782-5F6BCF14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1777D31-FF46-6B93-E3CA-189CE81F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A0A36-551D-45A3-BBF8-0ABE088D2FD2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410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70ED323-FDB6-2AAA-9970-6536EC3EB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FFFF41D7-05B8-64E9-0105-8C9365867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991A21C-9EEB-0048-4A0B-A4C667F6B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772E42-BBCB-48D6-A1A5-FFC940F95CF2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B67D37D-9E3C-4EAD-8D25-2601BE2C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1F2B945-1623-1E80-1BDB-12E80504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7EBD4C-A741-4102-8A27-8DFE54CFD4C7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188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ECE2E43-1436-8100-12F4-EDA089F0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DB45650-3F43-837E-9C77-14CF5E97D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6987836-EC0C-6830-5B7F-30CF5824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CC77C6D-FB6C-17B0-154B-ED3C91CB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D767C-BB2C-405A-9DB5-E53FED8C2DFF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5D7B3A8-9DBB-58A8-488B-7EA599305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1B3234B-FC07-E796-45C7-65BB9F80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C4AA4-FC13-4DD1-94B3-0C930164D841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995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E6DECBF-7146-A761-7420-4D368AF1B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51274D0-C54B-EE08-26DB-31D68EBA3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B428471D-94EF-8078-692A-973E389E5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848321AB-BA5C-6E0A-C05E-3D5FDAACF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37CFBC90-741E-DB09-B086-CAEA837BD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10BE2103-CF73-3D09-6DCE-A8876890C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4AFE1-CCF1-498D-8FFC-94B3BE5BA1D2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865155D-BD3D-C10B-C27D-FFCD516FD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91F0FD7E-96A9-7AA9-FAAC-19CB5BA0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2D0ED-3E2C-410F-9D22-4D331043393A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100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1E98CC9-B506-A6E3-6E06-CE59D28FC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1ACA11E8-A302-5F62-0A04-E64A867E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C67394-D176-46B8-8922-FC05DEB4AD70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BCE0CD94-0DD6-1412-6D41-516E3E61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CD559CF3-488D-8532-30B1-819B7C7FA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F0B2FD-33F5-4C7D-809C-A59BC7F5B4CB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902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E430316A-C3A4-AED0-5912-0AC2FF1C5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4C09FE-FD5F-4CA6-8307-85329EF45DCF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6E99BFC5-84D7-9ED6-FE83-FC383C81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CCAF598-2165-BF7E-33A5-1EE091783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38DFB-1350-46DB-9239-ACDF3754E7FC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109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AAB4EBD-C8FF-22CC-AFA6-6A5225B2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AAE2B08-CB8D-913E-D7BD-462D31D9D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97BB553-4622-E59D-E64A-CC9030358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FD157EA-B01A-50EC-31DF-C52184252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89831-7352-47E7-A11D-6E2601396C80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FE68FED-3110-387B-23F5-0B32CFE3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947A2C3-74B1-F33F-A8DC-E3F550FA8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0F7F0-AE09-4B6F-8E8B-34D340562530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164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A467E88-FF8B-48E2-2352-99E6914F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AEC56E97-ACAB-D6E8-A27B-A703D4032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621A165-9DB2-3461-8CED-850476E88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86727BF-59E4-A054-F6B5-48C8AF93B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BCD75-695E-47B6-BB04-51B678F2FFD6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EB0D258-9BDF-5B1C-1856-1E516844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C8AA7C8-B5CD-7C38-5F9D-9B7B5C0B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C4F12-84F6-40B4-AFF1-04DE3B6D9FBE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945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541D3393-B7DF-1642-6A39-1D0EBDD7B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E944DFB-2ECD-69C1-84E8-D8A2B5AD3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B11C7ED-4F4C-E8B3-70C1-7863A5FD7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13F497-8A6C-472B-929A-B22B4E702350}" type="datetimeFigureOut">
              <a:rPr lang="th-TH" smtClean="0"/>
              <a:pPr>
                <a:defRPr/>
              </a:pPr>
              <a:t>05/08/65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7935BC9-2302-AB43-3C7D-020FBFE1B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7463048-08EF-915C-2614-9D7713F25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CBA2CF-761E-4CDC-B9ED-A8007220AB6F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1025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D825F26E-FB7C-F0E6-C5E0-5DB4AEB626CA}"/>
              </a:ext>
            </a:extLst>
          </p:cNvPr>
          <p:cNvSpPr/>
          <p:nvPr/>
        </p:nvSpPr>
        <p:spPr>
          <a:xfrm>
            <a:off x="0" y="6669088"/>
            <a:ext cx="11663363" cy="184150"/>
          </a:xfrm>
          <a:prstGeom prst="rect">
            <a:avLst/>
          </a:prstGeom>
          <a:solidFill>
            <a:srgbClr val="006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rgbClr val="006738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1751ACC2-072E-FE1B-2E82-D772540B57F8}"/>
              </a:ext>
            </a:extLst>
          </p:cNvPr>
          <p:cNvSpPr/>
          <p:nvPr/>
        </p:nvSpPr>
        <p:spPr>
          <a:xfrm flipV="1">
            <a:off x="11663363" y="6667500"/>
            <a:ext cx="531812" cy="190500"/>
          </a:xfrm>
          <a:prstGeom prst="rect">
            <a:avLst/>
          </a:prstGeom>
          <a:solidFill>
            <a:srgbClr val="00C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rgbClr val="006738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9C38BC66-2EFE-6EA1-74C1-48D27D1AFC21}"/>
              </a:ext>
            </a:extLst>
          </p:cNvPr>
          <p:cNvSpPr/>
          <p:nvPr/>
        </p:nvSpPr>
        <p:spPr>
          <a:xfrm>
            <a:off x="0" y="0"/>
            <a:ext cx="12192000" cy="584200"/>
          </a:xfrm>
          <a:prstGeom prst="rect">
            <a:avLst/>
          </a:prstGeom>
          <a:solidFill>
            <a:srgbClr val="006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rgbClr val="006738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B8624DBB-53EB-1629-6F9E-7984EF315562}"/>
              </a:ext>
            </a:extLst>
          </p:cNvPr>
          <p:cNvSpPr/>
          <p:nvPr/>
        </p:nvSpPr>
        <p:spPr>
          <a:xfrm>
            <a:off x="0" y="585788"/>
            <a:ext cx="12192000" cy="180975"/>
          </a:xfrm>
          <a:prstGeom prst="rect">
            <a:avLst/>
          </a:prstGeom>
          <a:solidFill>
            <a:srgbClr val="00C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rgbClr val="006738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pic>
        <p:nvPicPr>
          <p:cNvPr id="3078" name="รูปภาพ 7">
            <a:extLst>
              <a:ext uri="{FF2B5EF4-FFF2-40B4-BE49-F238E27FC236}">
                <a16:creationId xmlns:a16="http://schemas.microsoft.com/office/drawing/2014/main" id="{EAB76BD5-4A92-34BB-D9AD-66F8E67EA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4763"/>
            <a:ext cx="771525" cy="771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รูปภาพ 8">
            <a:extLst>
              <a:ext uri="{FF2B5EF4-FFF2-40B4-BE49-F238E27FC236}">
                <a16:creationId xmlns:a16="http://schemas.microsoft.com/office/drawing/2014/main" id="{E898464F-0B4B-5FD2-CAB7-EA1266F3E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19050"/>
            <a:ext cx="7715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ชื่อเรื่อง 1">
            <a:extLst>
              <a:ext uri="{FF2B5EF4-FFF2-40B4-BE49-F238E27FC236}">
                <a16:creationId xmlns:a16="http://schemas.microsoft.com/office/drawing/2014/main" id="{9E319A7D-7A2C-BF83-8151-80389A285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7350" y="116538"/>
            <a:ext cx="10679113" cy="771526"/>
          </a:xfrm>
        </p:spPr>
        <p:txBody>
          <a:bodyPr>
            <a:normAutofit/>
          </a:bodyPr>
          <a:lstStyle/>
          <a:p>
            <a:pPr eaLnBrk="1" hangingPunct="1"/>
            <a:r>
              <a:rPr lang="th-TH" altLang="th-TH" sz="4800" b="1" dirty="0">
                <a:solidFill>
                  <a:schemeClr val="bg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        คุณธรรมและจริยธรรมในการทำงาน</a:t>
            </a:r>
          </a:p>
        </p:txBody>
      </p:sp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EF3BE249-A367-5553-80ED-EAC72B16A33E}"/>
              </a:ext>
            </a:extLst>
          </p:cNvPr>
          <p:cNvSpPr/>
          <p:nvPr/>
        </p:nvSpPr>
        <p:spPr>
          <a:xfrm>
            <a:off x="615611" y="987139"/>
            <a:ext cx="3849857" cy="7669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i="0">
                <a:solidFill>
                  <a:srgbClr val="000000"/>
                </a:solidFill>
                <a:effectLst/>
                <a:latin typeface="Helvetica Neue"/>
              </a:rPr>
              <a:t>คุณธรรมในการทำงาน</a:t>
            </a:r>
            <a:endParaRPr lang="th-TH"/>
          </a:p>
        </p:txBody>
      </p:sp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3E28D1BD-5D6C-F60D-54EB-FA8B05C433B3}"/>
              </a:ext>
            </a:extLst>
          </p:cNvPr>
          <p:cNvSpPr/>
          <p:nvPr/>
        </p:nvSpPr>
        <p:spPr>
          <a:xfrm>
            <a:off x="451790" y="2376081"/>
            <a:ext cx="4107309" cy="389613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ความมีสติสัมปชัญญะ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ความซื่อสัตย์สุจริต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ความขยันหมั่นเพียร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ความมีระเบียบวินัย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ความรับผิดชอบ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ความมีน้ำใจ </a:t>
            </a:r>
            <a:endParaRPr lang="th-TH" dirty="0">
              <a:solidFill>
                <a:srgbClr val="000000"/>
              </a:solidFill>
              <a:latin typeface="Helvetica Neue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ความประหยัด 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ความสามัคคี </a:t>
            </a:r>
            <a:endParaRPr lang="th-TH" dirty="0"/>
          </a:p>
        </p:txBody>
      </p:sp>
      <p:sp>
        <p:nvSpPr>
          <p:cNvPr id="14" name="สี่เหลี่ยมผืนผ้า: มุมมน 13">
            <a:extLst>
              <a:ext uri="{FF2B5EF4-FFF2-40B4-BE49-F238E27FC236}">
                <a16:creationId xmlns:a16="http://schemas.microsoft.com/office/drawing/2014/main" id="{33D44015-8683-47AA-C059-70437ECE4292}"/>
              </a:ext>
            </a:extLst>
          </p:cNvPr>
          <p:cNvSpPr/>
          <p:nvPr/>
        </p:nvSpPr>
        <p:spPr>
          <a:xfrm>
            <a:off x="7257588" y="981076"/>
            <a:ext cx="3849857" cy="7669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i="0" dirty="0">
                <a:solidFill>
                  <a:srgbClr val="000000"/>
                </a:solidFill>
                <a:effectLst/>
                <a:latin typeface="Helvetica Neue"/>
              </a:rPr>
              <a:t>จริยธรรมในการทำงาน</a:t>
            </a:r>
            <a:endParaRPr lang="th-TH" dirty="0"/>
          </a:p>
        </p:txBody>
      </p:sp>
      <p:sp>
        <p:nvSpPr>
          <p:cNvPr id="15" name="สี่เหลี่ยมผืนผ้า: มุมมน 14">
            <a:extLst>
              <a:ext uri="{FF2B5EF4-FFF2-40B4-BE49-F238E27FC236}">
                <a16:creationId xmlns:a16="http://schemas.microsoft.com/office/drawing/2014/main" id="{A0956028-5729-D3DB-A505-B1B314EEEE2B}"/>
              </a:ext>
            </a:extLst>
          </p:cNvPr>
          <p:cNvSpPr/>
          <p:nvPr/>
        </p:nvSpPr>
        <p:spPr>
          <a:xfrm>
            <a:off x="7257588" y="2372631"/>
            <a:ext cx="4107309" cy="389613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dirty="0"/>
              <a:t>      จริยธรรมที่นำมาซึ่งความสุขความเจริญในการทำงานและการดำรงชีวิต มีดังนี้ </a:t>
            </a:r>
            <a:endParaRPr lang="th-TH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ชำนาญในวิชาชีพของตน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ระเบียบวินัย</a:t>
            </a:r>
            <a:endParaRPr lang="th-TH" dirty="0">
              <a:solidFill>
                <a:srgbClr val="000000"/>
              </a:solidFill>
              <a:latin typeface="Helvetica Neue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กล่าววาจาดี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0" i="0" dirty="0">
                <a:solidFill>
                  <a:srgbClr val="000000"/>
                </a:solidFill>
                <a:effectLst/>
                <a:latin typeface="Helvetica Neue"/>
              </a:rPr>
              <a:t>ทำงานไม่คั่งค้างสับสน </a:t>
            </a:r>
            <a:endParaRPr lang="th-TH" dirty="0"/>
          </a:p>
        </p:txBody>
      </p:sp>
      <p:cxnSp>
        <p:nvCxnSpPr>
          <p:cNvPr id="11" name="ลูกศรเชื่อมต่อแบบตรง 10">
            <a:extLst>
              <a:ext uri="{FF2B5EF4-FFF2-40B4-BE49-F238E27FC236}">
                <a16:creationId xmlns:a16="http://schemas.microsoft.com/office/drawing/2014/main" id="{4C970E64-01AB-BEFD-DE1F-00ECEBCBBEC9}"/>
              </a:ext>
            </a:extLst>
          </p:cNvPr>
          <p:cNvCxnSpPr>
            <a:cxnSpLocks/>
          </p:cNvCxnSpPr>
          <p:nvPr/>
        </p:nvCxnSpPr>
        <p:spPr>
          <a:xfrm flipH="1">
            <a:off x="2611561" y="1755721"/>
            <a:ext cx="1" cy="687226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ลูกศรเชื่อมต่อแบบตรง 17">
            <a:extLst>
              <a:ext uri="{FF2B5EF4-FFF2-40B4-BE49-F238E27FC236}">
                <a16:creationId xmlns:a16="http://schemas.microsoft.com/office/drawing/2014/main" id="{D240C672-296A-F93F-C046-127A30DF3958}"/>
              </a:ext>
            </a:extLst>
          </p:cNvPr>
          <p:cNvCxnSpPr/>
          <p:nvPr/>
        </p:nvCxnSpPr>
        <p:spPr>
          <a:xfrm flipH="1">
            <a:off x="9311241" y="1748070"/>
            <a:ext cx="1" cy="68722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3AF24D22-77AB-58D1-257F-A61F39E501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448" y="3750525"/>
            <a:ext cx="4126412" cy="291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67</Words>
  <Application>Microsoft Office PowerPoint</Application>
  <PresentationFormat>แบบจอกว้าง</PresentationFormat>
  <Paragraphs>16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TH Niramit AS</vt:lpstr>
      <vt:lpstr>ธีมของ Office</vt:lpstr>
      <vt:lpstr>           คุณธรรมและจริยธรรมในการทำงาน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Lenovo</dc:creator>
  <cp:lastModifiedBy>oh.myxiaozhan@gmail.com</cp:lastModifiedBy>
  <cp:revision>6</cp:revision>
  <dcterms:created xsi:type="dcterms:W3CDTF">2022-08-03T08:14:18Z</dcterms:created>
  <dcterms:modified xsi:type="dcterms:W3CDTF">2022-08-05T04:11:50Z</dcterms:modified>
</cp:coreProperties>
</file>