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6" r:id="rId3"/>
    <p:sldId id="258" r:id="rId4"/>
    <p:sldId id="257" r:id="rId5"/>
    <p:sldId id="259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-510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E3583-8BB0-4265-908F-C50A10694E40}" type="datetimeFigureOut">
              <a:rPr lang="en-US" smtClean="0"/>
              <a:t>2/5/2021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A96EA-1055-4653-B862-A24F6E7916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54663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E3583-8BB0-4265-908F-C50A10694E40}" type="datetimeFigureOut">
              <a:rPr lang="en-US" smtClean="0"/>
              <a:t>2/5/2021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A96EA-1055-4653-B862-A24F6E7916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96086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E3583-8BB0-4265-908F-C50A10694E40}" type="datetimeFigureOut">
              <a:rPr lang="en-US" smtClean="0"/>
              <a:t>2/5/2021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A96EA-1055-4653-B862-A24F6E7916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9217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E3583-8BB0-4265-908F-C50A10694E40}" type="datetimeFigureOut">
              <a:rPr lang="en-US" smtClean="0"/>
              <a:t>2/5/2021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A96EA-1055-4653-B862-A24F6E7916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99216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E3583-8BB0-4265-908F-C50A10694E40}" type="datetimeFigureOut">
              <a:rPr lang="en-US" smtClean="0"/>
              <a:t>2/5/2021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A96EA-1055-4653-B862-A24F6E7916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32183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E3583-8BB0-4265-908F-C50A10694E40}" type="datetimeFigureOut">
              <a:rPr lang="en-US" smtClean="0"/>
              <a:t>2/5/2021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A96EA-1055-4653-B862-A24F6E7916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47437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E3583-8BB0-4265-908F-C50A10694E40}" type="datetimeFigureOut">
              <a:rPr lang="en-US" smtClean="0"/>
              <a:t>2/5/2021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A96EA-1055-4653-B862-A24F6E7916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23934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E3583-8BB0-4265-908F-C50A10694E40}" type="datetimeFigureOut">
              <a:rPr lang="en-US" smtClean="0"/>
              <a:t>2/5/2021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A96EA-1055-4653-B862-A24F6E7916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63798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E3583-8BB0-4265-908F-C50A10694E40}" type="datetimeFigureOut">
              <a:rPr lang="en-US" smtClean="0"/>
              <a:t>2/5/2021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A96EA-1055-4653-B862-A24F6E7916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82595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E3583-8BB0-4265-908F-C50A10694E40}" type="datetimeFigureOut">
              <a:rPr lang="en-US" smtClean="0"/>
              <a:t>2/5/2021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A96EA-1055-4653-B862-A24F6E7916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40681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E3583-8BB0-4265-908F-C50A10694E40}" type="datetimeFigureOut">
              <a:rPr lang="en-US" smtClean="0"/>
              <a:t>2/5/2021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A96EA-1055-4653-B862-A24F6E7916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82895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AE3583-8BB0-4265-908F-C50A10694E40}" type="datetimeFigureOut">
              <a:rPr lang="en-US" smtClean="0"/>
              <a:t>2/5/2021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DA96EA-1055-4653-B862-A24F6E7916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74736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1196752"/>
            <a:ext cx="7772400" cy="1470025"/>
          </a:xfrm>
        </p:spPr>
        <p:txBody>
          <a:bodyPr/>
          <a:lstStyle/>
          <a:p>
            <a:r>
              <a:rPr lang="th-TH" dirty="0" smtClean="0"/>
              <a:t>แผนคำขอปรับระดับ  ขยายเตียง  ปี </a:t>
            </a:r>
            <a:r>
              <a:rPr lang="en-US" dirty="0" smtClean="0"/>
              <a:t> 2564</a:t>
            </a:r>
            <a:r>
              <a:rPr lang="th-TH" dirty="0" smtClean="0"/>
              <a:t/>
            </a:r>
            <a:br>
              <a:rPr lang="th-TH" dirty="0" smtClean="0"/>
            </a:br>
            <a:r>
              <a:rPr lang="th-TH" dirty="0" smtClean="0"/>
              <a:t>จังหวัด............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1640" y="4437112"/>
            <a:ext cx="6400800" cy="792088"/>
          </a:xfrm>
        </p:spPr>
        <p:txBody>
          <a:bodyPr/>
          <a:lstStyle/>
          <a:p>
            <a:r>
              <a:rPr lang="th-TH" b="1" dirty="0" smtClean="0">
                <a:solidFill>
                  <a:srgbClr val="FF0000"/>
                </a:solidFill>
              </a:rPr>
              <a:t>ผู้นำเสนอ</a:t>
            </a:r>
            <a:endParaRPr 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96504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1196752"/>
            <a:ext cx="7772400" cy="1470025"/>
          </a:xfrm>
        </p:spPr>
        <p:txBody>
          <a:bodyPr/>
          <a:lstStyle/>
          <a:p>
            <a:r>
              <a:rPr lang="th-TH" dirty="0" smtClean="0"/>
              <a:t>แผนคำขอปรับระดับ ปี   </a:t>
            </a:r>
            <a:r>
              <a:rPr lang="en-US" dirty="0" smtClean="0"/>
              <a:t>2564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1640" y="2636912"/>
            <a:ext cx="6400800" cy="3672408"/>
          </a:xfrm>
        </p:spPr>
        <p:txBody>
          <a:bodyPr/>
          <a:lstStyle/>
          <a:p>
            <a:pPr algn="l"/>
            <a:r>
              <a:rPr lang="th-TH" b="1" dirty="0" smtClean="0">
                <a:solidFill>
                  <a:srgbClr val="FF0000"/>
                </a:solidFill>
              </a:rPr>
              <a:t>ชื่อ   หน่วยบริการ</a:t>
            </a:r>
          </a:p>
          <a:p>
            <a:pPr algn="l"/>
            <a:r>
              <a:rPr lang="en-US" b="1" dirty="0" smtClean="0">
                <a:solidFill>
                  <a:srgbClr val="FF0000"/>
                </a:solidFill>
              </a:rPr>
              <a:t>1.</a:t>
            </a:r>
          </a:p>
          <a:p>
            <a:pPr algn="l"/>
            <a:r>
              <a:rPr lang="en-US" b="1" dirty="0" smtClean="0">
                <a:solidFill>
                  <a:srgbClr val="FF0000"/>
                </a:solidFill>
              </a:rPr>
              <a:t>2.</a:t>
            </a:r>
          </a:p>
          <a:p>
            <a:pPr algn="l"/>
            <a:r>
              <a:rPr lang="en-US" b="1" dirty="0" smtClean="0">
                <a:solidFill>
                  <a:srgbClr val="FF0000"/>
                </a:solidFill>
              </a:rPr>
              <a:t>3.</a:t>
            </a:r>
          </a:p>
          <a:p>
            <a:pPr algn="l"/>
            <a:r>
              <a:rPr lang="en-US" b="1" dirty="0" smtClean="0">
                <a:solidFill>
                  <a:srgbClr val="FF0000"/>
                </a:solidFill>
              </a:rPr>
              <a:t>4.</a:t>
            </a:r>
          </a:p>
          <a:p>
            <a:pPr algn="l"/>
            <a:r>
              <a:rPr lang="en-US" b="1" dirty="0" smtClean="0">
                <a:solidFill>
                  <a:srgbClr val="FF0000"/>
                </a:solidFill>
              </a:rPr>
              <a:t>5……</a:t>
            </a:r>
          </a:p>
          <a:p>
            <a:pPr algn="l"/>
            <a:endParaRPr 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1554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1196752"/>
            <a:ext cx="7772400" cy="1470025"/>
          </a:xfrm>
        </p:spPr>
        <p:txBody>
          <a:bodyPr/>
          <a:lstStyle/>
          <a:p>
            <a:r>
              <a:rPr lang="th-TH" dirty="0" smtClean="0"/>
              <a:t>วิเคราะห์สถานการณ์   รพ.ที่ขอปรับระดับ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5656" y="2708920"/>
            <a:ext cx="6400800" cy="3168352"/>
          </a:xfrm>
        </p:spPr>
        <p:txBody>
          <a:bodyPr/>
          <a:lstStyle/>
          <a:p>
            <a:pPr algn="l"/>
            <a:r>
              <a:rPr lang="en-US" b="1" dirty="0" smtClean="0">
                <a:solidFill>
                  <a:srgbClr val="FF0000"/>
                </a:solidFill>
              </a:rPr>
              <a:t>1.Active   </a:t>
            </a:r>
            <a:r>
              <a:rPr lang="en-US" b="1" dirty="0" smtClean="0">
                <a:solidFill>
                  <a:srgbClr val="FF0000"/>
                </a:solidFill>
              </a:rPr>
              <a:t>bed</a:t>
            </a:r>
          </a:p>
          <a:p>
            <a:pPr algn="l"/>
            <a:r>
              <a:rPr lang="en-US" b="1" dirty="0" smtClean="0">
                <a:solidFill>
                  <a:srgbClr val="FF0000"/>
                </a:solidFill>
              </a:rPr>
              <a:t>2</a:t>
            </a:r>
            <a:r>
              <a:rPr lang="en-US" b="1" dirty="0" smtClean="0">
                <a:solidFill>
                  <a:srgbClr val="FF0000"/>
                </a:solidFill>
              </a:rPr>
              <a:t>.CMI</a:t>
            </a:r>
          </a:p>
          <a:p>
            <a:pPr algn="l"/>
            <a:r>
              <a:rPr lang="en-US" b="1" dirty="0" smtClean="0">
                <a:solidFill>
                  <a:srgbClr val="FF0000"/>
                </a:solidFill>
              </a:rPr>
              <a:t>3.Sum adjust RW</a:t>
            </a:r>
          </a:p>
          <a:p>
            <a:pPr algn="l"/>
            <a:r>
              <a:rPr lang="en-US" b="1" dirty="0" smtClean="0">
                <a:solidFill>
                  <a:srgbClr val="FF0000"/>
                </a:solidFill>
              </a:rPr>
              <a:t>4.Risk  Score</a:t>
            </a:r>
            <a:endParaRPr lang="en-US" b="1" dirty="0" smtClean="0">
              <a:solidFill>
                <a:srgbClr val="FF0000"/>
              </a:solidFill>
            </a:endParaRPr>
          </a:p>
          <a:p>
            <a:pPr algn="l"/>
            <a:r>
              <a:rPr lang="en-US" b="1" dirty="0">
                <a:solidFill>
                  <a:srgbClr val="FF0000"/>
                </a:solidFill>
              </a:rPr>
              <a:t>5</a:t>
            </a:r>
            <a:r>
              <a:rPr lang="en-US" b="1" dirty="0" smtClean="0">
                <a:solidFill>
                  <a:srgbClr val="FF0000"/>
                </a:solidFill>
              </a:rPr>
              <a:t>.</a:t>
            </a:r>
            <a:r>
              <a:rPr lang="th-TH" b="1" dirty="0" smtClean="0">
                <a:solidFill>
                  <a:srgbClr val="FF0000"/>
                </a:solidFill>
              </a:rPr>
              <a:t>แพทย์เฉพาะทาง</a:t>
            </a:r>
            <a:endParaRPr lang="en-US" b="1" dirty="0" smtClean="0">
              <a:solidFill>
                <a:srgbClr val="FF0000"/>
              </a:solidFill>
            </a:endParaRPr>
          </a:p>
          <a:p>
            <a:pPr algn="l"/>
            <a:endParaRPr 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96504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576" y="620688"/>
            <a:ext cx="7772400" cy="1470025"/>
          </a:xfrm>
        </p:spPr>
        <p:txBody>
          <a:bodyPr/>
          <a:lstStyle/>
          <a:p>
            <a:r>
              <a:rPr lang="th-TH" dirty="0" smtClean="0"/>
              <a:t>แผนคำขอขยายเตียง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03648" y="2276872"/>
            <a:ext cx="6400800" cy="3528392"/>
          </a:xfrm>
        </p:spPr>
        <p:txBody>
          <a:bodyPr/>
          <a:lstStyle/>
          <a:p>
            <a:pPr algn="l"/>
            <a:r>
              <a:rPr lang="th-TH" b="1" dirty="0" smtClean="0">
                <a:solidFill>
                  <a:srgbClr val="FF0000"/>
                </a:solidFill>
              </a:rPr>
              <a:t>ชื่อหน่วยบริการ</a:t>
            </a:r>
            <a:endParaRPr lang="en-US" b="1" dirty="0" smtClean="0">
              <a:solidFill>
                <a:srgbClr val="FF0000"/>
              </a:solidFill>
            </a:endParaRPr>
          </a:p>
          <a:p>
            <a:pPr algn="l"/>
            <a:r>
              <a:rPr lang="en-US" b="1" dirty="0" smtClean="0">
                <a:solidFill>
                  <a:srgbClr val="FF0000"/>
                </a:solidFill>
              </a:rPr>
              <a:t>1.</a:t>
            </a:r>
          </a:p>
          <a:p>
            <a:pPr algn="l"/>
            <a:r>
              <a:rPr lang="en-US" b="1" dirty="0" smtClean="0">
                <a:solidFill>
                  <a:srgbClr val="FF0000"/>
                </a:solidFill>
              </a:rPr>
              <a:t>2.</a:t>
            </a:r>
          </a:p>
          <a:p>
            <a:pPr algn="l"/>
            <a:r>
              <a:rPr lang="en-US" b="1" dirty="0" smtClean="0">
                <a:solidFill>
                  <a:srgbClr val="FF0000"/>
                </a:solidFill>
              </a:rPr>
              <a:t>3.</a:t>
            </a:r>
          </a:p>
          <a:p>
            <a:pPr algn="l"/>
            <a:r>
              <a:rPr lang="en-US" b="1" dirty="0" smtClean="0">
                <a:solidFill>
                  <a:srgbClr val="FF0000"/>
                </a:solidFill>
              </a:rPr>
              <a:t>4.</a:t>
            </a:r>
          </a:p>
          <a:p>
            <a:pPr algn="l"/>
            <a:r>
              <a:rPr lang="en-US" b="1" dirty="0" smtClean="0">
                <a:solidFill>
                  <a:srgbClr val="FF0000"/>
                </a:solidFill>
              </a:rPr>
              <a:t>5…………..</a:t>
            </a:r>
            <a:endParaRPr 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96504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1196752"/>
            <a:ext cx="7772400" cy="1470025"/>
          </a:xfrm>
        </p:spPr>
        <p:txBody>
          <a:bodyPr/>
          <a:lstStyle/>
          <a:p>
            <a:r>
              <a:rPr lang="th-TH" dirty="0" smtClean="0"/>
              <a:t>วิเคราะห์สถานการณ์   รพ.ที่ขอขยายเตียง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5656" y="2780928"/>
            <a:ext cx="6400800" cy="3456384"/>
          </a:xfrm>
        </p:spPr>
        <p:txBody>
          <a:bodyPr>
            <a:normAutofit/>
          </a:bodyPr>
          <a:lstStyle/>
          <a:p>
            <a:pPr algn="l"/>
            <a:r>
              <a:rPr lang="en-US" b="1" dirty="0" smtClean="0">
                <a:solidFill>
                  <a:srgbClr val="FF0000"/>
                </a:solidFill>
              </a:rPr>
              <a:t>1.</a:t>
            </a:r>
            <a:r>
              <a:rPr lang="th-TH" b="1" dirty="0" smtClean="0">
                <a:solidFill>
                  <a:srgbClr val="FF0000"/>
                </a:solidFill>
              </a:rPr>
              <a:t>จำนวนเตียงตามกรอบ   </a:t>
            </a:r>
          </a:p>
          <a:p>
            <a:pPr algn="l"/>
            <a:r>
              <a:rPr lang="en-US" b="1" dirty="0" smtClean="0">
                <a:solidFill>
                  <a:srgbClr val="FF0000"/>
                </a:solidFill>
              </a:rPr>
              <a:t>2.</a:t>
            </a:r>
            <a:r>
              <a:rPr lang="th-TH" b="1" dirty="0" smtClean="0">
                <a:solidFill>
                  <a:srgbClr val="FF0000"/>
                </a:solidFill>
              </a:rPr>
              <a:t>จำนวนเตียงจริง</a:t>
            </a:r>
            <a:endParaRPr lang="th-TH" b="1" dirty="0" smtClean="0">
              <a:solidFill>
                <a:srgbClr val="FF0000"/>
              </a:solidFill>
            </a:endParaRPr>
          </a:p>
          <a:p>
            <a:pPr algn="l"/>
            <a:r>
              <a:rPr lang="en-US" b="1" dirty="0">
                <a:solidFill>
                  <a:srgbClr val="FF0000"/>
                </a:solidFill>
              </a:rPr>
              <a:t>3</a:t>
            </a:r>
            <a:r>
              <a:rPr lang="en-US" b="1" dirty="0" smtClean="0">
                <a:solidFill>
                  <a:srgbClr val="FF0000"/>
                </a:solidFill>
              </a:rPr>
              <a:t>.Active   </a:t>
            </a:r>
            <a:r>
              <a:rPr lang="en-US" b="1" dirty="0" smtClean="0">
                <a:solidFill>
                  <a:srgbClr val="FF0000"/>
                </a:solidFill>
              </a:rPr>
              <a:t>bed</a:t>
            </a:r>
          </a:p>
          <a:p>
            <a:pPr algn="l"/>
            <a:r>
              <a:rPr lang="en-US" b="1" dirty="0" smtClean="0">
                <a:solidFill>
                  <a:srgbClr val="FF0000"/>
                </a:solidFill>
              </a:rPr>
              <a:t>4</a:t>
            </a:r>
            <a:r>
              <a:rPr lang="en-US" b="1" dirty="0" smtClean="0">
                <a:solidFill>
                  <a:srgbClr val="FF0000"/>
                </a:solidFill>
              </a:rPr>
              <a:t>.</a:t>
            </a:r>
            <a:r>
              <a:rPr lang="th-TH" b="1" dirty="0" smtClean="0">
                <a:solidFill>
                  <a:srgbClr val="FF0000"/>
                </a:solidFill>
              </a:rPr>
              <a:t>อัตรา</a:t>
            </a:r>
            <a:r>
              <a:rPr lang="th-TH" b="1" dirty="0">
                <a:solidFill>
                  <a:srgbClr val="FF0000"/>
                </a:solidFill>
              </a:rPr>
              <a:t>ครองเตียง </a:t>
            </a:r>
            <a:endParaRPr lang="en-US" b="1" dirty="0" smtClean="0">
              <a:solidFill>
                <a:srgbClr val="FF0000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96504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กลุ่ม 60">
            <a:extLst>
              <a:ext uri="{FF2B5EF4-FFF2-40B4-BE49-F238E27FC236}">
                <a16:creationId xmlns="" xmlns:a16="http://schemas.microsoft.com/office/drawing/2014/main" id="{24ABAC58-1501-425D-97BC-E291DECF34DF}"/>
              </a:ext>
            </a:extLst>
          </p:cNvPr>
          <p:cNvGrpSpPr/>
          <p:nvPr/>
        </p:nvGrpSpPr>
        <p:grpSpPr>
          <a:xfrm>
            <a:off x="539552" y="1196753"/>
            <a:ext cx="7848872" cy="4104455"/>
            <a:chOff x="499709" y="1335831"/>
            <a:chExt cx="4800552" cy="2139703"/>
          </a:xfrm>
        </p:grpSpPr>
        <p:pic>
          <p:nvPicPr>
            <p:cNvPr id="31" name="รูปภาพ 61">
              <a:extLst>
                <a:ext uri="{FF2B5EF4-FFF2-40B4-BE49-F238E27FC236}">
                  <a16:creationId xmlns="" xmlns:a16="http://schemas.microsoft.com/office/drawing/2014/main" id="{DF88ACD1-43C7-46B7-8D26-A49AF65E977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99709" y="1335831"/>
              <a:ext cx="4800552" cy="2139703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  <p:sp>
          <p:nvSpPr>
            <p:cNvPr id="32" name="สี่เหลี่ยมผืนผ้า 62">
              <a:extLst>
                <a:ext uri="{FF2B5EF4-FFF2-40B4-BE49-F238E27FC236}">
                  <a16:creationId xmlns="" xmlns:a16="http://schemas.microsoft.com/office/drawing/2014/main" id="{EAD4FE0E-2DD8-421A-9007-4CE33C75B21B}"/>
                </a:ext>
              </a:extLst>
            </p:cNvPr>
            <p:cNvSpPr/>
            <p:nvPr/>
          </p:nvSpPr>
          <p:spPr>
            <a:xfrm>
              <a:off x="1053631" y="2369786"/>
              <a:ext cx="585658" cy="26910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th-TH" sz="2000" b="1" dirty="0">
                  <a:solidFill>
                    <a:srgbClr val="3333FF"/>
                  </a:solidFill>
                  <a:latin typeface="DB Adman X" panose="02000506090000020004" pitchFamily="2" charset="-34"/>
                  <a:cs typeface="DB Adman X" panose="02000506090000020004" pitchFamily="2" charset="-34"/>
                </a:rPr>
                <a:t>เลย</a:t>
              </a:r>
            </a:p>
          </p:txBody>
        </p:sp>
        <p:sp>
          <p:nvSpPr>
            <p:cNvPr id="33" name="สี่เหลี่ยมผืนผ้า 63">
              <a:extLst>
                <a:ext uri="{FF2B5EF4-FFF2-40B4-BE49-F238E27FC236}">
                  <a16:creationId xmlns="" xmlns:a16="http://schemas.microsoft.com/office/drawing/2014/main" id="{CC3B29DD-1FE7-43BB-A7A4-AB1AAC3DA042}"/>
                </a:ext>
              </a:extLst>
            </p:cNvPr>
            <p:cNvSpPr/>
            <p:nvPr/>
          </p:nvSpPr>
          <p:spPr>
            <a:xfrm>
              <a:off x="2410076" y="2574390"/>
              <a:ext cx="1106558" cy="26910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th-TH" sz="2000" b="1" dirty="0">
                  <a:solidFill>
                    <a:srgbClr val="3333FF"/>
                  </a:solidFill>
                  <a:latin typeface="DB Adman X" panose="02000506090000020004" pitchFamily="2" charset="-34"/>
                  <a:cs typeface="DB Adman X" panose="02000506090000020004" pitchFamily="2" charset="-34"/>
                </a:rPr>
                <a:t>อุดรธานี</a:t>
              </a:r>
            </a:p>
          </p:txBody>
        </p:sp>
        <p:sp>
          <p:nvSpPr>
            <p:cNvPr id="34" name="สี่เหลี่ยมผืนผ้า 64">
              <a:extLst>
                <a:ext uri="{FF2B5EF4-FFF2-40B4-BE49-F238E27FC236}">
                  <a16:creationId xmlns="" xmlns:a16="http://schemas.microsoft.com/office/drawing/2014/main" id="{B4098E8D-599C-4718-A5B8-B4F575D75230}"/>
                </a:ext>
              </a:extLst>
            </p:cNvPr>
            <p:cNvSpPr/>
            <p:nvPr/>
          </p:nvSpPr>
          <p:spPr>
            <a:xfrm>
              <a:off x="1511812" y="2912876"/>
              <a:ext cx="1530919" cy="26910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th-TH" sz="2000" b="1" dirty="0">
                  <a:solidFill>
                    <a:srgbClr val="3333FF"/>
                  </a:solidFill>
                  <a:latin typeface="DB Adman X" panose="02000506090000020004" pitchFamily="2" charset="-34"/>
                  <a:cs typeface="DB Adman X" panose="02000506090000020004" pitchFamily="2" charset="-34"/>
                </a:rPr>
                <a:t>หนองบัวลำภู</a:t>
              </a:r>
            </a:p>
          </p:txBody>
        </p:sp>
        <p:sp>
          <p:nvSpPr>
            <p:cNvPr id="35" name="สี่เหลี่ยมผืนผ้า 67">
              <a:extLst>
                <a:ext uri="{FF2B5EF4-FFF2-40B4-BE49-F238E27FC236}">
                  <a16:creationId xmlns="" xmlns:a16="http://schemas.microsoft.com/office/drawing/2014/main" id="{26C1ECC4-ECC4-4D25-8E81-EECCD5E4AA9C}"/>
                </a:ext>
              </a:extLst>
            </p:cNvPr>
            <p:cNvSpPr/>
            <p:nvPr/>
          </p:nvSpPr>
          <p:spPr>
            <a:xfrm>
              <a:off x="3534171" y="1496009"/>
              <a:ext cx="961753" cy="26910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th-TH" sz="2000" b="1" dirty="0">
                  <a:solidFill>
                    <a:srgbClr val="3333FF"/>
                  </a:solidFill>
                  <a:latin typeface="DB Adman X" panose="02000506090000020004" pitchFamily="2" charset="-34"/>
                  <a:cs typeface="DB Adman X" panose="02000506090000020004" pitchFamily="2" charset="-34"/>
                </a:rPr>
                <a:t>บึงกาฬ</a:t>
              </a:r>
            </a:p>
          </p:txBody>
        </p:sp>
      </p:grpSp>
      <p:sp>
        <p:nvSpPr>
          <p:cNvPr id="36" name="สี่เหลี่ยมผืนผ้า 63">
            <a:extLst>
              <a:ext uri="{FF2B5EF4-FFF2-40B4-BE49-F238E27FC236}">
                <a16:creationId xmlns="" xmlns:a16="http://schemas.microsoft.com/office/drawing/2014/main" id="{CC3B29DD-1FE7-43BB-A7A4-AB1AAC3DA042}"/>
              </a:ext>
            </a:extLst>
          </p:cNvPr>
          <p:cNvSpPr/>
          <p:nvPr/>
        </p:nvSpPr>
        <p:spPr>
          <a:xfrm>
            <a:off x="4970625" y="3423065"/>
            <a:ext cx="89159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th-TH" sz="2000" b="1" dirty="0" smtClean="0">
                <a:solidFill>
                  <a:srgbClr val="3333FF"/>
                </a:solidFill>
                <a:latin typeface="DB Adman X" panose="02000506090000020004" pitchFamily="2" charset="-34"/>
                <a:cs typeface="DB Adman X" panose="02000506090000020004" pitchFamily="2" charset="-34"/>
              </a:rPr>
              <a:t>สกลนคร</a:t>
            </a:r>
            <a:endParaRPr lang="th-TH" sz="2000" b="1" dirty="0">
              <a:solidFill>
                <a:srgbClr val="3333FF"/>
              </a:solidFill>
              <a:latin typeface="DB Adman X" panose="02000506090000020004" pitchFamily="2" charset="-34"/>
              <a:cs typeface="DB Adman X" panose="02000506090000020004" pitchFamily="2" charset="-34"/>
            </a:endParaRPr>
          </a:p>
        </p:txBody>
      </p:sp>
      <p:sp>
        <p:nvSpPr>
          <p:cNvPr id="37" name="สี่เหลี่ยมผืนผ้า 63">
            <a:extLst>
              <a:ext uri="{FF2B5EF4-FFF2-40B4-BE49-F238E27FC236}">
                <a16:creationId xmlns="" xmlns:a16="http://schemas.microsoft.com/office/drawing/2014/main" id="{CC3B29DD-1FE7-43BB-A7A4-AB1AAC3DA042}"/>
              </a:ext>
            </a:extLst>
          </p:cNvPr>
          <p:cNvSpPr/>
          <p:nvPr/>
        </p:nvSpPr>
        <p:spPr>
          <a:xfrm>
            <a:off x="5999222" y="3980026"/>
            <a:ext cx="91563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th-TH" sz="2000" b="1" dirty="0" smtClean="0">
                <a:solidFill>
                  <a:srgbClr val="3333FF"/>
                </a:solidFill>
                <a:latin typeface="DB Adman X" panose="02000506090000020004" pitchFamily="2" charset="-34"/>
                <a:cs typeface="DB Adman X" panose="02000506090000020004" pitchFamily="2" charset="-34"/>
              </a:rPr>
              <a:t>นครพนม</a:t>
            </a:r>
            <a:endParaRPr lang="th-TH" sz="2000" b="1" dirty="0">
              <a:solidFill>
                <a:srgbClr val="3333FF"/>
              </a:solidFill>
              <a:latin typeface="DB Adman X" panose="02000506090000020004" pitchFamily="2" charset="-34"/>
              <a:cs typeface="DB Adman X" panose="02000506090000020004" pitchFamily="2" charset="-34"/>
            </a:endParaRPr>
          </a:p>
        </p:txBody>
      </p:sp>
      <p:sp>
        <p:nvSpPr>
          <p:cNvPr id="38" name="สี่เหลี่ยมผืนผ้า 63">
            <a:extLst>
              <a:ext uri="{FF2B5EF4-FFF2-40B4-BE49-F238E27FC236}">
                <a16:creationId xmlns="" xmlns:a16="http://schemas.microsoft.com/office/drawing/2014/main" id="{CC3B29DD-1FE7-43BB-A7A4-AB1AAC3DA042}"/>
              </a:ext>
            </a:extLst>
          </p:cNvPr>
          <p:cNvSpPr/>
          <p:nvPr/>
        </p:nvSpPr>
        <p:spPr>
          <a:xfrm>
            <a:off x="4186342" y="2253661"/>
            <a:ext cx="98456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th-TH" sz="2000" b="1" dirty="0" smtClean="0">
                <a:solidFill>
                  <a:srgbClr val="3333FF"/>
                </a:solidFill>
                <a:latin typeface="DB Adman X" panose="02000506090000020004" pitchFamily="2" charset="-34"/>
                <a:cs typeface="DB Adman X" panose="02000506090000020004" pitchFamily="2" charset="-34"/>
              </a:rPr>
              <a:t>หนองคาย</a:t>
            </a:r>
            <a:endParaRPr lang="th-TH" sz="2000" b="1" dirty="0">
              <a:solidFill>
                <a:srgbClr val="3333FF"/>
              </a:solidFill>
              <a:latin typeface="DB Adman X" panose="02000506090000020004" pitchFamily="2" charset="-34"/>
              <a:cs typeface="DB Adman X" panose="02000506090000020004" pitchFamily="2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41578147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98</Words>
  <Application>Microsoft Office PowerPoint</Application>
  <PresentationFormat>On-screen Show (4:3)</PresentationFormat>
  <Paragraphs>34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แผนคำขอปรับระดับ  ขยายเตียง  ปี  2564 จังหวัด............</vt:lpstr>
      <vt:lpstr>แผนคำขอปรับระดับ ปี   2564</vt:lpstr>
      <vt:lpstr>วิเคราะห์สถานการณ์   รพ.ที่ขอปรับระดับ</vt:lpstr>
      <vt:lpstr>แผนคำขอขยายเตียง</vt:lpstr>
      <vt:lpstr>วิเคราะห์สถานการณ์   รพ.ที่ขอขยายเตียง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แผนคำขอปรับระดับ  ขยายเตียง  ปี  2564 จังหวัด............</dc:title>
  <dc:creator>Rutchada</dc:creator>
  <cp:lastModifiedBy>Rutchada</cp:lastModifiedBy>
  <cp:revision>3</cp:revision>
  <dcterms:created xsi:type="dcterms:W3CDTF">2021-02-05T07:29:41Z</dcterms:created>
  <dcterms:modified xsi:type="dcterms:W3CDTF">2021-02-05T08:10:22Z</dcterms:modified>
</cp:coreProperties>
</file>