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D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5055C32-6A6D-4058-AA0A-14C5F6AD7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72529A53-8760-40D4-ACA2-1A852CD5F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AD25588-61B0-47C3-AEE2-3C1FE8D2B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C4DFEE9-7919-49F1-A0F6-6BE5CAC85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A903F28-0AD1-4B3B-B1A2-D795FB2B7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259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D50284A-2008-419E-A70B-E835401CB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49E2DD3F-282E-48F9-9043-8D1436202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5D9E298-DFC7-4A2E-B687-F94890AD2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9E1929B-5676-40AA-8532-F252D8531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C2C249C-7A76-484D-BD6D-3AB336117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626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0AEF62D9-7ACD-49F0-A50A-353DC98F4F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989FBC49-36C3-4C41-9E43-E1A4B3875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AE3E70C-8461-4638-84D3-1EBAE4432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47219EF-10A1-4F3D-A9E3-4D5238463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8F56BC9-74EB-458F-BB79-C027C6C4F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33433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D15599A-0D81-4E00-937D-05B3BD085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0B3C518-3826-4447-A458-409E5D573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B4B8A97-EB5A-46F0-AE5B-1F2DDF67F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BB05F01-A6C4-409B-84ED-8FF01337A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58B76FF-D4F5-43B5-BA5B-C91AEEFF6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785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162B020-E552-4BFA-AC4A-14856DD71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8FC35A7-F4A3-4EB7-9817-CFE8293D3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8BBA814-966D-4BED-A82D-F6B23011D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39A801A-6953-4CE9-83EE-0790E1704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ABE4410-89D1-484C-826E-4B2BADC17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22662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1CA4120-58B8-4BFE-A76D-B6058FF93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DE393F6-2A1E-453F-9D2B-A8B8E0B04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0CE88698-02A2-4F89-8015-24B8B9415E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9D0D710-7D8F-4280-B3A9-099B695D6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12DE287-80F9-47BB-BF3C-3777C9944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040EBAC-BAB0-43B0-ADA8-3F4CDFBE8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1700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2FC1B63-9A04-41C9-B744-EC18BD92C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12296F4F-2D75-4CB0-A4F3-243001EE2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7F80E241-64E9-4C9D-A50E-19EE394F2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01FF60CA-944A-4E66-A7F9-ACB9829761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EDC439A4-0CAA-448B-9D9D-3FAE5191D8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DEF1BB45-49BA-42F6-B34D-2FF0EDFDD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E27238CE-1138-4D38-A81E-57DBA3EAB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04EA1DE9-D175-4EA4-9DAC-883EA5517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169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FFC9E85-ED70-4740-BA70-0AF7DF88D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7AD625FF-9A48-4551-AAFB-D922A3687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74ED4F88-7FCF-4DF3-9230-6FCC17C96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431E8E5E-C7C8-4EC2-9D77-350E7EB46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438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2C3BCD68-CC9A-4D54-AD8B-1E746420F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EBAAF5C4-4361-4C79-87C9-41F559A7B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A1052239-1B3D-4356-9ED7-5AA24DE3F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69992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77C3BAD-017C-4165-9E3F-9A845B735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541954A-C3F4-4F5D-852D-8485E734A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8CF59238-3AD1-488E-A4F2-57ABF0071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E0C6E7D-01F7-4A4D-923E-F6960BD28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F41632C-E338-4508-BB5F-F6E8551F1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7BB92794-148D-44AD-81DC-6ABAE9853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1410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5BFE96C-1870-45FB-B987-4A9D3B444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B1FB6E5A-0D55-433C-9EB8-225A70576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0E4EB43-4A38-493B-96A0-CC8B55865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21377E1E-A482-468E-8EEA-2BBA9F55E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375A9A01-FF9D-42D6-BA5D-D672C0E26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D97F8A7-88BB-44CE-B82F-8AC501C5D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8519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0603D363-8236-4EE3-8462-964972138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0F00822-D131-48D6-97D4-BC2DCA8FE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A478B0C-44E8-45DA-B1AB-ABE1E9A57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1674E-0C99-4DD8-A72B-C72AC36EBC68}" type="datetimeFigureOut">
              <a:rPr lang="th-TH" smtClean="0"/>
              <a:t>19/09/63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CF94779-E784-4D80-A059-E422AF8217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906A398-1140-4D5B-A6D3-CEDD560662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35D1A-C8E2-4D51-995D-55D8278A58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45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8FA9F633-2E44-4D7B-977E-2A6E7538FD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603" y="633483"/>
            <a:ext cx="11043314" cy="5521657"/>
          </a:xfrm>
          <a:prstGeom prst="rect">
            <a:avLst/>
          </a:prstGeom>
        </p:spPr>
      </p:pic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เขตสุขภาพที่ 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8</a:t>
            </a:r>
            <a:endParaRPr lang="th-TH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71807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สกลนคร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CC0C7CD0-8F53-4434-B434-959E571F5E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31215" y="1027906"/>
            <a:ext cx="4666681" cy="51700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7974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0BCAC405-1746-48F9-98D7-32A0C7E06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52815" y="699996"/>
            <a:ext cx="4085503" cy="57928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นครพนม</a:t>
            </a:r>
          </a:p>
        </p:txBody>
      </p:sp>
    </p:spTree>
    <p:extLst>
      <p:ext uri="{BB962C8B-B14F-4D97-AF65-F5344CB8AC3E}">
        <p14:creationId xmlns:p14="http://schemas.microsoft.com/office/powerpoint/2010/main" val="3408440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เลย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9982A8E4-91E3-4863-B65D-6FBD91361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1658" y="664028"/>
            <a:ext cx="4933291" cy="55299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3406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หนองคาย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EF3B7B36-AEB6-4BA5-94C0-00D55DF50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6230" y="1529717"/>
            <a:ext cx="6668975" cy="37985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43194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หนองบัวลำภู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EF3B7B36-AEB6-4BA5-94C0-00D55DF50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9580" y="710851"/>
            <a:ext cx="3867697" cy="49652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44954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บึงกาฬ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EF3B7B36-AEB6-4BA5-94C0-00D55DF50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96374" y="1207445"/>
            <a:ext cx="5964722" cy="44431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36800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อุดรธานี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056F92F5-BEA3-4881-8649-06305EE82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73354" y="941638"/>
            <a:ext cx="6259048" cy="49747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81474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สกลนคร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CC0C7CD0-8F53-4434-B434-959E571F5E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31215" y="1027906"/>
            <a:ext cx="4666681" cy="51700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93214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0BCAC405-1746-48F9-98D7-32A0C7E06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52815" y="699996"/>
            <a:ext cx="4085503" cy="57928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นครพนม</a:t>
            </a:r>
          </a:p>
        </p:txBody>
      </p:sp>
    </p:spTree>
    <p:extLst>
      <p:ext uri="{BB962C8B-B14F-4D97-AF65-F5344CB8AC3E}">
        <p14:creationId xmlns:p14="http://schemas.microsoft.com/office/powerpoint/2010/main" val="416709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เลย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9982A8E4-91E3-4863-B65D-6FBD91361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1658" y="664028"/>
            <a:ext cx="4933291" cy="55299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055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หนองคาย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EF3B7B36-AEB6-4BA5-94C0-00D55DF50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6229" y="1529717"/>
            <a:ext cx="6668977" cy="37985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3094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หนองบัวลำภู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EF3B7B36-AEB6-4BA5-94C0-00D55DF50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9580" y="710851"/>
            <a:ext cx="3867697" cy="4965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31580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บึงกาฬ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EF3B7B36-AEB6-4BA5-94C0-00D55DF50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96374" y="1207445"/>
            <a:ext cx="5964723" cy="44431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2515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72D10E-DCFE-485D-99B9-E0CB69A7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อุดรธานี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056F92F5-BEA3-4881-8649-06305EE82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73354" y="941638"/>
            <a:ext cx="6259047" cy="49747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1118605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4889</TotalTime>
  <Words>20</Words>
  <Application>Microsoft Office PowerPoint</Application>
  <PresentationFormat>แบบจอกว้าง</PresentationFormat>
  <Paragraphs>15</Paragraphs>
  <Slides>15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TH Sarabun New</vt:lpstr>
      <vt:lpstr>ธีมของ Office</vt:lpstr>
      <vt:lpstr>เขตสุขภาพที่ 8</vt:lpstr>
      <vt:lpstr>อุดรธานี</vt:lpstr>
      <vt:lpstr>สกลนคร</vt:lpstr>
      <vt:lpstr>นครพนม</vt:lpstr>
      <vt:lpstr>เลย</vt:lpstr>
      <vt:lpstr>หนองคาย</vt:lpstr>
      <vt:lpstr>หนองบัวลำภู</vt:lpstr>
      <vt:lpstr>บึงกาฬ</vt:lpstr>
      <vt:lpstr>อุดรธานี</vt:lpstr>
      <vt:lpstr>สกลนคร</vt:lpstr>
      <vt:lpstr>นครพนม</vt:lpstr>
      <vt:lpstr>เลย</vt:lpstr>
      <vt:lpstr>หนองคาย</vt:lpstr>
      <vt:lpstr>หนองบัวลำภู</vt:lpstr>
      <vt:lpstr>บึงกาฬ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Superman</dc:creator>
  <cp:lastModifiedBy>Superman</cp:lastModifiedBy>
  <cp:revision>22</cp:revision>
  <dcterms:created xsi:type="dcterms:W3CDTF">2020-08-29T05:55:50Z</dcterms:created>
  <dcterms:modified xsi:type="dcterms:W3CDTF">2020-09-19T04:03:20Z</dcterms:modified>
</cp:coreProperties>
</file>