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265" r:id="rId3"/>
    <p:sldId id="258" r:id="rId4"/>
    <p:sldId id="267" r:id="rId5"/>
    <p:sldId id="286" r:id="rId6"/>
    <p:sldId id="284" r:id="rId7"/>
    <p:sldId id="272" r:id="rId8"/>
    <p:sldId id="261" r:id="rId9"/>
    <p:sldId id="268" r:id="rId10"/>
    <p:sldId id="283" r:id="rId11"/>
    <p:sldId id="269" r:id="rId12"/>
    <p:sldId id="266" r:id="rId13"/>
    <p:sldId id="273" r:id="rId14"/>
    <p:sldId id="274" r:id="rId15"/>
    <p:sldId id="277" r:id="rId16"/>
    <p:sldId id="278" r:id="rId17"/>
    <p:sldId id="279" r:id="rId18"/>
    <p:sldId id="280" r:id="rId19"/>
    <p:sldId id="285" r:id="rId20"/>
    <p:sldId id="281" r:id="rId21"/>
    <p:sldId id="287" r:id="rId22"/>
  </p:sldIdLst>
  <p:sldSz cx="12192000" cy="6858000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265871"/>
    <a:srgbClr val="056839"/>
    <a:srgbClr val="BDD7EE"/>
    <a:srgbClr val="800080"/>
    <a:srgbClr val="CCFF66"/>
    <a:srgbClr val="CCFF99"/>
    <a:srgbClr val="99FF66"/>
    <a:srgbClr val="CC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2BE97-3A5D-4504-A483-19CEAE39B6E0}" v="28" dt="2020-08-05T03:19:14.678"/>
    <p1510:client id="{B8FF6380-C164-4A91-A8E8-157ACCFD7F0B}" v="9" dt="2020-08-06T03:10:29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ivichit Chaiyasit" userId="2c75daa1c7d070b3" providerId="LiveId" clId="{1C14CFEF-1341-4B1C-B1D9-FE362F3A00EF}"/>
    <pc:docChg chg="undo redo custSel mod addSld delSld modSld sldOrd">
      <pc:chgData name="Chaivichit Chaiyasit" userId="2c75daa1c7d070b3" providerId="LiveId" clId="{1C14CFEF-1341-4B1C-B1D9-FE362F3A00EF}" dt="2020-08-04T12:58:23.686" v="1027" actId="20577"/>
      <pc:docMkLst>
        <pc:docMk/>
      </pc:docMkLst>
      <pc:sldChg chg="modSp mod">
        <pc:chgData name="Chaivichit Chaiyasit" userId="2c75daa1c7d070b3" providerId="LiveId" clId="{1C14CFEF-1341-4B1C-B1D9-FE362F3A00EF}" dt="2020-08-02T11:14:27.533" v="757" actId="20577"/>
        <pc:sldMkLst>
          <pc:docMk/>
          <pc:sldMk cId="4023240458" sldId="258"/>
        </pc:sldMkLst>
        <pc:spChg chg="mod">
          <ac:chgData name="Chaivichit Chaiyasit" userId="2c75daa1c7d070b3" providerId="LiveId" clId="{1C14CFEF-1341-4B1C-B1D9-FE362F3A00EF}" dt="2020-08-02T11:14:27.533" v="757" actId="20577"/>
          <ac:spMkLst>
            <pc:docMk/>
            <pc:sldMk cId="4023240458" sldId="258"/>
            <ac:spMk id="3" creationId="{AE54C3C4-44F1-4B67-A9C0-7F8C298CC71C}"/>
          </ac:spMkLst>
        </pc:spChg>
      </pc:sldChg>
      <pc:sldChg chg="addSp delSp modSp mod">
        <pc:chgData name="Chaivichit Chaiyasit" userId="2c75daa1c7d070b3" providerId="LiveId" clId="{1C14CFEF-1341-4B1C-B1D9-FE362F3A00EF}" dt="2020-08-02T08:42:53.229" v="244" actId="1957"/>
        <pc:sldMkLst>
          <pc:docMk/>
          <pc:sldMk cId="220504800" sldId="260"/>
        </pc:sldMkLst>
        <pc:spChg chg="mod">
          <ac:chgData name="Chaivichit Chaiyasit" userId="2c75daa1c7d070b3" providerId="LiveId" clId="{1C14CFEF-1341-4B1C-B1D9-FE362F3A00EF}" dt="2020-08-02T08:07:39.643" v="142" actId="20577"/>
          <ac:spMkLst>
            <pc:docMk/>
            <pc:sldMk cId="220504800" sldId="260"/>
            <ac:spMk id="5" creationId="{272E3CD8-8AF0-4319-B30F-39DB2E448B34}"/>
          </ac:spMkLst>
        </pc:spChg>
        <pc:graphicFrameChg chg="modGraphic">
          <ac:chgData name="Chaivichit Chaiyasit" userId="2c75daa1c7d070b3" providerId="LiveId" clId="{1C14CFEF-1341-4B1C-B1D9-FE362F3A00EF}" dt="2020-08-02T08:05:30.113" v="134" actId="20577"/>
          <ac:graphicFrameMkLst>
            <pc:docMk/>
            <pc:sldMk cId="220504800" sldId="260"/>
            <ac:graphicFrameMk id="2" creationId="{00000000-0000-0000-0000-000000000000}"/>
          </ac:graphicFrameMkLst>
        </pc:graphicFrameChg>
        <pc:graphicFrameChg chg="add del mod">
          <ac:chgData name="Chaivichit Chaiyasit" userId="2c75daa1c7d070b3" providerId="LiveId" clId="{1C14CFEF-1341-4B1C-B1D9-FE362F3A00EF}" dt="2020-08-02T08:42:53.229" v="244" actId="1957"/>
          <ac:graphicFrameMkLst>
            <pc:docMk/>
            <pc:sldMk cId="220504800" sldId="260"/>
            <ac:graphicFrameMk id="6" creationId="{6016CBF5-9BC7-4E36-9F1C-2D00902B558D}"/>
          </ac:graphicFrameMkLst>
        </pc:graphicFrameChg>
      </pc:sldChg>
      <pc:sldChg chg="addSp delSp modSp mod setBg">
        <pc:chgData name="Chaivichit Chaiyasit" userId="2c75daa1c7d070b3" providerId="LiveId" clId="{1C14CFEF-1341-4B1C-B1D9-FE362F3A00EF}" dt="2020-08-02T11:04:42.086" v="742" actId="20577"/>
        <pc:sldMkLst>
          <pc:docMk/>
          <pc:sldMk cId="598542072" sldId="261"/>
        </pc:sldMkLst>
        <pc:spChg chg="mod ord">
          <ac:chgData name="Chaivichit Chaiyasit" userId="2c75daa1c7d070b3" providerId="LiveId" clId="{1C14CFEF-1341-4B1C-B1D9-FE362F3A00EF}" dt="2020-08-02T11:00:37.712" v="622" actId="113"/>
          <ac:spMkLst>
            <pc:docMk/>
            <pc:sldMk cId="598542072" sldId="261"/>
            <ac:spMk id="3" creationId="{8D1C468B-CB04-4531-97CF-13D92896B972}"/>
          </ac:spMkLst>
        </pc:spChg>
        <pc:spChg chg="add">
          <ac:chgData name="Chaivichit Chaiyasit" userId="2c75daa1c7d070b3" providerId="LiveId" clId="{1C14CFEF-1341-4B1C-B1D9-FE362F3A00EF}" dt="2020-08-02T10:53:31.687" v="443" actId="26606"/>
          <ac:spMkLst>
            <pc:docMk/>
            <pc:sldMk cId="598542072" sldId="261"/>
            <ac:spMk id="156" creationId="{A4AC5506-6312-4701-8D3C-40187889A947}"/>
          </ac:spMkLst>
        </pc:spChg>
        <pc:graphicFrameChg chg="del">
          <ac:chgData name="Chaivichit Chaiyasit" userId="2c75daa1c7d070b3" providerId="LiveId" clId="{1C14CFEF-1341-4B1C-B1D9-FE362F3A00EF}" dt="2020-08-02T10:52:32.197" v="440" actId="478"/>
          <ac:graphicFrameMkLst>
            <pc:docMk/>
            <pc:sldMk cId="598542072" sldId="261"/>
            <ac:graphicFrameMk id="2" creationId="{740B054F-2878-43B1-97AD-C3F239A5F707}"/>
          </ac:graphicFrameMkLst>
        </pc:graphicFrameChg>
        <pc:graphicFrameChg chg="add mod modGraphic">
          <ac:chgData name="Chaivichit Chaiyasit" userId="2c75daa1c7d070b3" providerId="LiveId" clId="{1C14CFEF-1341-4B1C-B1D9-FE362F3A00EF}" dt="2020-08-02T11:04:42.086" v="742" actId="20577"/>
          <ac:graphicFrameMkLst>
            <pc:docMk/>
            <pc:sldMk cId="598542072" sldId="261"/>
            <ac:graphicFrameMk id="4" creationId="{39C95402-995F-429E-B890-4052BCDB4555}"/>
          </ac:graphicFrameMkLst>
        </pc:graphicFrameChg>
      </pc:sldChg>
      <pc:sldChg chg="modSp mod">
        <pc:chgData name="Chaivichit Chaiyasit" userId="2c75daa1c7d070b3" providerId="LiveId" clId="{1C14CFEF-1341-4B1C-B1D9-FE362F3A00EF}" dt="2020-08-04T12:57:20.683" v="1023" actId="1076"/>
        <pc:sldMkLst>
          <pc:docMk/>
          <pc:sldMk cId="3235357818" sldId="266"/>
        </pc:sldMkLst>
        <pc:spChg chg="mod">
          <ac:chgData name="Chaivichit Chaiyasit" userId="2c75daa1c7d070b3" providerId="LiveId" clId="{1C14CFEF-1341-4B1C-B1D9-FE362F3A00EF}" dt="2020-08-04T12:55:14.726" v="955" actId="1076"/>
          <ac:spMkLst>
            <pc:docMk/>
            <pc:sldMk cId="3235357818" sldId="266"/>
            <ac:spMk id="3" creationId="{898D9D55-6D4D-451E-A642-3BCC1F6FF541}"/>
          </ac:spMkLst>
        </pc:spChg>
        <pc:spChg chg="mod">
          <ac:chgData name="Chaivichit Chaiyasit" userId="2c75daa1c7d070b3" providerId="LiveId" clId="{1C14CFEF-1341-4B1C-B1D9-FE362F3A00EF}" dt="2020-08-04T12:57:20.683" v="1023" actId="1076"/>
          <ac:spMkLst>
            <pc:docMk/>
            <pc:sldMk cId="3235357818" sldId="266"/>
            <ac:spMk id="7" creationId="{F567C2DA-F071-406B-ADDC-8094A71880EC}"/>
          </ac:spMkLst>
        </pc:spChg>
      </pc:sldChg>
      <pc:sldChg chg="modSp mod">
        <pc:chgData name="Chaivichit Chaiyasit" userId="2c75daa1c7d070b3" providerId="LiveId" clId="{1C14CFEF-1341-4B1C-B1D9-FE362F3A00EF}" dt="2020-08-02T11:16:29.484" v="761" actId="20577"/>
        <pc:sldMkLst>
          <pc:docMk/>
          <pc:sldMk cId="1189259791" sldId="267"/>
        </pc:sldMkLst>
        <pc:graphicFrameChg chg="modGraphic">
          <ac:chgData name="Chaivichit Chaiyasit" userId="2c75daa1c7d070b3" providerId="LiveId" clId="{1C14CFEF-1341-4B1C-B1D9-FE362F3A00EF}" dt="2020-08-02T11:16:29.484" v="761" actId="20577"/>
          <ac:graphicFrameMkLst>
            <pc:docMk/>
            <pc:sldMk cId="1189259791" sldId="267"/>
            <ac:graphicFrameMk id="6" creationId="{FBE04E9E-81AA-4A69-BFDF-7DF5D031D285}"/>
          </ac:graphicFrameMkLst>
        </pc:graphicFrameChg>
      </pc:sldChg>
      <pc:sldChg chg="modSp mod">
        <pc:chgData name="Chaivichit Chaiyasit" userId="2c75daa1c7d070b3" providerId="LiveId" clId="{1C14CFEF-1341-4B1C-B1D9-FE362F3A00EF}" dt="2020-08-04T12:58:23.686" v="1027" actId="20577"/>
        <pc:sldMkLst>
          <pc:docMk/>
          <pc:sldMk cId="4257438145" sldId="269"/>
        </pc:sldMkLst>
        <pc:spChg chg="mod">
          <ac:chgData name="Chaivichit Chaiyasit" userId="2c75daa1c7d070b3" providerId="LiveId" clId="{1C14CFEF-1341-4B1C-B1D9-FE362F3A00EF}" dt="2020-08-04T12:53:29.795" v="927" actId="14100"/>
          <ac:spMkLst>
            <pc:docMk/>
            <pc:sldMk cId="4257438145" sldId="269"/>
            <ac:spMk id="2" creationId="{BBB3A7C3-3FDC-4CA3-99BA-9AD5BBBE6486}"/>
          </ac:spMkLst>
        </pc:spChg>
        <pc:graphicFrameChg chg="mod modGraphic">
          <ac:chgData name="Chaivichit Chaiyasit" userId="2c75daa1c7d070b3" providerId="LiveId" clId="{1C14CFEF-1341-4B1C-B1D9-FE362F3A00EF}" dt="2020-08-04T12:58:23.686" v="1027" actId="20577"/>
          <ac:graphicFrameMkLst>
            <pc:docMk/>
            <pc:sldMk cId="4257438145" sldId="269"/>
            <ac:graphicFrameMk id="5" creationId="{4B754B77-2D4C-431F-BF71-38EF27353148}"/>
          </ac:graphicFrameMkLst>
        </pc:graphicFrameChg>
      </pc:sldChg>
      <pc:sldChg chg="modSp mod">
        <pc:chgData name="Chaivichit Chaiyasit" userId="2c75daa1c7d070b3" providerId="LiveId" clId="{1C14CFEF-1341-4B1C-B1D9-FE362F3A00EF}" dt="2020-08-02T11:05:41.878" v="750" actId="14100"/>
        <pc:sldMkLst>
          <pc:docMk/>
          <pc:sldMk cId="27950907" sldId="272"/>
        </pc:sldMkLst>
        <pc:spChg chg="mod">
          <ac:chgData name="Chaivichit Chaiyasit" userId="2c75daa1c7d070b3" providerId="LiveId" clId="{1C14CFEF-1341-4B1C-B1D9-FE362F3A00EF}" dt="2020-08-02T11:05:41.878" v="750" actId="14100"/>
          <ac:spMkLst>
            <pc:docMk/>
            <pc:sldMk cId="27950907" sldId="272"/>
            <ac:spMk id="8" creationId="{56868B21-A2BA-4C34-B7FE-D43B20FDD7EF}"/>
          </ac:spMkLst>
        </pc:spChg>
        <pc:graphicFrameChg chg="mod modGraphic">
          <ac:chgData name="Chaivichit Chaiyasit" userId="2c75daa1c7d070b3" providerId="LiveId" clId="{1C14CFEF-1341-4B1C-B1D9-FE362F3A00EF}" dt="2020-08-02T11:05:20.158" v="745" actId="207"/>
          <ac:graphicFrameMkLst>
            <pc:docMk/>
            <pc:sldMk cId="27950907" sldId="272"/>
            <ac:graphicFrameMk id="6" creationId="{0F66E469-9324-44F5-BBA4-5EB97DA82A7D}"/>
          </ac:graphicFrameMkLst>
        </pc:graphicFrameChg>
      </pc:sldChg>
      <pc:sldChg chg="addSp modSp mod ord">
        <pc:chgData name="Chaivichit Chaiyasit" userId="2c75daa1c7d070b3" providerId="LiveId" clId="{1C14CFEF-1341-4B1C-B1D9-FE362F3A00EF}" dt="2020-08-04T12:44:35.012" v="767" actId="27918"/>
        <pc:sldMkLst>
          <pc:docMk/>
          <pc:sldMk cId="4104909352" sldId="283"/>
        </pc:sldMkLst>
        <pc:spChg chg="add mod">
          <ac:chgData name="Chaivichit Chaiyasit" userId="2c75daa1c7d070b3" providerId="LiveId" clId="{1C14CFEF-1341-4B1C-B1D9-FE362F3A00EF}" dt="2020-08-02T07:52:39.322" v="33" actId="1076"/>
          <ac:spMkLst>
            <pc:docMk/>
            <pc:sldMk cId="4104909352" sldId="283"/>
            <ac:spMk id="2" creationId="{E8658A46-ACAB-4217-93E8-D83B8D456378}"/>
          </ac:spMkLst>
        </pc:spChg>
        <pc:spChg chg="mod">
          <ac:chgData name="Chaivichit Chaiyasit" userId="2c75daa1c7d070b3" providerId="LiveId" clId="{1C14CFEF-1341-4B1C-B1D9-FE362F3A00EF}" dt="2020-08-02T07:49:27.328" v="7" actId="1076"/>
          <ac:spMkLst>
            <pc:docMk/>
            <pc:sldMk cId="4104909352" sldId="283"/>
            <ac:spMk id="5" creationId="{A26A9A9D-CBBE-4124-8388-D867EE673B6A}"/>
          </ac:spMkLst>
        </pc:spChg>
        <pc:spChg chg="mod">
          <ac:chgData name="Chaivichit Chaiyasit" userId="2c75daa1c7d070b3" providerId="LiveId" clId="{1C14CFEF-1341-4B1C-B1D9-FE362F3A00EF}" dt="2020-08-02T07:49:29.515" v="8" actId="1076"/>
          <ac:spMkLst>
            <pc:docMk/>
            <pc:sldMk cId="4104909352" sldId="283"/>
            <ac:spMk id="7" creationId="{003CF8BA-6CAB-44AD-A307-420E30C876AE}"/>
          </ac:spMkLst>
        </pc:spChg>
        <pc:graphicFrameChg chg="mod">
          <ac:chgData name="Chaivichit Chaiyasit" userId="2c75daa1c7d070b3" providerId="LiveId" clId="{1C14CFEF-1341-4B1C-B1D9-FE362F3A00EF}" dt="2020-08-02T07:51:46.173" v="15"/>
          <ac:graphicFrameMkLst>
            <pc:docMk/>
            <pc:sldMk cId="4104909352" sldId="283"/>
            <ac:graphicFrameMk id="10" creationId="{91177AEF-9A31-456C-A7C2-93441F3040FF}"/>
          </ac:graphicFrameMkLst>
        </pc:graphicFrameChg>
      </pc:sldChg>
      <pc:sldChg chg="addSp delSp modSp new mod">
        <pc:chgData name="Chaivichit Chaiyasit" userId="2c75daa1c7d070b3" providerId="LiveId" clId="{1C14CFEF-1341-4B1C-B1D9-FE362F3A00EF}" dt="2020-08-02T10:48:40.056" v="428" actId="20577"/>
        <pc:sldMkLst>
          <pc:docMk/>
          <pc:sldMk cId="3321452280" sldId="284"/>
        </pc:sldMkLst>
        <pc:spChg chg="del">
          <ac:chgData name="Chaivichit Chaiyasit" userId="2c75daa1c7d070b3" providerId="LiveId" clId="{1C14CFEF-1341-4B1C-B1D9-FE362F3A00EF}" dt="2020-08-02T09:38:48.590" v="247" actId="478"/>
          <ac:spMkLst>
            <pc:docMk/>
            <pc:sldMk cId="3321452280" sldId="284"/>
            <ac:spMk id="2" creationId="{105D8E11-2C65-40DA-B433-5A85246077A1}"/>
          </ac:spMkLst>
        </pc:spChg>
        <pc:spChg chg="del">
          <ac:chgData name="Chaivichit Chaiyasit" userId="2c75daa1c7d070b3" providerId="LiveId" clId="{1C14CFEF-1341-4B1C-B1D9-FE362F3A00EF}" dt="2020-08-02T09:38:50.146" v="248" actId="478"/>
          <ac:spMkLst>
            <pc:docMk/>
            <pc:sldMk cId="3321452280" sldId="284"/>
            <ac:spMk id="3" creationId="{BF3B943B-6ADD-4A8A-A2A4-0B9EF4718E4D}"/>
          </ac:spMkLst>
        </pc:spChg>
        <pc:spChg chg="del">
          <ac:chgData name="Chaivichit Chaiyasit" userId="2c75daa1c7d070b3" providerId="LiveId" clId="{1C14CFEF-1341-4B1C-B1D9-FE362F3A00EF}" dt="2020-08-02T09:38:51.443" v="249" actId="478"/>
          <ac:spMkLst>
            <pc:docMk/>
            <pc:sldMk cId="3321452280" sldId="284"/>
            <ac:spMk id="4" creationId="{D94FBEB6-87A0-48AE-ADB1-F545049AB656}"/>
          </ac:spMkLst>
        </pc:spChg>
        <pc:spChg chg="del">
          <ac:chgData name="Chaivichit Chaiyasit" userId="2c75daa1c7d070b3" providerId="LiveId" clId="{1C14CFEF-1341-4B1C-B1D9-FE362F3A00EF}" dt="2020-08-02T09:38:52.947" v="250" actId="478"/>
          <ac:spMkLst>
            <pc:docMk/>
            <pc:sldMk cId="3321452280" sldId="284"/>
            <ac:spMk id="5" creationId="{9626D6C1-53B3-479A-85A7-66D81E094564}"/>
          </ac:spMkLst>
        </pc:spChg>
        <pc:spChg chg="add mod">
          <ac:chgData name="Chaivichit Chaiyasit" userId="2c75daa1c7d070b3" providerId="LiveId" clId="{1C14CFEF-1341-4B1C-B1D9-FE362F3A00EF}" dt="2020-08-02T10:02:46.454" v="403" actId="20577"/>
          <ac:spMkLst>
            <pc:docMk/>
            <pc:sldMk cId="3321452280" sldId="284"/>
            <ac:spMk id="8" creationId="{39CDB439-41EB-42FB-BC35-C0F08CF620C8}"/>
          </ac:spMkLst>
        </pc:spChg>
        <pc:graphicFrameChg chg="add mod modGraphic">
          <ac:chgData name="Chaivichit Chaiyasit" userId="2c75daa1c7d070b3" providerId="LiveId" clId="{1C14CFEF-1341-4B1C-B1D9-FE362F3A00EF}" dt="2020-08-02T10:48:40.056" v="428" actId="20577"/>
          <ac:graphicFrameMkLst>
            <pc:docMk/>
            <pc:sldMk cId="3321452280" sldId="284"/>
            <ac:graphicFrameMk id="6" creationId="{E21FF2C0-2BDE-4C19-8E08-20B9C6F2F9CD}"/>
          </ac:graphicFrameMkLst>
        </pc:graphicFrameChg>
        <pc:graphicFrameChg chg="add mod">
          <ac:chgData name="Chaivichit Chaiyasit" userId="2c75daa1c7d070b3" providerId="LiveId" clId="{1C14CFEF-1341-4B1C-B1D9-FE362F3A00EF}" dt="2020-08-02T10:36:38.194" v="407" actId="207"/>
          <ac:graphicFrameMkLst>
            <pc:docMk/>
            <pc:sldMk cId="3321452280" sldId="284"/>
            <ac:graphicFrameMk id="9" creationId="{CBA83071-FCED-4816-8FE5-5343E1CFF0E8}"/>
          </ac:graphicFrameMkLst>
        </pc:graphicFrameChg>
      </pc:sldChg>
      <pc:sldChg chg="del">
        <pc:chgData name="Chaivichit Chaiyasit" userId="2c75daa1c7d070b3" providerId="LiveId" clId="{1C14CFEF-1341-4B1C-B1D9-FE362F3A00EF}" dt="2020-08-03T12:22:15.401" v="762" actId="2696"/>
        <pc:sldMkLst>
          <pc:docMk/>
          <pc:sldMk cId="3065720757" sldId="286"/>
        </pc:sldMkLst>
      </pc:sldChg>
    </pc:docChg>
  </pc:docChgLst>
  <pc:docChgLst>
    <pc:chgData name="Chaivichit Chaiyasit" userId="2c75daa1c7d070b3" providerId="LiveId" clId="{A8A2BE97-3A5D-4504-A483-19CEAE39B6E0}"/>
    <pc:docChg chg="undo custSel mod addSld delSld modSld">
      <pc:chgData name="Chaivichit Chaiyasit" userId="2c75daa1c7d070b3" providerId="LiveId" clId="{A8A2BE97-3A5D-4504-A483-19CEAE39B6E0}" dt="2020-08-05T03:26:50.004" v="1198" actId="20577"/>
      <pc:docMkLst>
        <pc:docMk/>
      </pc:docMkLst>
      <pc:sldChg chg="modSp mod">
        <pc:chgData name="Chaivichit Chaiyasit" userId="2c75daa1c7d070b3" providerId="LiveId" clId="{A8A2BE97-3A5D-4504-A483-19CEAE39B6E0}" dt="2020-08-05T03:09:55.688" v="996" actId="20577"/>
        <pc:sldMkLst>
          <pc:docMk/>
          <pc:sldMk cId="3235357818" sldId="266"/>
        </pc:sldMkLst>
        <pc:spChg chg="mod">
          <ac:chgData name="Chaivichit Chaiyasit" userId="2c75daa1c7d070b3" providerId="LiveId" clId="{A8A2BE97-3A5D-4504-A483-19CEAE39B6E0}" dt="2020-08-05T03:09:55.688" v="996" actId="20577"/>
          <ac:spMkLst>
            <pc:docMk/>
            <pc:sldMk cId="3235357818" sldId="266"/>
            <ac:spMk id="7" creationId="{F567C2DA-F071-406B-ADDC-8094A71880EC}"/>
          </ac:spMkLst>
        </pc:spChg>
      </pc:sldChg>
      <pc:sldChg chg="modSp mod">
        <pc:chgData name="Chaivichit Chaiyasit" userId="2c75daa1c7d070b3" providerId="LiveId" clId="{A8A2BE97-3A5D-4504-A483-19CEAE39B6E0}" dt="2020-08-05T02:46:38.169" v="759" actId="207"/>
        <pc:sldMkLst>
          <pc:docMk/>
          <pc:sldMk cId="1189259791" sldId="267"/>
        </pc:sldMkLst>
        <pc:graphicFrameChg chg="modGraphic">
          <ac:chgData name="Chaivichit Chaiyasit" userId="2c75daa1c7d070b3" providerId="LiveId" clId="{A8A2BE97-3A5D-4504-A483-19CEAE39B6E0}" dt="2020-08-05T02:46:38.169" v="759" actId="207"/>
          <ac:graphicFrameMkLst>
            <pc:docMk/>
            <pc:sldMk cId="1189259791" sldId="267"/>
            <ac:graphicFrameMk id="6" creationId="{FBE04E9E-81AA-4A69-BFDF-7DF5D031D285}"/>
          </ac:graphicFrameMkLst>
        </pc:graphicFrameChg>
      </pc:sldChg>
      <pc:sldChg chg="modSp mod">
        <pc:chgData name="Chaivichit Chaiyasit" userId="2c75daa1c7d070b3" providerId="LiveId" clId="{A8A2BE97-3A5D-4504-A483-19CEAE39B6E0}" dt="2020-08-03T04:07:34.286" v="49" actId="207"/>
        <pc:sldMkLst>
          <pc:docMk/>
          <pc:sldMk cId="2959741483" sldId="268"/>
        </pc:sldMkLst>
        <pc:graphicFrameChg chg="modGraphic">
          <ac:chgData name="Chaivichit Chaiyasit" userId="2c75daa1c7d070b3" providerId="LiveId" clId="{A8A2BE97-3A5D-4504-A483-19CEAE39B6E0}" dt="2020-08-03T04:07:34.286" v="49" actId="207"/>
          <ac:graphicFrameMkLst>
            <pc:docMk/>
            <pc:sldMk cId="2959741483" sldId="268"/>
            <ac:graphicFrameMk id="5" creationId="{1217421A-8444-48AA-83DA-D9DF1D3D55DF}"/>
          </ac:graphicFrameMkLst>
        </pc:graphicFrameChg>
      </pc:sldChg>
      <pc:sldChg chg="modSp mod">
        <pc:chgData name="Chaivichit Chaiyasit" userId="2c75daa1c7d070b3" providerId="LiveId" clId="{A8A2BE97-3A5D-4504-A483-19CEAE39B6E0}" dt="2020-08-05T02:07:12.971" v="182" actId="122"/>
        <pc:sldMkLst>
          <pc:docMk/>
          <pc:sldMk cId="4257438145" sldId="269"/>
        </pc:sldMkLst>
        <pc:spChg chg="mod">
          <ac:chgData name="Chaivichit Chaiyasit" userId="2c75daa1c7d070b3" providerId="LiveId" clId="{A8A2BE97-3A5D-4504-A483-19CEAE39B6E0}" dt="2020-08-05T02:07:02.624" v="181" actId="14100"/>
          <ac:spMkLst>
            <pc:docMk/>
            <pc:sldMk cId="4257438145" sldId="269"/>
            <ac:spMk id="6" creationId="{025B3263-16EA-4BA4-B248-55D3515AD454}"/>
          </ac:spMkLst>
        </pc:spChg>
        <pc:graphicFrameChg chg="mod modGraphic">
          <ac:chgData name="Chaivichit Chaiyasit" userId="2c75daa1c7d070b3" providerId="LiveId" clId="{A8A2BE97-3A5D-4504-A483-19CEAE39B6E0}" dt="2020-08-05T02:07:12.971" v="182" actId="122"/>
          <ac:graphicFrameMkLst>
            <pc:docMk/>
            <pc:sldMk cId="4257438145" sldId="269"/>
            <ac:graphicFrameMk id="5" creationId="{4B754B77-2D4C-431F-BF71-38EF27353148}"/>
          </ac:graphicFrameMkLst>
        </pc:graphicFrameChg>
      </pc:sldChg>
      <pc:sldChg chg="modSp mod">
        <pc:chgData name="Chaivichit Chaiyasit" userId="2c75daa1c7d070b3" providerId="LiveId" clId="{A8A2BE97-3A5D-4504-A483-19CEAE39B6E0}" dt="2020-08-05T02:07:49.498" v="183" actId="1076"/>
        <pc:sldMkLst>
          <pc:docMk/>
          <pc:sldMk cId="4290965298" sldId="278"/>
        </pc:sldMkLst>
        <pc:spChg chg="mod">
          <ac:chgData name="Chaivichit Chaiyasit" userId="2c75daa1c7d070b3" providerId="LiveId" clId="{A8A2BE97-3A5D-4504-A483-19CEAE39B6E0}" dt="2020-08-05T02:07:49.498" v="183" actId="1076"/>
          <ac:spMkLst>
            <pc:docMk/>
            <pc:sldMk cId="4290965298" sldId="278"/>
            <ac:spMk id="2" creationId="{641BC5F2-C080-4714-80D7-60F681994C52}"/>
          </ac:spMkLst>
        </pc:spChg>
      </pc:sldChg>
      <pc:sldChg chg="modSp mod">
        <pc:chgData name="Chaivichit Chaiyasit" userId="2c75daa1c7d070b3" providerId="LiveId" clId="{A8A2BE97-3A5D-4504-A483-19CEAE39B6E0}" dt="2020-08-05T02:08:14.273" v="184" actId="1076"/>
        <pc:sldMkLst>
          <pc:docMk/>
          <pc:sldMk cId="2782906121" sldId="279"/>
        </pc:sldMkLst>
        <pc:spChg chg="mod">
          <ac:chgData name="Chaivichit Chaiyasit" userId="2c75daa1c7d070b3" providerId="LiveId" clId="{A8A2BE97-3A5D-4504-A483-19CEAE39B6E0}" dt="2020-08-05T02:08:14.273" v="184" actId="1076"/>
          <ac:spMkLst>
            <pc:docMk/>
            <pc:sldMk cId="2782906121" sldId="279"/>
            <ac:spMk id="22" creationId="{BE36AFF8-CF4F-42A3-98EE-1F210F13F229}"/>
          </ac:spMkLst>
        </pc:spChg>
      </pc:sldChg>
      <pc:sldChg chg="addSp delSp modSp mod">
        <pc:chgData name="Chaivichit Chaiyasit" userId="2c75daa1c7d070b3" providerId="LiveId" clId="{A8A2BE97-3A5D-4504-A483-19CEAE39B6E0}" dt="2020-08-05T03:25:07.218" v="1149" actId="207"/>
        <pc:sldMkLst>
          <pc:docMk/>
          <pc:sldMk cId="186298660" sldId="280"/>
        </pc:sldMkLst>
        <pc:spChg chg="add del mod">
          <ac:chgData name="Chaivichit Chaiyasit" userId="2c75daa1c7d070b3" providerId="LiveId" clId="{A8A2BE97-3A5D-4504-A483-19CEAE39B6E0}" dt="2020-08-03T04:14:26.972" v="58" actId="478"/>
          <ac:spMkLst>
            <pc:docMk/>
            <pc:sldMk cId="186298660" sldId="280"/>
            <ac:spMk id="3" creationId="{507FCBC2-5CA8-4DB4-95CF-1AA55D3EA84B}"/>
          </ac:spMkLst>
        </pc:spChg>
        <pc:spChg chg="del">
          <ac:chgData name="Chaivichit Chaiyasit" userId="2c75daa1c7d070b3" providerId="LiveId" clId="{A8A2BE97-3A5D-4504-A483-19CEAE39B6E0}" dt="2020-08-03T04:15:21.745" v="69" actId="478"/>
          <ac:spMkLst>
            <pc:docMk/>
            <pc:sldMk cId="186298660" sldId="280"/>
            <ac:spMk id="7" creationId="{7E7AB420-E73C-4F7F-B3A0-2D1BB6C02A28}"/>
          </ac:spMkLst>
        </pc:spChg>
        <pc:spChg chg="mod">
          <ac:chgData name="Chaivichit Chaiyasit" userId="2c75daa1c7d070b3" providerId="LiveId" clId="{A8A2BE97-3A5D-4504-A483-19CEAE39B6E0}" dt="2020-08-03T04:35:52.505" v="164" actId="208"/>
          <ac:spMkLst>
            <pc:docMk/>
            <pc:sldMk cId="186298660" sldId="280"/>
            <ac:spMk id="8" creationId="{4B608A7C-5831-42D4-9567-D279BF53718F}"/>
          </ac:spMkLst>
        </pc:spChg>
        <pc:spChg chg="mod">
          <ac:chgData name="Chaivichit Chaiyasit" userId="2c75daa1c7d070b3" providerId="LiveId" clId="{A8A2BE97-3A5D-4504-A483-19CEAE39B6E0}" dt="2020-08-03T04:35:42.679" v="162" actId="208"/>
          <ac:spMkLst>
            <pc:docMk/>
            <pc:sldMk cId="186298660" sldId="280"/>
            <ac:spMk id="9" creationId="{E0DDD574-98BC-4AA7-8920-43D1A589BC57}"/>
          </ac:spMkLst>
        </pc:spChg>
        <pc:spChg chg="add mod">
          <ac:chgData name="Chaivichit Chaiyasit" userId="2c75daa1c7d070b3" providerId="LiveId" clId="{A8A2BE97-3A5D-4504-A483-19CEAE39B6E0}" dt="2020-08-03T04:31:41.375" v="107" actId="20577"/>
          <ac:spMkLst>
            <pc:docMk/>
            <pc:sldMk cId="186298660" sldId="280"/>
            <ac:spMk id="11" creationId="{2C86D766-2128-417D-B47B-B390BC70550A}"/>
          </ac:spMkLst>
        </pc:spChg>
        <pc:graphicFrameChg chg="del">
          <ac:chgData name="Chaivichit Chaiyasit" userId="2c75daa1c7d070b3" providerId="LiveId" clId="{A8A2BE97-3A5D-4504-A483-19CEAE39B6E0}" dt="2020-08-03T04:14:24.201" v="57" actId="478"/>
          <ac:graphicFrameMkLst>
            <pc:docMk/>
            <pc:sldMk cId="186298660" sldId="280"/>
            <ac:graphicFrameMk id="4" creationId="{F0C0645C-D5E6-47FA-A2BC-15803C797C57}"/>
          </ac:graphicFrameMkLst>
        </pc:graphicFrameChg>
        <pc:graphicFrameChg chg="add del mod modGraphic">
          <ac:chgData name="Chaivichit Chaiyasit" userId="2c75daa1c7d070b3" providerId="LiveId" clId="{A8A2BE97-3A5D-4504-A483-19CEAE39B6E0}" dt="2020-08-03T04:31:13.857" v="82" actId="478"/>
          <ac:graphicFrameMkLst>
            <pc:docMk/>
            <pc:sldMk cId="186298660" sldId="280"/>
            <ac:graphicFrameMk id="5" creationId="{D230E1F5-ABFB-4510-BE4B-D53C9197DC7B}"/>
          </ac:graphicFrameMkLst>
        </pc:graphicFrameChg>
        <pc:graphicFrameChg chg="add mod modGraphic">
          <ac:chgData name="Chaivichit Chaiyasit" userId="2c75daa1c7d070b3" providerId="LiveId" clId="{A8A2BE97-3A5D-4504-A483-19CEAE39B6E0}" dt="2020-08-05T03:25:07.218" v="1149" actId="207"/>
          <ac:graphicFrameMkLst>
            <pc:docMk/>
            <pc:sldMk cId="186298660" sldId="280"/>
            <ac:graphicFrameMk id="12" creationId="{0AF21126-477C-41B8-9739-1CE059D15822}"/>
          </ac:graphicFrameMkLst>
        </pc:graphicFrameChg>
        <pc:picChg chg="del">
          <ac:chgData name="Chaivichit Chaiyasit" userId="2c75daa1c7d070b3" providerId="LiveId" clId="{A8A2BE97-3A5D-4504-A483-19CEAE39B6E0}" dt="2020-08-03T04:12:57.396" v="56" actId="478"/>
          <ac:picMkLst>
            <pc:docMk/>
            <pc:sldMk cId="186298660" sldId="280"/>
            <ac:picMk id="6" creationId="{B2A5D767-9DCE-4ABD-A288-40F9A764B208}"/>
          </ac:picMkLst>
        </pc:picChg>
      </pc:sldChg>
      <pc:sldChg chg="addSp delSp modSp mod">
        <pc:chgData name="Chaivichit Chaiyasit" userId="2c75daa1c7d070b3" providerId="LiveId" clId="{A8A2BE97-3A5D-4504-A483-19CEAE39B6E0}" dt="2020-08-05T03:24:31.258" v="1147" actId="1076"/>
        <pc:sldMkLst>
          <pc:docMk/>
          <pc:sldMk cId="2248658666" sldId="281"/>
        </pc:sldMkLst>
        <pc:spChg chg="add mod">
          <ac:chgData name="Chaivichit Chaiyasit" userId="2c75daa1c7d070b3" providerId="LiveId" clId="{A8A2BE97-3A5D-4504-A483-19CEAE39B6E0}" dt="2020-08-05T03:24:31.258" v="1147" actId="1076"/>
          <ac:spMkLst>
            <pc:docMk/>
            <pc:sldMk cId="2248658666" sldId="281"/>
            <ac:spMk id="3" creationId="{2F0DED2C-3119-4FE0-83BD-8DBEC835A037}"/>
          </ac:spMkLst>
        </pc:spChg>
        <pc:spChg chg="del mod">
          <ac:chgData name="Chaivichit Chaiyasit" userId="2c75daa1c7d070b3" providerId="LiveId" clId="{A8A2BE97-3A5D-4504-A483-19CEAE39B6E0}" dt="2020-08-05T02:09:11.357" v="194" actId="478"/>
          <ac:spMkLst>
            <pc:docMk/>
            <pc:sldMk cId="2248658666" sldId="281"/>
            <ac:spMk id="5" creationId="{8F4A0A8B-6E42-4577-9944-773BD911327C}"/>
          </ac:spMkLst>
        </pc:spChg>
        <pc:spChg chg="mod">
          <ac:chgData name="Chaivichit Chaiyasit" userId="2c75daa1c7d070b3" providerId="LiveId" clId="{A8A2BE97-3A5D-4504-A483-19CEAE39B6E0}" dt="2020-08-05T03:24:28.837" v="1146" actId="1076"/>
          <ac:spMkLst>
            <pc:docMk/>
            <pc:sldMk cId="2248658666" sldId="281"/>
            <ac:spMk id="6" creationId="{94EC196D-339C-41A3-A78C-72FD7FA2CB9C}"/>
          </ac:spMkLst>
        </pc:spChg>
        <pc:spChg chg="mod">
          <ac:chgData name="Chaivichit Chaiyasit" userId="2c75daa1c7d070b3" providerId="LiveId" clId="{A8A2BE97-3A5D-4504-A483-19CEAE39B6E0}" dt="2020-08-05T03:24:23.303" v="1145" actId="1076"/>
          <ac:spMkLst>
            <pc:docMk/>
            <pc:sldMk cId="2248658666" sldId="281"/>
            <ac:spMk id="7" creationId="{15EFC9E3-CE5E-447C-88BD-759F2858261B}"/>
          </ac:spMkLst>
        </pc:spChg>
        <pc:picChg chg="mod modCrop">
          <ac:chgData name="Chaivichit Chaiyasit" userId="2c75daa1c7d070b3" providerId="LiveId" clId="{A8A2BE97-3A5D-4504-A483-19CEAE39B6E0}" dt="2020-08-05T03:23:45.488" v="1134" actId="732"/>
          <ac:picMkLst>
            <pc:docMk/>
            <pc:sldMk cId="2248658666" sldId="281"/>
            <ac:picMk id="4" creationId="{78E24B7A-675D-4DDC-B2AA-F004F60FF83B}"/>
          </ac:picMkLst>
        </pc:picChg>
        <pc:picChg chg="add mod modCrop">
          <ac:chgData name="Chaivichit Chaiyasit" userId="2c75daa1c7d070b3" providerId="LiveId" clId="{A8A2BE97-3A5D-4504-A483-19CEAE39B6E0}" dt="2020-08-05T03:24:20.698" v="1144" actId="14100"/>
          <ac:picMkLst>
            <pc:docMk/>
            <pc:sldMk cId="2248658666" sldId="281"/>
            <ac:picMk id="8" creationId="{320D7588-0EED-459F-9D7B-7D154AADC9BB}"/>
          </ac:picMkLst>
        </pc:picChg>
      </pc:sldChg>
      <pc:sldChg chg="del">
        <pc:chgData name="Chaivichit Chaiyasit" userId="2c75daa1c7d070b3" providerId="LiveId" clId="{A8A2BE97-3A5D-4504-A483-19CEAE39B6E0}" dt="2020-08-05T03:18:10.648" v="1017" actId="2696"/>
        <pc:sldMkLst>
          <pc:docMk/>
          <pc:sldMk cId="3027053844" sldId="282"/>
        </pc:sldMkLst>
      </pc:sldChg>
      <pc:sldChg chg="mod">
        <pc:chgData name="Chaivichit Chaiyasit" userId="2c75daa1c7d070b3" providerId="LiveId" clId="{A8A2BE97-3A5D-4504-A483-19CEAE39B6E0}" dt="2020-08-03T04:09:06.765" v="53" actId="27918"/>
        <pc:sldMkLst>
          <pc:docMk/>
          <pc:sldMk cId="4104909352" sldId="283"/>
        </pc:sldMkLst>
      </pc:sldChg>
      <pc:sldChg chg="addSp delSp modSp mod">
        <pc:chgData name="Chaivichit Chaiyasit" userId="2c75daa1c7d070b3" providerId="LiveId" clId="{A8A2BE97-3A5D-4504-A483-19CEAE39B6E0}" dt="2020-08-05T03:26:50.004" v="1198" actId="20577"/>
        <pc:sldMkLst>
          <pc:docMk/>
          <pc:sldMk cId="1729674618" sldId="285"/>
        </pc:sldMkLst>
        <pc:spChg chg="mod">
          <ac:chgData name="Chaivichit Chaiyasit" userId="2c75daa1c7d070b3" providerId="LiveId" clId="{A8A2BE97-3A5D-4504-A483-19CEAE39B6E0}" dt="2020-08-05T03:26:36.351" v="1196" actId="313"/>
          <ac:spMkLst>
            <pc:docMk/>
            <pc:sldMk cId="1729674618" sldId="285"/>
            <ac:spMk id="2" creationId="{55671665-F8AF-4A92-BC70-E7C76B9C7B1E}"/>
          </ac:spMkLst>
        </pc:spChg>
        <pc:spChg chg="del">
          <ac:chgData name="Chaivichit Chaiyasit" userId="2c75daa1c7d070b3" providerId="LiveId" clId="{A8A2BE97-3A5D-4504-A483-19CEAE39B6E0}" dt="2020-08-05T02:09:51.691" v="209" actId="478"/>
          <ac:spMkLst>
            <pc:docMk/>
            <pc:sldMk cId="1729674618" sldId="285"/>
            <ac:spMk id="3" creationId="{6C40B51D-C330-4904-9BB2-1D5BAC2EA4C0}"/>
          </ac:spMkLst>
        </pc:spChg>
        <pc:spChg chg="add mod">
          <ac:chgData name="Chaivichit Chaiyasit" userId="2c75daa1c7d070b3" providerId="LiveId" clId="{A8A2BE97-3A5D-4504-A483-19CEAE39B6E0}" dt="2020-08-05T03:26:50.004" v="1198" actId="20577"/>
          <ac:spMkLst>
            <pc:docMk/>
            <pc:sldMk cId="1729674618" sldId="285"/>
            <ac:spMk id="13" creationId="{C4717561-FF63-450A-8B42-F543BBEF5366}"/>
          </ac:spMkLst>
        </pc:spChg>
        <pc:picChg chg="mod modCrop">
          <ac:chgData name="Chaivichit Chaiyasit" userId="2c75daa1c7d070b3" providerId="LiveId" clId="{A8A2BE97-3A5D-4504-A483-19CEAE39B6E0}" dt="2020-08-05T02:26:43.342" v="534" actId="1076"/>
          <ac:picMkLst>
            <pc:docMk/>
            <pc:sldMk cId="1729674618" sldId="285"/>
            <ac:picMk id="5" creationId="{6CCF6FE8-0E81-4FD5-91C8-AB2B16710EC7}"/>
          </ac:picMkLst>
        </pc:picChg>
        <pc:picChg chg="add mod">
          <ac:chgData name="Chaivichit Chaiyasit" userId="2c75daa1c7d070b3" providerId="LiveId" clId="{A8A2BE97-3A5D-4504-A483-19CEAE39B6E0}" dt="2020-08-05T02:18:33.493" v="239" actId="1076"/>
          <ac:picMkLst>
            <pc:docMk/>
            <pc:sldMk cId="1729674618" sldId="285"/>
            <ac:picMk id="6" creationId="{6A6B083C-A83D-4235-9923-C682AB6D95E7}"/>
          </ac:picMkLst>
        </pc:picChg>
        <pc:picChg chg="del mod">
          <ac:chgData name="Chaivichit Chaiyasit" userId="2c75daa1c7d070b3" providerId="LiveId" clId="{A8A2BE97-3A5D-4504-A483-19CEAE39B6E0}" dt="2020-08-05T02:23:55.240" v="478" actId="478"/>
          <ac:picMkLst>
            <pc:docMk/>
            <pc:sldMk cId="1729674618" sldId="285"/>
            <ac:picMk id="7" creationId="{956FDE30-D325-4588-8EFD-28190A585DBF}"/>
          </ac:picMkLst>
        </pc:picChg>
        <pc:picChg chg="add mod">
          <ac:chgData name="Chaivichit Chaiyasit" userId="2c75daa1c7d070b3" providerId="LiveId" clId="{A8A2BE97-3A5D-4504-A483-19CEAE39B6E0}" dt="2020-08-05T02:18:29.559" v="238" actId="1076"/>
          <ac:picMkLst>
            <pc:docMk/>
            <pc:sldMk cId="1729674618" sldId="285"/>
            <ac:picMk id="10" creationId="{AF4648A1-276F-495C-82BF-496DC6E302F7}"/>
          </ac:picMkLst>
        </pc:picChg>
        <pc:picChg chg="add mod ord">
          <ac:chgData name="Chaivichit Chaiyasit" userId="2c75daa1c7d070b3" providerId="LiveId" clId="{A8A2BE97-3A5D-4504-A483-19CEAE39B6E0}" dt="2020-08-05T02:22:00.469" v="414" actId="167"/>
          <ac:picMkLst>
            <pc:docMk/>
            <pc:sldMk cId="1729674618" sldId="285"/>
            <ac:picMk id="12" creationId="{A748C303-D288-43B5-A67F-55C73CE0D551}"/>
          </ac:picMkLst>
        </pc:picChg>
        <pc:picChg chg="add mod modCrop">
          <ac:chgData name="Chaivichit Chaiyasit" userId="2c75daa1c7d070b3" providerId="LiveId" clId="{A8A2BE97-3A5D-4504-A483-19CEAE39B6E0}" dt="2020-08-05T02:26:41.899" v="533" actId="1076"/>
          <ac:picMkLst>
            <pc:docMk/>
            <pc:sldMk cId="1729674618" sldId="285"/>
            <ac:picMk id="15" creationId="{0AE305DC-D827-4E4F-80ED-8AE577B36B6D}"/>
          </ac:picMkLst>
        </pc:picChg>
      </pc:sldChg>
      <pc:sldChg chg="addSp delSp modSp new mod">
        <pc:chgData name="Chaivichit Chaiyasit" userId="2c75daa1c7d070b3" providerId="LiveId" clId="{A8A2BE97-3A5D-4504-A483-19CEAE39B6E0}" dt="2020-08-05T02:53:39.038" v="882" actId="14100"/>
        <pc:sldMkLst>
          <pc:docMk/>
          <pc:sldMk cId="3301889664" sldId="286"/>
        </pc:sldMkLst>
        <pc:spChg chg="del">
          <ac:chgData name="Chaivichit Chaiyasit" userId="2c75daa1c7d070b3" providerId="LiveId" clId="{A8A2BE97-3A5D-4504-A483-19CEAE39B6E0}" dt="2020-08-05T02:28:32.114" v="540" actId="478"/>
          <ac:spMkLst>
            <pc:docMk/>
            <pc:sldMk cId="3301889664" sldId="286"/>
            <ac:spMk id="2" creationId="{159E6408-5FA6-44BB-B206-6F354E8AFE30}"/>
          </ac:spMkLst>
        </pc:spChg>
        <pc:spChg chg="del">
          <ac:chgData name="Chaivichit Chaiyasit" userId="2c75daa1c7d070b3" providerId="LiveId" clId="{A8A2BE97-3A5D-4504-A483-19CEAE39B6E0}" dt="2020-08-05T02:28:20.754" v="537" actId="931"/>
          <ac:spMkLst>
            <pc:docMk/>
            <pc:sldMk cId="3301889664" sldId="286"/>
            <ac:spMk id="3" creationId="{080AF9D8-504E-4DEA-968F-106CE40FDAB7}"/>
          </ac:spMkLst>
        </pc:spChg>
        <pc:spChg chg="add mod">
          <ac:chgData name="Chaivichit Chaiyasit" userId="2c75daa1c7d070b3" providerId="LiveId" clId="{A8A2BE97-3A5D-4504-A483-19CEAE39B6E0}" dt="2020-08-05T02:46:17.339" v="757" actId="1076"/>
          <ac:spMkLst>
            <pc:docMk/>
            <pc:sldMk cId="3301889664" sldId="286"/>
            <ac:spMk id="9" creationId="{7B8BB28E-BE7E-48E8-B315-C750A042349F}"/>
          </ac:spMkLst>
        </pc:spChg>
        <pc:spChg chg="add mod">
          <ac:chgData name="Chaivichit Chaiyasit" userId="2c75daa1c7d070b3" providerId="LiveId" clId="{A8A2BE97-3A5D-4504-A483-19CEAE39B6E0}" dt="2020-08-05T02:52:48.729" v="871" actId="207"/>
          <ac:spMkLst>
            <pc:docMk/>
            <pc:sldMk cId="3301889664" sldId="286"/>
            <ac:spMk id="10" creationId="{96B2C9AC-0D57-4FBF-938F-2DD4B1DC1164}"/>
          </ac:spMkLst>
        </pc:spChg>
        <pc:spChg chg="add mod">
          <ac:chgData name="Chaivichit Chaiyasit" userId="2c75daa1c7d070b3" providerId="LiveId" clId="{A8A2BE97-3A5D-4504-A483-19CEAE39B6E0}" dt="2020-08-05T02:52:50.849" v="872" actId="207"/>
          <ac:spMkLst>
            <pc:docMk/>
            <pc:sldMk cId="3301889664" sldId="286"/>
            <ac:spMk id="13" creationId="{85A6DEBB-10ED-44EB-AB9B-76AB2C793907}"/>
          </ac:spMkLst>
        </pc:spChg>
        <pc:picChg chg="add mod modCrop">
          <ac:chgData name="Chaivichit Chaiyasit" userId="2c75daa1c7d070b3" providerId="LiveId" clId="{A8A2BE97-3A5D-4504-A483-19CEAE39B6E0}" dt="2020-08-05T02:50:47.589" v="853" actId="1076"/>
          <ac:picMkLst>
            <pc:docMk/>
            <pc:sldMk cId="3301889664" sldId="286"/>
            <ac:picMk id="6" creationId="{2A015D80-83E2-4816-A69D-43D5112EF8A4}"/>
          </ac:picMkLst>
        </pc:picChg>
        <pc:picChg chg="add mod modCrop">
          <ac:chgData name="Chaivichit Chaiyasit" userId="2c75daa1c7d070b3" providerId="LiveId" clId="{A8A2BE97-3A5D-4504-A483-19CEAE39B6E0}" dt="2020-08-05T02:50:49.358" v="854" actId="1076"/>
          <ac:picMkLst>
            <pc:docMk/>
            <pc:sldMk cId="3301889664" sldId="286"/>
            <ac:picMk id="8" creationId="{7EEDCA1E-A5B2-4E55-9999-0456CA06E107}"/>
          </ac:picMkLst>
        </pc:picChg>
        <pc:picChg chg="add mod">
          <ac:chgData name="Chaivichit Chaiyasit" userId="2c75daa1c7d070b3" providerId="LiveId" clId="{A8A2BE97-3A5D-4504-A483-19CEAE39B6E0}" dt="2020-08-05T02:52:29.679" v="868" actId="1076"/>
          <ac:picMkLst>
            <pc:docMk/>
            <pc:sldMk cId="3301889664" sldId="286"/>
            <ac:picMk id="12" creationId="{A907BC73-299A-4348-9328-5C5435AA69F1}"/>
          </ac:picMkLst>
        </pc:picChg>
        <pc:picChg chg="add del mod">
          <ac:chgData name="Chaivichit Chaiyasit" userId="2c75daa1c7d070b3" providerId="LiveId" clId="{A8A2BE97-3A5D-4504-A483-19CEAE39B6E0}" dt="2020-08-05T02:51:53.749" v="857" actId="478"/>
          <ac:picMkLst>
            <pc:docMk/>
            <pc:sldMk cId="3301889664" sldId="286"/>
            <ac:picMk id="15" creationId="{A40D21D9-C77C-4BB4-8991-BBFA8E5BF621}"/>
          </ac:picMkLst>
        </pc:picChg>
        <pc:picChg chg="add mod modCrop">
          <ac:chgData name="Chaivichit Chaiyasit" userId="2c75daa1c7d070b3" providerId="LiveId" clId="{A8A2BE97-3A5D-4504-A483-19CEAE39B6E0}" dt="2020-08-05T02:53:05.011" v="874" actId="1076"/>
          <ac:picMkLst>
            <pc:docMk/>
            <pc:sldMk cId="3301889664" sldId="286"/>
            <ac:picMk id="17" creationId="{082E9F8B-E38E-4487-90AF-0755EF18D17D}"/>
          </ac:picMkLst>
        </pc:picChg>
        <pc:picChg chg="add mod modCrop">
          <ac:chgData name="Chaivichit Chaiyasit" userId="2c75daa1c7d070b3" providerId="LiveId" clId="{A8A2BE97-3A5D-4504-A483-19CEAE39B6E0}" dt="2020-08-05T02:53:39.038" v="882" actId="14100"/>
          <ac:picMkLst>
            <pc:docMk/>
            <pc:sldMk cId="3301889664" sldId="286"/>
            <ac:picMk id="19" creationId="{754D7E2D-7147-4719-A5B7-FCAD09512EBB}"/>
          </ac:picMkLst>
        </pc:picChg>
      </pc:sldChg>
      <pc:sldChg chg="addSp delSp modSp new mod setBg">
        <pc:chgData name="Chaivichit Chaiyasit" userId="2c75daa1c7d070b3" providerId="LiveId" clId="{A8A2BE97-3A5D-4504-A483-19CEAE39B6E0}" dt="2020-08-05T03:19:31.028" v="1023" actId="1582"/>
        <pc:sldMkLst>
          <pc:docMk/>
          <pc:sldMk cId="1056203367" sldId="287"/>
        </pc:sldMkLst>
        <pc:spChg chg="add del">
          <ac:chgData name="Chaivichit Chaiyasit" userId="2c75daa1c7d070b3" providerId="LiveId" clId="{A8A2BE97-3A5D-4504-A483-19CEAE39B6E0}" dt="2020-08-05T03:17:42.808" v="1015" actId="26606"/>
          <ac:spMkLst>
            <pc:docMk/>
            <pc:sldMk cId="1056203367" sldId="287"/>
            <ac:spMk id="2" creationId="{312032C5-201F-4331-80F1-EFAEB9E4DA24}"/>
          </ac:spMkLst>
        </pc:spChg>
        <pc:spChg chg="del">
          <ac:chgData name="Chaivichit Chaiyasit" userId="2c75daa1c7d070b3" providerId="LiveId" clId="{A8A2BE97-3A5D-4504-A483-19CEAE39B6E0}" dt="2020-08-05T03:12:46.833" v="1001"/>
          <ac:spMkLst>
            <pc:docMk/>
            <pc:sldMk cId="1056203367" sldId="287"/>
            <ac:spMk id="3" creationId="{AFDC13DD-C1AB-409A-B14C-C74092CC8B22}"/>
          </ac:spMkLst>
        </pc:spChg>
        <pc:spChg chg="mod ord">
          <ac:chgData name="Chaivichit Chaiyasit" userId="2c75daa1c7d070b3" providerId="LiveId" clId="{A8A2BE97-3A5D-4504-A483-19CEAE39B6E0}" dt="2020-08-05T03:17:42.808" v="1015" actId="26606"/>
          <ac:spMkLst>
            <pc:docMk/>
            <pc:sldMk cId="1056203367" sldId="287"/>
            <ac:spMk id="4" creationId="{177DFB6F-41CA-47D4-8990-AAB958064FA5}"/>
          </ac:spMkLst>
        </pc:spChg>
        <pc:spChg chg="add mod">
          <ac:chgData name="Chaivichit Chaiyasit" userId="2c75daa1c7d070b3" providerId="LiveId" clId="{A8A2BE97-3A5D-4504-A483-19CEAE39B6E0}" dt="2020-08-05T03:19:31.028" v="1023" actId="1582"/>
          <ac:spMkLst>
            <pc:docMk/>
            <pc:sldMk cId="1056203367" sldId="287"/>
            <ac:spMk id="12" creationId="{4A63702E-E12A-46B9-9C89-E252FB807BF6}"/>
          </ac:spMkLst>
        </pc:spChg>
        <pc:spChg chg="add del">
          <ac:chgData name="Chaivichit Chaiyasit" userId="2c75daa1c7d070b3" providerId="LiveId" clId="{A8A2BE97-3A5D-4504-A483-19CEAE39B6E0}" dt="2020-08-05T03:17:42.793" v="1014" actId="26606"/>
          <ac:spMkLst>
            <pc:docMk/>
            <pc:sldMk cId="1056203367" sldId="287"/>
            <ac:spMk id="16" creationId="{42A4FC2C-047E-45A5-965D-8E1E3BF09BC6}"/>
          </ac:spMkLst>
        </pc:spChg>
        <pc:spChg chg="add">
          <ac:chgData name="Chaivichit Chaiyasit" userId="2c75daa1c7d070b3" providerId="LiveId" clId="{A8A2BE97-3A5D-4504-A483-19CEAE39B6E0}" dt="2020-08-05T03:17:42.808" v="1015" actId="26606"/>
          <ac:spMkLst>
            <pc:docMk/>
            <pc:sldMk cId="1056203367" sldId="287"/>
            <ac:spMk id="18" creationId="{A7B21A54-9BA3-4EA9-B460-5A829ADD9051}"/>
          </ac:spMkLst>
        </pc:spChg>
        <pc:spChg chg="add">
          <ac:chgData name="Chaivichit Chaiyasit" userId="2c75daa1c7d070b3" providerId="LiveId" clId="{A8A2BE97-3A5D-4504-A483-19CEAE39B6E0}" dt="2020-08-05T03:17:42.808" v="1015" actId="26606"/>
          <ac:spMkLst>
            <pc:docMk/>
            <pc:sldMk cId="1056203367" sldId="287"/>
            <ac:spMk id="19" creationId="{B9FF99BD-075F-4761-A995-6FC574BD25EA}"/>
          </ac:spMkLst>
        </pc:spChg>
        <pc:spChg chg="add">
          <ac:chgData name="Chaivichit Chaiyasit" userId="2c75daa1c7d070b3" providerId="LiveId" clId="{A8A2BE97-3A5D-4504-A483-19CEAE39B6E0}" dt="2020-08-05T03:17:42.808" v="1015" actId="26606"/>
          <ac:spMkLst>
            <pc:docMk/>
            <pc:sldMk cId="1056203367" sldId="287"/>
            <ac:spMk id="20" creationId="{6FA8F714-B9D8-488A-8CCA-E9948FF913A9}"/>
          </ac:spMkLst>
        </pc:spChg>
        <pc:picChg chg="add mod">
          <ac:chgData name="Chaivichit Chaiyasit" userId="2c75daa1c7d070b3" providerId="LiveId" clId="{A8A2BE97-3A5D-4504-A483-19CEAE39B6E0}" dt="2020-08-05T03:17:42.808" v="1015" actId="26606"/>
          <ac:picMkLst>
            <pc:docMk/>
            <pc:sldMk cId="1056203367" sldId="287"/>
            <ac:picMk id="5" creationId="{E2707FFF-642A-4970-9E60-26021E7FFD51}"/>
          </ac:picMkLst>
        </pc:picChg>
        <pc:picChg chg="add mod modCrop">
          <ac:chgData name="Chaivichit Chaiyasit" userId="2c75daa1c7d070b3" providerId="LiveId" clId="{A8A2BE97-3A5D-4504-A483-19CEAE39B6E0}" dt="2020-08-05T03:17:42.808" v="1015" actId="26606"/>
          <ac:picMkLst>
            <pc:docMk/>
            <pc:sldMk cId="1056203367" sldId="287"/>
            <ac:picMk id="6" creationId="{A2885FAF-FBAC-4822-9D9E-2C2F74A37BAF}"/>
          </ac:picMkLst>
        </pc:picChg>
        <pc:picChg chg="add mod">
          <ac:chgData name="Chaivichit Chaiyasit" userId="2c75daa1c7d070b3" providerId="LiveId" clId="{A8A2BE97-3A5D-4504-A483-19CEAE39B6E0}" dt="2020-08-05T03:17:42.808" v="1015" actId="26606"/>
          <ac:picMkLst>
            <pc:docMk/>
            <pc:sldMk cId="1056203367" sldId="287"/>
            <ac:picMk id="7" creationId="{C6015D7A-9424-4F8F-8149-BE551F9F4902}"/>
          </ac:picMkLst>
        </pc:picChg>
        <pc:picChg chg="add mod">
          <ac:chgData name="Chaivichit Chaiyasit" userId="2c75daa1c7d070b3" providerId="LiveId" clId="{A8A2BE97-3A5D-4504-A483-19CEAE39B6E0}" dt="2020-08-05T03:17:42.808" v="1015" actId="26606"/>
          <ac:picMkLst>
            <pc:docMk/>
            <pc:sldMk cId="1056203367" sldId="287"/>
            <ac:picMk id="8" creationId="{A41D1564-A16F-448F-AF25-F07FAD56FE89}"/>
          </ac:picMkLst>
        </pc:picChg>
        <pc:picChg chg="add mod">
          <ac:chgData name="Chaivichit Chaiyasit" userId="2c75daa1c7d070b3" providerId="LiveId" clId="{A8A2BE97-3A5D-4504-A483-19CEAE39B6E0}" dt="2020-08-05T03:17:42.808" v="1015" actId="26606"/>
          <ac:picMkLst>
            <pc:docMk/>
            <pc:sldMk cId="1056203367" sldId="287"/>
            <ac:picMk id="9" creationId="{A9A1A3FB-FCE2-4DA1-AFD5-BDC5CD728AFB}"/>
          </ac:picMkLst>
        </pc:picChg>
        <pc:picChg chg="add mod">
          <ac:chgData name="Chaivichit Chaiyasit" userId="2c75daa1c7d070b3" providerId="LiveId" clId="{A8A2BE97-3A5D-4504-A483-19CEAE39B6E0}" dt="2020-08-05T03:17:42.808" v="1015" actId="26606"/>
          <ac:picMkLst>
            <pc:docMk/>
            <pc:sldMk cId="1056203367" sldId="287"/>
            <ac:picMk id="10" creationId="{ED9C3631-CC97-4790-A1E6-C774BAFCC73C}"/>
          </ac:picMkLst>
        </pc:picChg>
        <pc:picChg chg="add mod">
          <ac:chgData name="Chaivichit Chaiyasit" userId="2c75daa1c7d070b3" providerId="LiveId" clId="{A8A2BE97-3A5D-4504-A483-19CEAE39B6E0}" dt="2020-08-05T03:17:42.808" v="1015" actId="26606"/>
          <ac:picMkLst>
            <pc:docMk/>
            <pc:sldMk cId="1056203367" sldId="287"/>
            <ac:picMk id="11" creationId="{B7E13D9C-9FBA-4E05-896B-AB454F04A2C6}"/>
          </ac:picMkLst>
        </pc:picChg>
      </pc:sldChg>
    </pc:docChg>
  </pc:docChgLst>
  <pc:docChgLst>
    <pc:chgData name="Chaivichit Chaiyasit" userId="2c75daa1c7d070b3" providerId="LiveId" clId="{B8FF6380-C164-4A91-A8E8-157ACCFD7F0B}"/>
    <pc:docChg chg="custSel modSld">
      <pc:chgData name="Chaivichit Chaiyasit" userId="2c75daa1c7d070b3" providerId="LiveId" clId="{B8FF6380-C164-4A91-A8E8-157ACCFD7F0B}" dt="2020-08-06T03:10:42.445" v="52" actId="478"/>
      <pc:docMkLst>
        <pc:docMk/>
      </pc:docMkLst>
      <pc:sldChg chg="addSp delSp modSp mod">
        <pc:chgData name="Chaivichit Chaiyasit" userId="2c75daa1c7d070b3" providerId="LiveId" clId="{B8FF6380-C164-4A91-A8E8-157ACCFD7F0B}" dt="2020-08-06T03:10:42.445" v="52" actId="478"/>
        <pc:sldMkLst>
          <pc:docMk/>
          <pc:sldMk cId="598542072" sldId="261"/>
        </pc:sldMkLst>
        <pc:picChg chg="add del mod">
          <ac:chgData name="Chaivichit Chaiyasit" userId="2c75daa1c7d070b3" providerId="LiveId" clId="{B8FF6380-C164-4A91-A8E8-157ACCFD7F0B}" dt="2020-08-06T03:10:42.445" v="52" actId="478"/>
          <ac:picMkLst>
            <pc:docMk/>
            <pc:sldMk cId="598542072" sldId="261"/>
            <ac:picMk id="6" creationId="{BC1CF947-183F-4543-B2CB-9D7450CD142D}"/>
          </ac:picMkLst>
        </pc:picChg>
        <pc:picChg chg="mod">
          <ac:chgData name="Chaivichit Chaiyasit" userId="2c75daa1c7d070b3" providerId="LiveId" clId="{B8FF6380-C164-4A91-A8E8-157ACCFD7F0B}" dt="2020-08-06T03:10:29.205" v="49" actId="1076"/>
          <ac:picMkLst>
            <pc:docMk/>
            <pc:sldMk cId="598542072" sldId="261"/>
            <ac:picMk id="9220" creationId="{00000000-0000-0000-0000-000000000000}"/>
          </ac:picMkLst>
        </pc:picChg>
      </pc:sldChg>
      <pc:sldChg chg="modSp mod">
        <pc:chgData name="Chaivichit Chaiyasit" userId="2c75daa1c7d070b3" providerId="LiveId" clId="{B8FF6380-C164-4A91-A8E8-157ACCFD7F0B}" dt="2020-08-06T03:02:54.956" v="41" actId="404"/>
        <pc:sldMkLst>
          <pc:docMk/>
          <pc:sldMk cId="3235357818" sldId="266"/>
        </pc:sldMkLst>
        <pc:spChg chg="mod">
          <ac:chgData name="Chaivichit Chaiyasit" userId="2c75daa1c7d070b3" providerId="LiveId" clId="{B8FF6380-C164-4A91-A8E8-157ACCFD7F0B}" dt="2020-08-06T03:02:54.956" v="41" actId="404"/>
          <ac:spMkLst>
            <pc:docMk/>
            <pc:sldMk cId="3235357818" sldId="266"/>
            <ac:spMk id="7" creationId="{F567C2DA-F071-406B-ADDC-8094A71880EC}"/>
          </ac:spMkLst>
        </pc:spChg>
      </pc:sldChg>
      <pc:sldChg chg="modSp mod">
        <pc:chgData name="Chaivichit Chaiyasit" userId="2c75daa1c7d070b3" providerId="LiveId" clId="{B8FF6380-C164-4A91-A8E8-157ACCFD7F0B}" dt="2020-08-06T03:02:20.275" v="38" actId="403"/>
        <pc:sldMkLst>
          <pc:docMk/>
          <pc:sldMk cId="4257438145" sldId="269"/>
        </pc:sldMkLst>
        <pc:spChg chg="mod">
          <ac:chgData name="Chaivichit Chaiyasit" userId="2c75daa1c7d070b3" providerId="LiveId" clId="{B8FF6380-C164-4A91-A8E8-157ACCFD7F0B}" dt="2020-08-06T02:54:45.676" v="0" actId="20577"/>
          <ac:spMkLst>
            <pc:docMk/>
            <pc:sldMk cId="4257438145" sldId="269"/>
            <ac:spMk id="2" creationId="{BBB3A7C3-3FDC-4CA3-99BA-9AD5BBBE6486}"/>
          </ac:spMkLst>
        </pc:spChg>
        <pc:graphicFrameChg chg="mod modGraphic">
          <ac:chgData name="Chaivichit Chaiyasit" userId="2c75daa1c7d070b3" providerId="LiveId" clId="{B8FF6380-C164-4A91-A8E8-157ACCFD7F0B}" dt="2020-08-06T03:02:20.275" v="38" actId="403"/>
          <ac:graphicFrameMkLst>
            <pc:docMk/>
            <pc:sldMk cId="4257438145" sldId="269"/>
            <ac:graphicFrameMk id="5" creationId="{4B754B77-2D4C-431F-BF71-38EF27353148}"/>
          </ac:graphicFrameMkLst>
        </pc:graphicFrameChg>
      </pc:sldChg>
      <pc:sldChg chg="addSp modSp mod">
        <pc:chgData name="Chaivichit Chaiyasit" userId="2c75daa1c7d070b3" providerId="LiveId" clId="{B8FF6380-C164-4A91-A8E8-157ACCFD7F0B}" dt="2020-08-06T03:10:07.586" v="48" actId="1076"/>
        <pc:sldMkLst>
          <pc:docMk/>
          <pc:sldMk cId="27950907" sldId="272"/>
        </pc:sldMkLst>
        <pc:picChg chg="add mod">
          <ac:chgData name="Chaivichit Chaiyasit" userId="2c75daa1c7d070b3" providerId="LiveId" clId="{B8FF6380-C164-4A91-A8E8-157ACCFD7F0B}" dt="2020-08-06T03:10:07.586" v="48" actId="1076"/>
          <ac:picMkLst>
            <pc:docMk/>
            <pc:sldMk cId="27950907" sldId="272"/>
            <ac:picMk id="4" creationId="{5566BBF4-B009-4EED-873A-437329195449}"/>
          </ac:picMkLst>
        </pc:picChg>
      </pc:sldChg>
      <pc:sldChg chg="modSp mod">
        <pc:chgData name="Chaivichit Chaiyasit" userId="2c75daa1c7d070b3" providerId="LiveId" clId="{B8FF6380-C164-4A91-A8E8-157ACCFD7F0B}" dt="2020-08-06T03:04:26.946" v="44" actId="20577"/>
        <pc:sldMkLst>
          <pc:docMk/>
          <pc:sldMk cId="1409748071" sldId="277"/>
        </pc:sldMkLst>
        <pc:spChg chg="mod">
          <ac:chgData name="Chaivichit Chaiyasit" userId="2c75daa1c7d070b3" providerId="LiveId" clId="{B8FF6380-C164-4A91-A8E8-157ACCFD7F0B}" dt="2020-08-06T03:04:26.946" v="44" actId="20577"/>
          <ac:spMkLst>
            <pc:docMk/>
            <pc:sldMk cId="1409748071" sldId="277"/>
            <ac:spMk id="3" creationId="{EEF6BF6B-01C6-4F17-93DB-A5F543B378BD}"/>
          </ac:spMkLst>
        </pc:spChg>
      </pc:sldChg>
      <pc:sldChg chg="mod">
        <pc:chgData name="Chaivichit Chaiyasit" userId="2c75daa1c7d070b3" providerId="LiveId" clId="{B8FF6380-C164-4A91-A8E8-157ACCFD7F0B}" dt="2020-08-06T02:58:58.565" v="29" actId="27918"/>
        <pc:sldMkLst>
          <pc:docMk/>
          <pc:sldMk cId="4104909352" sldId="283"/>
        </pc:sldMkLst>
      </pc:sldChg>
    </pc:docChg>
  </pc:docChgLst>
  <pc:docChgLst>
    <pc:chgData name="Chaivichit Chaiyasit" userId="2c75daa1c7d070b3" providerId="LiveId" clId="{6265F675-DC92-4649-9B4B-DE96CE4143E9}"/>
    <pc:docChg chg="undo custSel addSld modSld">
      <pc:chgData name="Chaivichit Chaiyasit" userId="2c75daa1c7d070b3" providerId="LiveId" clId="{6265F675-DC92-4649-9B4B-DE96CE4143E9}" dt="2020-06-24T06:03:07.941" v="1695" actId="1076"/>
      <pc:docMkLst>
        <pc:docMk/>
      </pc:docMkLst>
      <pc:sldChg chg="addSp delSp modSp new mod">
        <pc:chgData name="Chaivichit Chaiyasit" userId="2c75daa1c7d070b3" providerId="LiveId" clId="{6265F675-DC92-4649-9B4B-DE96CE4143E9}" dt="2020-06-24T05:04:00.058" v="990" actId="1076"/>
        <pc:sldMkLst>
          <pc:docMk/>
          <pc:sldMk cId="4290965298" sldId="278"/>
        </pc:sldMkLst>
        <pc:spChg chg="mod ord">
          <ac:chgData name="Chaivichit Chaiyasit" userId="2c75daa1c7d070b3" providerId="LiveId" clId="{6265F675-DC92-4649-9B4B-DE96CE4143E9}" dt="2020-06-24T05:04:00.058" v="990" actId="1076"/>
          <ac:spMkLst>
            <pc:docMk/>
            <pc:sldMk cId="4290965298" sldId="278"/>
            <ac:spMk id="2" creationId="{641BC5F2-C080-4714-80D7-60F681994C52}"/>
          </ac:spMkLst>
        </pc:spChg>
        <pc:spChg chg="del">
          <ac:chgData name="Chaivichit Chaiyasit" userId="2c75daa1c7d070b3" providerId="LiveId" clId="{6265F675-DC92-4649-9B4B-DE96CE4143E9}" dt="2020-06-24T03:57:24.273" v="59" actId="931"/>
          <ac:spMkLst>
            <pc:docMk/>
            <pc:sldMk cId="4290965298" sldId="278"/>
            <ac:spMk id="3" creationId="{C4BDB42E-DB82-420A-9FE9-8A3D728B8D72}"/>
          </ac:spMkLst>
        </pc:spChg>
        <pc:picChg chg="add mod">
          <ac:chgData name="Chaivichit Chaiyasit" userId="2c75daa1c7d070b3" providerId="LiveId" clId="{6265F675-DC92-4649-9B4B-DE96CE4143E9}" dt="2020-06-24T04:04:53.466" v="84" actId="1076"/>
          <ac:picMkLst>
            <pc:docMk/>
            <pc:sldMk cId="4290965298" sldId="278"/>
            <ac:picMk id="5" creationId="{90003981-392E-4F82-B52A-FD40972998CC}"/>
          </ac:picMkLst>
        </pc:picChg>
      </pc:sldChg>
      <pc:sldChg chg="addSp delSp modSp new mod">
        <pc:chgData name="Chaivichit Chaiyasit" userId="2c75daa1c7d070b3" providerId="LiveId" clId="{6265F675-DC92-4649-9B4B-DE96CE4143E9}" dt="2020-06-24T06:03:07.941" v="1695" actId="1076"/>
        <pc:sldMkLst>
          <pc:docMk/>
          <pc:sldMk cId="2782906121" sldId="279"/>
        </pc:sldMkLst>
        <pc:spChg chg="del">
          <ac:chgData name="Chaivichit Chaiyasit" userId="2c75daa1c7d070b3" providerId="LiveId" clId="{6265F675-DC92-4649-9B4B-DE96CE4143E9}" dt="2020-06-24T04:07:03.470" v="126" actId="478"/>
          <ac:spMkLst>
            <pc:docMk/>
            <pc:sldMk cId="2782906121" sldId="279"/>
            <ac:spMk id="2" creationId="{0C940BB2-0418-4F5B-97BA-8B488267A6E8}"/>
          </ac:spMkLst>
        </pc:spChg>
        <pc:spChg chg="del">
          <ac:chgData name="Chaivichit Chaiyasit" userId="2c75daa1c7d070b3" providerId="LiveId" clId="{6265F675-DC92-4649-9B4B-DE96CE4143E9}" dt="2020-06-24T04:07:06.565" v="127" actId="478"/>
          <ac:spMkLst>
            <pc:docMk/>
            <pc:sldMk cId="2782906121" sldId="279"/>
            <ac:spMk id="3" creationId="{B690385F-996E-463A-B19B-4EC24DD534A6}"/>
          </ac:spMkLst>
        </pc:spChg>
        <pc:spChg chg="add del mod">
          <ac:chgData name="Chaivichit Chaiyasit" userId="2c75daa1c7d070b3" providerId="LiveId" clId="{6265F675-DC92-4649-9B4B-DE96CE4143E9}" dt="2020-06-24T04:11:08.806" v="176" actId="478"/>
          <ac:spMkLst>
            <pc:docMk/>
            <pc:sldMk cId="2782906121" sldId="279"/>
            <ac:spMk id="4" creationId="{86043E78-2E99-4BB1-914A-14A6F6B8BA24}"/>
          </ac:spMkLst>
        </pc:spChg>
        <pc:spChg chg="add mod">
          <ac:chgData name="Chaivichit Chaiyasit" userId="2c75daa1c7d070b3" providerId="LiveId" clId="{6265F675-DC92-4649-9B4B-DE96CE4143E9}" dt="2020-06-24T06:02:35.511" v="1694" actId="1076"/>
          <ac:spMkLst>
            <pc:docMk/>
            <pc:sldMk cId="2782906121" sldId="279"/>
            <ac:spMk id="5" creationId="{1DC92ABA-0036-4B04-9DDE-68EB6CA5579B}"/>
          </ac:spMkLst>
        </pc:spChg>
        <pc:spChg chg="add mod">
          <ac:chgData name="Chaivichit Chaiyasit" userId="2c75daa1c7d070b3" providerId="LiveId" clId="{6265F675-DC92-4649-9B4B-DE96CE4143E9}" dt="2020-06-24T04:11:54.381" v="188" actId="122"/>
          <ac:spMkLst>
            <pc:docMk/>
            <pc:sldMk cId="2782906121" sldId="279"/>
            <ac:spMk id="6" creationId="{2B281BA7-7133-48C3-9B3D-400147AB2BBF}"/>
          </ac:spMkLst>
        </pc:spChg>
        <pc:spChg chg="add mod">
          <ac:chgData name="Chaivichit Chaiyasit" userId="2c75daa1c7d070b3" providerId="LiveId" clId="{6265F675-DC92-4649-9B4B-DE96CE4143E9}" dt="2020-06-24T04:11:54.381" v="188" actId="122"/>
          <ac:spMkLst>
            <pc:docMk/>
            <pc:sldMk cId="2782906121" sldId="279"/>
            <ac:spMk id="7" creationId="{033B3FB2-0394-43F4-91CE-1B46C1EE01BC}"/>
          </ac:spMkLst>
        </pc:spChg>
        <pc:spChg chg="add del mod">
          <ac:chgData name="Chaivichit Chaiyasit" userId="2c75daa1c7d070b3" providerId="LiveId" clId="{6265F675-DC92-4649-9B4B-DE96CE4143E9}" dt="2020-06-24T04:21:11.693" v="332" actId="478"/>
          <ac:spMkLst>
            <pc:docMk/>
            <pc:sldMk cId="2782906121" sldId="279"/>
            <ac:spMk id="10" creationId="{B84BD6BF-1FDA-47C9-B9B1-D87324A1F73F}"/>
          </ac:spMkLst>
        </pc:spChg>
        <pc:spChg chg="add mod">
          <ac:chgData name="Chaivichit Chaiyasit" userId="2c75daa1c7d070b3" providerId="LiveId" clId="{6265F675-DC92-4649-9B4B-DE96CE4143E9}" dt="2020-06-24T05:00:46.003" v="920" actId="207"/>
          <ac:spMkLst>
            <pc:docMk/>
            <pc:sldMk cId="2782906121" sldId="279"/>
            <ac:spMk id="11" creationId="{5D9C3329-94AB-40FB-AA6D-E600D740526A}"/>
          </ac:spMkLst>
        </pc:spChg>
        <pc:spChg chg="add mod">
          <ac:chgData name="Chaivichit Chaiyasit" userId="2c75daa1c7d070b3" providerId="LiveId" clId="{6265F675-DC92-4649-9B4B-DE96CE4143E9}" dt="2020-06-24T05:02:58.717" v="972" actId="207"/>
          <ac:spMkLst>
            <pc:docMk/>
            <pc:sldMk cId="2782906121" sldId="279"/>
            <ac:spMk id="12" creationId="{04F26387-BC8E-4CF9-8606-61F0B96072BB}"/>
          </ac:spMkLst>
        </pc:spChg>
        <pc:spChg chg="add mod">
          <ac:chgData name="Chaivichit Chaiyasit" userId="2c75daa1c7d070b3" providerId="LiveId" clId="{6265F675-DC92-4649-9B4B-DE96CE4143E9}" dt="2020-06-24T05:06:01.131" v="1090" actId="13822"/>
          <ac:spMkLst>
            <pc:docMk/>
            <pc:sldMk cId="2782906121" sldId="279"/>
            <ac:spMk id="13" creationId="{BFB599EE-3FEF-4B60-B38D-EAF2FA118491}"/>
          </ac:spMkLst>
        </pc:spChg>
        <pc:spChg chg="add mod">
          <ac:chgData name="Chaivichit Chaiyasit" userId="2c75daa1c7d070b3" providerId="LiveId" clId="{6265F675-DC92-4649-9B4B-DE96CE4143E9}" dt="2020-06-24T05:00:46.003" v="920" actId="207"/>
          <ac:spMkLst>
            <pc:docMk/>
            <pc:sldMk cId="2782906121" sldId="279"/>
            <ac:spMk id="21" creationId="{8193E794-D237-4F92-BF5D-D64BE925C66F}"/>
          </ac:spMkLst>
        </pc:spChg>
        <pc:spChg chg="add mod">
          <ac:chgData name="Chaivichit Chaiyasit" userId="2c75daa1c7d070b3" providerId="LiveId" clId="{6265F675-DC92-4649-9B4B-DE96CE4143E9}" dt="2020-06-24T05:02:58.717" v="972" actId="207"/>
          <ac:spMkLst>
            <pc:docMk/>
            <pc:sldMk cId="2782906121" sldId="279"/>
            <ac:spMk id="22" creationId="{BE36AFF8-CF4F-42A3-98EE-1F210F13F229}"/>
          </ac:spMkLst>
        </pc:spChg>
        <pc:spChg chg="add mod">
          <ac:chgData name="Chaivichit Chaiyasit" userId="2c75daa1c7d070b3" providerId="LiveId" clId="{6265F675-DC92-4649-9B4B-DE96CE4143E9}" dt="2020-06-24T05:00:46.003" v="920" actId="207"/>
          <ac:spMkLst>
            <pc:docMk/>
            <pc:sldMk cId="2782906121" sldId="279"/>
            <ac:spMk id="23" creationId="{C7B92044-2A23-4141-9057-F8104A517001}"/>
          </ac:spMkLst>
        </pc:spChg>
        <pc:spChg chg="add mod">
          <ac:chgData name="Chaivichit Chaiyasit" userId="2c75daa1c7d070b3" providerId="LiveId" clId="{6265F675-DC92-4649-9B4B-DE96CE4143E9}" dt="2020-06-24T05:02:58.717" v="972" actId="207"/>
          <ac:spMkLst>
            <pc:docMk/>
            <pc:sldMk cId="2782906121" sldId="279"/>
            <ac:spMk id="24" creationId="{85A65BF2-4067-40CF-967C-F09CD427510C}"/>
          </ac:spMkLst>
        </pc:spChg>
        <pc:spChg chg="add mod">
          <ac:chgData name="Chaivichit Chaiyasit" userId="2c75daa1c7d070b3" providerId="LiveId" clId="{6265F675-DC92-4649-9B4B-DE96CE4143E9}" dt="2020-06-24T05:00:46.003" v="920" actId="207"/>
          <ac:spMkLst>
            <pc:docMk/>
            <pc:sldMk cId="2782906121" sldId="279"/>
            <ac:spMk id="25" creationId="{312C6F80-91C8-4322-B622-F0DB801EA207}"/>
          </ac:spMkLst>
        </pc:spChg>
        <pc:spChg chg="add mod">
          <ac:chgData name="Chaivichit Chaiyasit" userId="2c75daa1c7d070b3" providerId="LiveId" clId="{6265F675-DC92-4649-9B4B-DE96CE4143E9}" dt="2020-06-24T06:03:07.941" v="1695" actId="1076"/>
          <ac:spMkLst>
            <pc:docMk/>
            <pc:sldMk cId="2782906121" sldId="279"/>
            <ac:spMk id="26" creationId="{04635671-0C45-4426-B587-CEEBBD8AD7B4}"/>
          </ac:spMkLst>
        </pc:spChg>
        <pc:spChg chg="add mod">
          <ac:chgData name="Chaivichit Chaiyasit" userId="2c75daa1c7d070b3" providerId="LiveId" clId="{6265F675-DC92-4649-9B4B-DE96CE4143E9}" dt="2020-06-24T05:00:46.003" v="920" actId="207"/>
          <ac:spMkLst>
            <pc:docMk/>
            <pc:sldMk cId="2782906121" sldId="279"/>
            <ac:spMk id="27" creationId="{2EE59D9E-057F-4ACC-A5F2-520762F09F09}"/>
          </ac:spMkLst>
        </pc:spChg>
        <pc:spChg chg="add mod">
          <ac:chgData name="Chaivichit Chaiyasit" userId="2c75daa1c7d070b3" providerId="LiveId" clId="{6265F675-DC92-4649-9B4B-DE96CE4143E9}" dt="2020-06-24T05:02:58.717" v="972" actId="207"/>
          <ac:spMkLst>
            <pc:docMk/>
            <pc:sldMk cId="2782906121" sldId="279"/>
            <ac:spMk id="28" creationId="{3254C63B-40EB-47F4-8E8F-47ED4915044C}"/>
          </ac:spMkLst>
        </pc:spChg>
        <pc:grpChg chg="add del mod">
          <ac:chgData name="Chaivichit Chaiyasit" userId="2c75daa1c7d070b3" providerId="LiveId" clId="{6265F675-DC92-4649-9B4B-DE96CE4143E9}" dt="2020-06-24T04:18:09.053" v="289" actId="478"/>
          <ac:grpSpMkLst>
            <pc:docMk/>
            <pc:sldMk cId="2782906121" sldId="279"/>
            <ac:grpSpMk id="8" creationId="{2703F3A6-488C-4B83-A3E9-3610240158CF}"/>
          </ac:grpSpMkLst>
        </pc:grpChg>
        <pc:picChg chg="add mod">
          <ac:chgData name="Chaivichit Chaiyasit" userId="2c75daa1c7d070b3" providerId="LiveId" clId="{6265F675-DC92-4649-9B4B-DE96CE4143E9}" dt="2020-06-24T04:18:49.093" v="304" actId="1076"/>
          <ac:picMkLst>
            <pc:docMk/>
            <pc:sldMk cId="2782906121" sldId="279"/>
            <ac:picMk id="9" creationId="{4D115556-845B-4804-B18E-C7E4F65515D1}"/>
          </ac:picMkLst>
        </pc:picChg>
        <pc:picChg chg="add mod">
          <ac:chgData name="Chaivichit Chaiyasit" userId="2c75daa1c7d070b3" providerId="LiveId" clId="{6265F675-DC92-4649-9B4B-DE96CE4143E9}" dt="2020-06-24T04:12:34.841" v="195" actId="1076"/>
          <ac:picMkLst>
            <pc:docMk/>
            <pc:sldMk cId="2782906121" sldId="279"/>
            <ac:picMk id="2049" creationId="{24CE911F-E85B-4825-9B18-797AC923CF21}"/>
          </ac:picMkLst>
        </pc:picChg>
        <pc:picChg chg="add mod">
          <ac:chgData name="Chaivichit Chaiyasit" userId="2c75daa1c7d070b3" providerId="LiveId" clId="{6265F675-DC92-4649-9B4B-DE96CE4143E9}" dt="2020-06-24T04:12:34.841" v="195" actId="1076"/>
          <ac:picMkLst>
            <pc:docMk/>
            <pc:sldMk cId="2782906121" sldId="279"/>
            <ac:picMk id="2050" creationId="{21601BB7-C3FD-49D3-A7E1-68F383746E45}"/>
          </ac:picMkLst>
        </pc:picChg>
        <pc:picChg chg="add mod">
          <ac:chgData name="Chaivichit Chaiyasit" userId="2c75daa1c7d070b3" providerId="LiveId" clId="{6265F675-DC92-4649-9B4B-DE96CE4143E9}" dt="2020-06-24T04:12:34.841" v="195" actId="1076"/>
          <ac:picMkLst>
            <pc:docMk/>
            <pc:sldMk cId="2782906121" sldId="279"/>
            <ac:picMk id="2051" creationId="{F67F2192-3BFC-419B-BF00-78C41FAE2DB2}"/>
          </ac:picMkLst>
        </pc:picChg>
        <pc:picChg chg="add mod">
          <ac:chgData name="Chaivichit Chaiyasit" userId="2c75daa1c7d070b3" providerId="LiveId" clId="{6265F675-DC92-4649-9B4B-DE96CE4143E9}" dt="2020-06-24T04:12:34.841" v="195" actId="1076"/>
          <ac:picMkLst>
            <pc:docMk/>
            <pc:sldMk cId="2782906121" sldId="279"/>
            <ac:picMk id="2052" creationId="{8EE641CA-EE2A-4AEC-A0EE-94A28B71F423}"/>
          </ac:picMkLst>
        </pc:picChg>
        <pc:picChg chg="add mod">
          <ac:chgData name="Chaivichit Chaiyasit" userId="2c75daa1c7d070b3" providerId="LiveId" clId="{6265F675-DC92-4649-9B4B-DE96CE4143E9}" dt="2020-06-24T04:12:34.841" v="195" actId="1076"/>
          <ac:picMkLst>
            <pc:docMk/>
            <pc:sldMk cId="2782906121" sldId="279"/>
            <ac:picMk id="2053" creationId="{3A67DEB8-9A42-4893-B135-599B3EFB46E1}"/>
          </ac:picMkLst>
        </pc:picChg>
        <pc:picChg chg="add mod">
          <ac:chgData name="Chaivichit Chaiyasit" userId="2c75daa1c7d070b3" providerId="LiveId" clId="{6265F675-DC92-4649-9B4B-DE96CE4143E9}" dt="2020-06-24T04:12:34.841" v="195" actId="1076"/>
          <ac:picMkLst>
            <pc:docMk/>
            <pc:sldMk cId="2782906121" sldId="279"/>
            <ac:picMk id="2054" creationId="{2AEFFB02-715E-44D1-88A9-FF3570BC55E2}"/>
          </ac:picMkLst>
        </pc:picChg>
        <pc:picChg chg="add mod">
          <ac:chgData name="Chaivichit Chaiyasit" userId="2c75daa1c7d070b3" providerId="LiveId" clId="{6265F675-DC92-4649-9B4B-DE96CE4143E9}" dt="2020-06-24T04:12:34.841" v="195" actId="1076"/>
          <ac:picMkLst>
            <pc:docMk/>
            <pc:sldMk cId="2782906121" sldId="279"/>
            <ac:picMk id="2055" creationId="{FBE17F2A-AFBA-4F23-8EE6-9577CDDD964E}"/>
          </ac:picMkLst>
        </pc:picChg>
        <pc:picChg chg="add mod">
          <ac:chgData name="Chaivichit Chaiyasit" userId="2c75daa1c7d070b3" providerId="LiveId" clId="{6265F675-DC92-4649-9B4B-DE96CE4143E9}" dt="2020-06-24T04:12:34.841" v="195" actId="1076"/>
          <ac:picMkLst>
            <pc:docMk/>
            <pc:sldMk cId="2782906121" sldId="279"/>
            <ac:picMk id="2056" creationId="{C756D04D-32F2-4DEA-87B8-E8BC51D50B75}"/>
          </ac:picMkLst>
        </pc:picChg>
      </pc:sldChg>
      <pc:sldChg chg="addSp delSp modSp new mod">
        <pc:chgData name="Chaivichit Chaiyasit" userId="2c75daa1c7d070b3" providerId="LiveId" clId="{6265F675-DC92-4649-9B4B-DE96CE4143E9}" dt="2020-06-24T05:58:13.446" v="1626" actId="1076"/>
        <pc:sldMkLst>
          <pc:docMk/>
          <pc:sldMk cId="186298660" sldId="280"/>
        </pc:sldMkLst>
        <pc:spChg chg="del">
          <ac:chgData name="Chaivichit Chaiyasit" userId="2c75daa1c7d070b3" providerId="LiveId" clId="{6265F675-DC92-4649-9B4B-DE96CE4143E9}" dt="2020-06-24T05:24:35.197" v="1094" actId="478"/>
          <ac:spMkLst>
            <pc:docMk/>
            <pc:sldMk cId="186298660" sldId="280"/>
            <ac:spMk id="2" creationId="{F1BF3B75-DD09-4F4E-97EC-DC11417B63CA}"/>
          </ac:spMkLst>
        </pc:spChg>
        <pc:spChg chg="del">
          <ac:chgData name="Chaivichit Chaiyasit" userId="2c75daa1c7d070b3" providerId="LiveId" clId="{6265F675-DC92-4649-9B4B-DE96CE4143E9}" dt="2020-06-24T05:23:59.609" v="1092"/>
          <ac:spMkLst>
            <pc:docMk/>
            <pc:sldMk cId="186298660" sldId="280"/>
            <ac:spMk id="3" creationId="{103FB28D-F963-48A3-98F6-3E8B27A2A7C6}"/>
          </ac:spMkLst>
        </pc:spChg>
        <pc:spChg chg="add mod">
          <ac:chgData name="Chaivichit Chaiyasit" userId="2c75daa1c7d070b3" providerId="LiveId" clId="{6265F675-DC92-4649-9B4B-DE96CE4143E9}" dt="2020-06-24T05:58:04.454" v="1625" actId="20577"/>
          <ac:spMkLst>
            <pc:docMk/>
            <pc:sldMk cId="186298660" sldId="280"/>
            <ac:spMk id="7" creationId="{7E7AB420-E73C-4F7F-B3A0-2D1BB6C02A28}"/>
          </ac:spMkLst>
        </pc:spChg>
        <pc:spChg chg="add mod">
          <ac:chgData name="Chaivichit Chaiyasit" userId="2c75daa1c7d070b3" providerId="LiveId" clId="{6265F675-DC92-4649-9B4B-DE96CE4143E9}" dt="2020-06-24T05:58:13.446" v="1626" actId="1076"/>
          <ac:spMkLst>
            <pc:docMk/>
            <pc:sldMk cId="186298660" sldId="280"/>
            <ac:spMk id="8" creationId="{4B608A7C-5831-42D4-9567-D279BF53718F}"/>
          </ac:spMkLst>
        </pc:spChg>
        <pc:spChg chg="add mod">
          <ac:chgData name="Chaivichit Chaiyasit" userId="2c75daa1c7d070b3" providerId="LiveId" clId="{6265F675-DC92-4649-9B4B-DE96CE4143E9}" dt="2020-06-24T05:57:20.082" v="1607"/>
          <ac:spMkLst>
            <pc:docMk/>
            <pc:sldMk cId="186298660" sldId="280"/>
            <ac:spMk id="9" creationId="{E0DDD574-98BC-4AA7-8920-43D1A589BC57}"/>
          </ac:spMkLst>
        </pc:spChg>
        <pc:graphicFrameChg chg="add mod modGraphic">
          <ac:chgData name="Chaivichit Chaiyasit" userId="2c75daa1c7d070b3" providerId="LiveId" clId="{6265F675-DC92-4649-9B4B-DE96CE4143E9}" dt="2020-06-24T05:41:39.647" v="1300" actId="1076"/>
          <ac:graphicFrameMkLst>
            <pc:docMk/>
            <pc:sldMk cId="186298660" sldId="280"/>
            <ac:graphicFrameMk id="4" creationId="{F0C0645C-D5E6-47FA-A2BC-15803C797C57}"/>
          </ac:graphicFrameMkLst>
        </pc:graphicFrameChg>
        <pc:picChg chg="add del mod">
          <ac:chgData name="Chaivichit Chaiyasit" userId="2c75daa1c7d070b3" providerId="LiveId" clId="{6265F675-DC92-4649-9B4B-DE96CE4143E9}" dt="2020-06-24T05:34:39.377" v="1198" actId="21"/>
          <ac:picMkLst>
            <pc:docMk/>
            <pc:sldMk cId="186298660" sldId="280"/>
            <ac:picMk id="5" creationId="{586B0E68-85EE-4BC3-945E-0B936CD59617}"/>
          </ac:picMkLst>
        </pc:picChg>
        <pc:picChg chg="add mod">
          <ac:chgData name="Chaivichit Chaiyasit" userId="2c75daa1c7d070b3" providerId="LiveId" clId="{6265F675-DC92-4649-9B4B-DE96CE4143E9}" dt="2020-06-24T05:41:47.083" v="1334" actId="1036"/>
          <ac:picMkLst>
            <pc:docMk/>
            <pc:sldMk cId="186298660" sldId="280"/>
            <ac:picMk id="6" creationId="{B2A5D767-9DCE-4ABD-A288-40F9A764B208}"/>
          </ac:picMkLst>
        </pc:picChg>
      </pc:sldChg>
      <pc:sldChg chg="addSp delSp modSp new mod">
        <pc:chgData name="Chaivichit Chaiyasit" userId="2c75daa1c7d070b3" providerId="LiveId" clId="{6265F675-DC92-4649-9B4B-DE96CE4143E9}" dt="2020-06-24T05:57:38.310" v="1608" actId="1076"/>
        <pc:sldMkLst>
          <pc:docMk/>
          <pc:sldMk cId="2248658666" sldId="281"/>
        </pc:sldMkLst>
        <pc:spChg chg="del">
          <ac:chgData name="Chaivichit Chaiyasit" userId="2c75daa1c7d070b3" providerId="LiveId" clId="{6265F675-DC92-4649-9B4B-DE96CE4143E9}" dt="2020-06-24T05:34:45.411" v="1199" actId="478"/>
          <ac:spMkLst>
            <pc:docMk/>
            <pc:sldMk cId="2248658666" sldId="281"/>
            <ac:spMk id="2" creationId="{4C494FC5-8874-48C2-B22A-097FB6A62D2A}"/>
          </ac:spMkLst>
        </pc:spChg>
        <pc:spChg chg="del">
          <ac:chgData name="Chaivichit Chaiyasit" userId="2c75daa1c7d070b3" providerId="LiveId" clId="{6265F675-DC92-4649-9B4B-DE96CE4143E9}" dt="2020-06-24T05:34:46.388" v="1200" actId="478"/>
          <ac:spMkLst>
            <pc:docMk/>
            <pc:sldMk cId="2248658666" sldId="281"/>
            <ac:spMk id="3" creationId="{339DE4AC-3349-436C-9B68-6F3C0A863F96}"/>
          </ac:spMkLst>
        </pc:spChg>
        <pc:spChg chg="add mod">
          <ac:chgData name="Chaivichit Chaiyasit" userId="2c75daa1c7d070b3" providerId="LiveId" clId="{6265F675-DC92-4649-9B4B-DE96CE4143E9}" dt="2020-06-24T05:57:38.310" v="1608" actId="1076"/>
          <ac:spMkLst>
            <pc:docMk/>
            <pc:sldMk cId="2248658666" sldId="281"/>
            <ac:spMk id="5" creationId="{8F4A0A8B-6E42-4577-9944-773BD911327C}"/>
          </ac:spMkLst>
        </pc:spChg>
        <pc:spChg chg="add mod">
          <ac:chgData name="Chaivichit Chaiyasit" userId="2c75daa1c7d070b3" providerId="LiveId" clId="{6265F675-DC92-4649-9B4B-DE96CE4143E9}" dt="2020-06-24T05:55:41.758" v="1585" actId="14100"/>
          <ac:spMkLst>
            <pc:docMk/>
            <pc:sldMk cId="2248658666" sldId="281"/>
            <ac:spMk id="6" creationId="{94EC196D-339C-41A3-A78C-72FD7FA2CB9C}"/>
          </ac:spMkLst>
        </pc:spChg>
        <pc:spChg chg="add mod">
          <ac:chgData name="Chaivichit Chaiyasit" userId="2c75daa1c7d070b3" providerId="LiveId" clId="{6265F675-DC92-4649-9B4B-DE96CE4143E9}" dt="2020-06-24T05:56:34.157" v="1603" actId="20577"/>
          <ac:spMkLst>
            <pc:docMk/>
            <pc:sldMk cId="2248658666" sldId="281"/>
            <ac:spMk id="7" creationId="{15EFC9E3-CE5E-447C-88BD-759F2858261B}"/>
          </ac:spMkLst>
        </pc:spChg>
        <pc:picChg chg="add mod">
          <ac:chgData name="Chaivichit Chaiyasit" userId="2c75daa1c7d070b3" providerId="LiveId" clId="{6265F675-DC92-4649-9B4B-DE96CE4143E9}" dt="2020-06-24T05:51:23.102" v="1544" actId="1076"/>
          <ac:picMkLst>
            <pc:docMk/>
            <pc:sldMk cId="2248658666" sldId="281"/>
            <ac:picMk id="4" creationId="{78E24B7A-675D-4DDC-B2AA-F004F60FF83B}"/>
          </ac:picMkLst>
        </pc:picChg>
      </pc:sldChg>
      <pc:sldChg chg="addSp delSp modSp new mod">
        <pc:chgData name="Chaivichit Chaiyasit" userId="2c75daa1c7d070b3" providerId="LiveId" clId="{6265F675-DC92-4649-9B4B-DE96CE4143E9}" dt="2020-06-24T06:01:19.955" v="1693" actId="20577"/>
        <pc:sldMkLst>
          <pc:docMk/>
          <pc:sldMk cId="3027053844" sldId="282"/>
        </pc:sldMkLst>
        <pc:spChg chg="del">
          <ac:chgData name="Chaivichit Chaiyasit" userId="2c75daa1c7d070b3" providerId="LiveId" clId="{6265F675-DC92-4649-9B4B-DE96CE4143E9}" dt="2020-06-24T05:56:50.673" v="1605" actId="478"/>
          <ac:spMkLst>
            <pc:docMk/>
            <pc:sldMk cId="3027053844" sldId="282"/>
            <ac:spMk id="2" creationId="{6C7B0D48-3D89-4761-AFB1-DA071D659CEC}"/>
          </ac:spMkLst>
        </pc:spChg>
        <pc:spChg chg="del">
          <ac:chgData name="Chaivichit Chaiyasit" userId="2c75daa1c7d070b3" providerId="LiveId" clId="{6265F675-DC92-4649-9B4B-DE96CE4143E9}" dt="2020-06-24T05:56:51.957" v="1606" actId="478"/>
          <ac:spMkLst>
            <pc:docMk/>
            <pc:sldMk cId="3027053844" sldId="282"/>
            <ac:spMk id="3" creationId="{C4474B2A-A5DA-4F88-93F3-EDC3CBAD199F}"/>
          </ac:spMkLst>
        </pc:spChg>
        <pc:spChg chg="add del mod">
          <ac:chgData name="Chaivichit Chaiyasit" userId="2c75daa1c7d070b3" providerId="LiveId" clId="{6265F675-DC92-4649-9B4B-DE96CE4143E9}" dt="2020-06-24T05:59:51.252" v="1632"/>
          <ac:spMkLst>
            <pc:docMk/>
            <pc:sldMk cId="3027053844" sldId="282"/>
            <ac:spMk id="5" creationId="{C51BE97B-3B3C-4771-A6E0-ECF8C2E495BF}"/>
          </ac:spMkLst>
        </pc:spChg>
        <pc:spChg chg="add del mod">
          <ac:chgData name="Chaivichit Chaiyasit" userId="2c75daa1c7d070b3" providerId="LiveId" clId="{6265F675-DC92-4649-9B4B-DE96CE4143E9}" dt="2020-06-24T06:01:15.935" v="1690"/>
          <ac:spMkLst>
            <pc:docMk/>
            <pc:sldMk cId="3027053844" sldId="282"/>
            <ac:spMk id="6" creationId="{C1AE6208-EF3A-4357-B17B-5949495A0111}"/>
          </ac:spMkLst>
        </pc:spChg>
        <pc:spChg chg="add mod">
          <ac:chgData name="Chaivichit Chaiyasit" userId="2c75daa1c7d070b3" providerId="LiveId" clId="{6265F675-DC92-4649-9B4B-DE96CE4143E9}" dt="2020-06-24T06:01:19.955" v="1693" actId="20577"/>
          <ac:spMkLst>
            <pc:docMk/>
            <pc:sldMk cId="3027053844" sldId="282"/>
            <ac:spMk id="7" creationId="{65D54E61-AB53-4389-B6D6-CE4D207D584C}"/>
          </ac:spMkLst>
        </pc:spChg>
        <pc:picChg chg="add mod">
          <ac:chgData name="Chaivichit Chaiyasit" userId="2c75daa1c7d070b3" providerId="LiveId" clId="{6265F675-DC92-4649-9B4B-DE96CE4143E9}" dt="2020-06-24T05:59:59.733" v="1635" actId="1076"/>
          <ac:picMkLst>
            <pc:docMk/>
            <pc:sldMk cId="3027053844" sldId="282"/>
            <ac:picMk id="4" creationId="{8960DF08-DB50-415A-94BD-CAAF820A8A31}"/>
          </ac:picMkLst>
        </pc:picChg>
      </pc:sldChg>
    </pc:docChg>
  </pc:docChgLst>
  <pc:docChgLst>
    <pc:chgData name="Chaivichit Chaiyasit" userId="2c75daa1c7d070b3" providerId="LiveId" clId="{ED888C1E-831C-477B-8DF3-9A96EFF7F8E5}"/>
    <pc:docChg chg="custSel modSld">
      <pc:chgData name="Chaivichit Chaiyasit" userId="2c75daa1c7d070b3" providerId="LiveId" clId="{ED888C1E-831C-477B-8DF3-9A96EFF7F8E5}" dt="2019-12-20T09:31:40.198" v="212" actId="404"/>
      <pc:docMkLst>
        <pc:docMk/>
      </pc:docMkLst>
      <pc:sldChg chg="modSp">
        <pc:chgData name="Chaivichit Chaiyasit" userId="2c75daa1c7d070b3" providerId="LiveId" clId="{ED888C1E-831C-477B-8DF3-9A96EFF7F8E5}" dt="2019-12-20T09:31:40.198" v="212" actId="404"/>
        <pc:sldMkLst>
          <pc:docMk/>
          <pc:sldMk cId="4023240458" sldId="258"/>
        </pc:sldMkLst>
        <pc:spChg chg="mod">
          <ac:chgData name="Chaivichit Chaiyasit" userId="2c75daa1c7d070b3" providerId="LiveId" clId="{ED888C1E-831C-477B-8DF3-9A96EFF7F8E5}" dt="2019-12-20T09:27:11.804" v="164" actId="20577"/>
          <ac:spMkLst>
            <pc:docMk/>
            <pc:sldMk cId="4023240458" sldId="258"/>
            <ac:spMk id="38" creationId="{61D10DB0-538E-4292-9E18-3968FA568992}"/>
          </ac:spMkLst>
        </pc:spChg>
        <pc:spChg chg="mod">
          <ac:chgData name="Chaivichit Chaiyasit" userId="2c75daa1c7d070b3" providerId="LiveId" clId="{ED888C1E-831C-477B-8DF3-9A96EFF7F8E5}" dt="2019-12-20T09:28:55.045" v="180" actId="20577"/>
          <ac:spMkLst>
            <pc:docMk/>
            <pc:sldMk cId="4023240458" sldId="258"/>
            <ac:spMk id="39" creationId="{F227DE31-B091-4932-8906-F222579DC0A1}"/>
          </ac:spMkLst>
        </pc:spChg>
        <pc:graphicFrameChg chg="modGraphic">
          <ac:chgData name="Chaivichit Chaiyasit" userId="2c75daa1c7d070b3" providerId="LiveId" clId="{ED888C1E-831C-477B-8DF3-9A96EFF7F8E5}" dt="2019-12-20T09:31:40.198" v="212" actId="404"/>
          <ac:graphicFrameMkLst>
            <pc:docMk/>
            <pc:sldMk cId="4023240458" sldId="258"/>
            <ac:graphicFrameMk id="47" creationId="{00000000-0000-0000-0000-000000000000}"/>
          </ac:graphicFrameMkLst>
        </pc:graphicFrameChg>
      </pc:sldChg>
      <pc:sldChg chg="modSp">
        <pc:chgData name="Chaivichit Chaiyasit" userId="2c75daa1c7d070b3" providerId="LiveId" clId="{ED888C1E-831C-477B-8DF3-9A96EFF7F8E5}" dt="2019-12-20T07:45:02.492" v="2" actId="207"/>
        <pc:sldMkLst>
          <pc:docMk/>
          <pc:sldMk cId="1527041976" sldId="262"/>
        </pc:sldMkLst>
        <pc:spChg chg="mod">
          <ac:chgData name="Chaivichit Chaiyasit" userId="2c75daa1c7d070b3" providerId="LiveId" clId="{ED888C1E-831C-477B-8DF3-9A96EFF7F8E5}" dt="2019-12-20T07:45:02.492" v="2" actId="207"/>
          <ac:spMkLst>
            <pc:docMk/>
            <pc:sldMk cId="1527041976" sldId="262"/>
            <ac:spMk id="3" creationId="{CBA43750-D122-46E0-949B-EA3DECD30E0C}"/>
          </ac:spMkLst>
        </pc:spChg>
      </pc:sldChg>
      <pc:sldChg chg="modSp">
        <pc:chgData name="Chaivichit Chaiyasit" userId="2c75daa1c7d070b3" providerId="LiveId" clId="{ED888C1E-831C-477B-8DF3-9A96EFF7F8E5}" dt="2019-12-20T07:44:45.513" v="1" actId="207"/>
        <pc:sldMkLst>
          <pc:docMk/>
          <pc:sldMk cId="498098511" sldId="263"/>
        </pc:sldMkLst>
        <pc:spChg chg="mod">
          <ac:chgData name="Chaivichit Chaiyasit" userId="2c75daa1c7d070b3" providerId="LiveId" clId="{ED888C1E-831C-477B-8DF3-9A96EFF7F8E5}" dt="2019-12-20T07:44:45.513" v="1" actId="207"/>
          <ac:spMkLst>
            <pc:docMk/>
            <pc:sldMk cId="498098511" sldId="263"/>
            <ac:spMk id="2" creationId="{58A752C4-5133-4F22-9534-0D8DB8CC44F5}"/>
          </ac:spMkLst>
        </pc:spChg>
      </pc:sldChg>
    </pc:docChg>
  </pc:docChgLst>
  <pc:docChgLst>
    <pc:chgData name="Chaivichit Chaiyasit" userId="2c75daa1c7d070b3" providerId="LiveId" clId="{9D13AE6D-53B6-4B69-80AE-B3599EC7FDC2}"/>
    <pc:docChg chg="undo custSel addSld delSld modSld sldOrd">
      <pc:chgData name="Chaivichit Chaiyasit" userId="2c75daa1c7d070b3" providerId="LiveId" clId="{9D13AE6D-53B6-4B69-80AE-B3599EC7FDC2}" dt="2019-12-20T12:14:46.259" v="1098" actId="20577"/>
      <pc:docMkLst>
        <pc:docMk/>
      </pc:docMkLst>
      <pc:sldChg chg="modSp ord">
        <pc:chgData name="Chaivichit Chaiyasit" userId="2c75daa1c7d070b3" providerId="LiveId" clId="{9D13AE6D-53B6-4B69-80AE-B3599EC7FDC2}" dt="2019-12-20T12:14:46.259" v="1098" actId="20577"/>
        <pc:sldMkLst>
          <pc:docMk/>
          <pc:sldMk cId="4023240458" sldId="258"/>
        </pc:sldMkLst>
        <pc:spChg chg="mod">
          <ac:chgData name="Chaivichit Chaiyasit" userId="2c75daa1c7d070b3" providerId="LiveId" clId="{9D13AE6D-53B6-4B69-80AE-B3599EC7FDC2}" dt="2019-12-12T11:40:40.379" v="1047" actId="207"/>
          <ac:spMkLst>
            <pc:docMk/>
            <pc:sldMk cId="4023240458" sldId="258"/>
            <ac:spMk id="28" creationId="{F227DE31-B091-4932-8906-F222579DC0A1}"/>
          </ac:spMkLst>
        </pc:spChg>
        <pc:graphicFrameChg chg="modGraphic">
          <ac:chgData name="Chaivichit Chaiyasit" userId="2c75daa1c7d070b3" providerId="LiveId" clId="{9D13AE6D-53B6-4B69-80AE-B3599EC7FDC2}" dt="2019-12-20T12:14:46.259" v="1098" actId="20577"/>
          <ac:graphicFrameMkLst>
            <pc:docMk/>
            <pc:sldMk cId="4023240458" sldId="258"/>
            <ac:graphicFrameMk id="47" creationId="{00000000-0000-0000-0000-000000000000}"/>
          </ac:graphicFrameMkLst>
        </pc:graphicFrameChg>
      </pc:sldChg>
      <pc:sldChg chg="addSp modSp">
        <pc:chgData name="Chaivichit Chaiyasit" userId="2c75daa1c7d070b3" providerId="LiveId" clId="{9D13AE6D-53B6-4B69-80AE-B3599EC7FDC2}" dt="2019-12-12T12:35:21.681" v="1085"/>
        <pc:sldMkLst>
          <pc:docMk/>
          <pc:sldMk cId="3294964187" sldId="259"/>
        </pc:sldMkLst>
        <pc:spChg chg="mod">
          <ac:chgData name="Chaivichit Chaiyasit" userId="2c75daa1c7d070b3" providerId="LiveId" clId="{9D13AE6D-53B6-4B69-80AE-B3599EC7FDC2}" dt="2019-12-12T12:34:51.099" v="1080" actId="207"/>
          <ac:spMkLst>
            <pc:docMk/>
            <pc:sldMk cId="3294964187" sldId="259"/>
            <ac:spMk id="2" creationId="{85DF5199-844B-45A9-B9E4-1EA1CFDCE3D2}"/>
          </ac:spMkLst>
        </pc:spChg>
        <pc:spChg chg="mod">
          <ac:chgData name="Chaivichit Chaiyasit" userId="2c75daa1c7d070b3" providerId="LiveId" clId="{9D13AE6D-53B6-4B69-80AE-B3599EC7FDC2}" dt="2019-12-12T10:37:52.610" v="3" actId="14100"/>
          <ac:spMkLst>
            <pc:docMk/>
            <pc:sldMk cId="3294964187" sldId="259"/>
            <ac:spMk id="7" creationId="{BBB058E2-6CB9-4CCC-A3B9-1B38D9F4BAB7}"/>
          </ac:spMkLst>
        </pc:spChg>
        <pc:spChg chg="mod">
          <ac:chgData name="Chaivichit Chaiyasit" userId="2c75daa1c7d070b3" providerId="LiveId" clId="{9D13AE6D-53B6-4B69-80AE-B3599EC7FDC2}" dt="2019-12-12T10:37:16.612" v="1" actId="113"/>
          <ac:spMkLst>
            <pc:docMk/>
            <pc:sldMk cId="3294964187" sldId="259"/>
            <ac:spMk id="11" creationId="{DAF85A18-CE4C-4366-BDBC-E8ED962487A2}"/>
          </ac:spMkLst>
        </pc:spChg>
        <pc:spChg chg="mod">
          <ac:chgData name="Chaivichit Chaiyasit" userId="2c75daa1c7d070b3" providerId="LiveId" clId="{9D13AE6D-53B6-4B69-80AE-B3599EC7FDC2}" dt="2019-12-12T10:38:37.264" v="5" actId="14100"/>
          <ac:spMkLst>
            <pc:docMk/>
            <pc:sldMk cId="3294964187" sldId="259"/>
            <ac:spMk id="14" creationId="{15B9813A-2DE4-4E41-8251-948D763FB228}"/>
          </ac:spMkLst>
        </pc:spChg>
        <pc:spChg chg="mod">
          <ac:chgData name="Chaivichit Chaiyasit" userId="2c75daa1c7d070b3" providerId="LiveId" clId="{9D13AE6D-53B6-4B69-80AE-B3599EC7FDC2}" dt="2019-12-12T10:37:32.859" v="2" actId="14100"/>
          <ac:spMkLst>
            <pc:docMk/>
            <pc:sldMk cId="3294964187" sldId="259"/>
            <ac:spMk id="15" creationId="{63505BEA-1D81-4EDF-8079-54F83F3D6214}"/>
          </ac:spMkLst>
        </pc:spChg>
        <pc:spChg chg="mod">
          <ac:chgData name="Chaivichit Chaiyasit" userId="2c75daa1c7d070b3" providerId="LiveId" clId="{9D13AE6D-53B6-4B69-80AE-B3599EC7FDC2}" dt="2019-12-12T12:23:48.491" v="1073" actId="14100"/>
          <ac:spMkLst>
            <pc:docMk/>
            <pc:sldMk cId="3294964187" sldId="259"/>
            <ac:spMk id="16" creationId="{6B21B049-B204-410B-B8F1-1105CC275E38}"/>
          </ac:spMkLst>
        </pc:spChg>
        <pc:spChg chg="mod">
          <ac:chgData name="Chaivichit Chaiyasit" userId="2c75daa1c7d070b3" providerId="LiveId" clId="{9D13AE6D-53B6-4B69-80AE-B3599EC7FDC2}" dt="2019-12-12T12:35:21.681" v="1085"/>
          <ac:spMkLst>
            <pc:docMk/>
            <pc:sldMk cId="3294964187" sldId="259"/>
            <ac:spMk id="19" creationId="{B26BAECA-1570-4F95-BD05-8DE2BCC0705A}"/>
          </ac:spMkLst>
        </pc:spChg>
        <pc:spChg chg="mod">
          <ac:chgData name="Chaivichit Chaiyasit" userId="2c75daa1c7d070b3" providerId="LiveId" clId="{9D13AE6D-53B6-4B69-80AE-B3599EC7FDC2}" dt="2019-12-12T12:35:15.661" v="1084" actId="207"/>
          <ac:spMkLst>
            <pc:docMk/>
            <pc:sldMk cId="3294964187" sldId="259"/>
            <ac:spMk id="20" creationId="{766598F8-0961-497F-8129-EE24BAF4F96E}"/>
          </ac:spMkLst>
        </pc:spChg>
        <pc:spChg chg="mod">
          <ac:chgData name="Chaivichit Chaiyasit" userId="2c75daa1c7d070b3" providerId="LiveId" clId="{9D13AE6D-53B6-4B69-80AE-B3599EC7FDC2}" dt="2019-12-12T10:37:56.546" v="4" actId="1076"/>
          <ac:spMkLst>
            <pc:docMk/>
            <pc:sldMk cId="3294964187" sldId="259"/>
            <ac:spMk id="35" creationId="{E8AB7A1A-59F3-4577-AF06-A9B8BA6C1164}"/>
          </ac:spMkLst>
        </pc:spChg>
        <pc:picChg chg="add mod">
          <ac:chgData name="Chaivichit Chaiyasit" userId="2c75daa1c7d070b3" providerId="LiveId" clId="{9D13AE6D-53B6-4B69-80AE-B3599EC7FDC2}" dt="2019-12-12T11:41:23.229" v="1048" actId="14100"/>
          <ac:picMkLst>
            <pc:docMk/>
            <pc:sldMk cId="3294964187" sldId="259"/>
            <ac:picMk id="43" creationId="{DD2F55C5-95CC-4EAD-B6F9-8A8A6454D9E2}"/>
          </ac:picMkLst>
        </pc:picChg>
        <pc:cxnChg chg="mod">
          <ac:chgData name="Chaivichit Chaiyasit" userId="2c75daa1c7d070b3" providerId="LiveId" clId="{9D13AE6D-53B6-4B69-80AE-B3599EC7FDC2}" dt="2019-12-12T10:37:52.610" v="3" actId="14100"/>
          <ac:cxnSpMkLst>
            <pc:docMk/>
            <pc:sldMk cId="3294964187" sldId="259"/>
            <ac:cxnSpMk id="25" creationId="{78D6FF78-639F-4E6F-9FEC-E31AD849D2D6}"/>
          </ac:cxnSpMkLst>
        </pc:cxnChg>
        <pc:cxnChg chg="mod">
          <ac:chgData name="Chaivichit Chaiyasit" userId="2c75daa1c7d070b3" providerId="LiveId" clId="{9D13AE6D-53B6-4B69-80AE-B3599EC7FDC2}" dt="2019-12-12T10:37:52.610" v="3" actId="14100"/>
          <ac:cxnSpMkLst>
            <pc:docMk/>
            <pc:sldMk cId="3294964187" sldId="259"/>
            <ac:cxnSpMk id="31" creationId="{D5CE9DB4-73CA-4CEA-86FA-890B0F9A1394}"/>
          </ac:cxnSpMkLst>
        </pc:cxnChg>
      </pc:sldChg>
      <pc:sldChg chg="addSp modSp ord">
        <pc:chgData name="Chaivichit Chaiyasit" userId="2c75daa1c7d070b3" providerId="LiveId" clId="{9D13AE6D-53B6-4B69-80AE-B3599EC7FDC2}" dt="2019-12-12T11:33:25.067" v="990" actId="1076"/>
        <pc:sldMkLst>
          <pc:docMk/>
          <pc:sldMk cId="822227893" sldId="260"/>
        </pc:sldMkLst>
        <pc:picChg chg="add mod">
          <ac:chgData name="Chaivichit Chaiyasit" userId="2c75daa1c7d070b3" providerId="LiveId" clId="{9D13AE6D-53B6-4B69-80AE-B3599EC7FDC2}" dt="2019-12-12T11:33:25.067" v="990" actId="1076"/>
          <ac:picMkLst>
            <pc:docMk/>
            <pc:sldMk cId="822227893" sldId="260"/>
            <ac:picMk id="4" creationId="{B38B43B6-762F-400B-95A0-F910E2EBEC9D}"/>
          </ac:picMkLst>
        </pc:picChg>
      </pc:sldChg>
      <pc:sldChg chg="addSp modSp ord">
        <pc:chgData name="Chaivichit Chaiyasit" userId="2c75daa1c7d070b3" providerId="LiveId" clId="{9D13AE6D-53B6-4B69-80AE-B3599EC7FDC2}" dt="2019-12-12T12:23:28.221" v="1071" actId="1076"/>
        <pc:sldMkLst>
          <pc:docMk/>
          <pc:sldMk cId="881355528" sldId="261"/>
        </pc:sldMkLst>
        <pc:spChg chg="mod">
          <ac:chgData name="Chaivichit Chaiyasit" userId="2c75daa1c7d070b3" providerId="LiveId" clId="{9D13AE6D-53B6-4B69-80AE-B3599EC7FDC2}" dt="2019-12-12T12:23:18.887" v="1070" actId="207"/>
          <ac:spMkLst>
            <pc:docMk/>
            <pc:sldMk cId="881355528" sldId="261"/>
            <ac:spMk id="3" creationId="{A4F75A1F-53C0-48B6-90CA-47EC99B4BD36}"/>
          </ac:spMkLst>
        </pc:spChg>
        <pc:spChg chg="mod">
          <ac:chgData name="Chaivichit Chaiyasit" userId="2c75daa1c7d070b3" providerId="LiveId" clId="{9D13AE6D-53B6-4B69-80AE-B3599EC7FDC2}" dt="2019-12-12T12:23:28.221" v="1071" actId="1076"/>
          <ac:spMkLst>
            <pc:docMk/>
            <pc:sldMk cId="881355528" sldId="261"/>
            <ac:spMk id="6" creationId="{A82BB7D9-945B-4D5E-ACF1-39FF584674F8}"/>
          </ac:spMkLst>
        </pc:spChg>
        <pc:picChg chg="add">
          <ac:chgData name="Chaivichit Chaiyasit" userId="2c75daa1c7d070b3" providerId="LiveId" clId="{9D13AE6D-53B6-4B69-80AE-B3599EC7FDC2}" dt="2019-12-12T11:33:29.164" v="991"/>
          <ac:picMkLst>
            <pc:docMk/>
            <pc:sldMk cId="881355528" sldId="261"/>
            <ac:picMk id="4" creationId="{29A3A900-7F2B-4B3D-9750-A7051607B92F}"/>
          </ac:picMkLst>
        </pc:picChg>
      </pc:sldChg>
      <pc:sldChg chg="addSp modSp add">
        <pc:chgData name="Chaivichit Chaiyasit" userId="2c75daa1c7d070b3" providerId="LiveId" clId="{9D13AE6D-53B6-4B69-80AE-B3599EC7FDC2}" dt="2019-12-12T12:35:34.807" v="1086" actId="1076"/>
        <pc:sldMkLst>
          <pc:docMk/>
          <pc:sldMk cId="1527041976" sldId="262"/>
        </pc:sldMkLst>
        <pc:spChg chg="mod">
          <ac:chgData name="Chaivichit Chaiyasit" userId="2c75daa1c7d070b3" providerId="LiveId" clId="{9D13AE6D-53B6-4B69-80AE-B3599EC7FDC2}" dt="2019-12-12T12:29:18.078" v="1078" actId="14100"/>
          <ac:spMkLst>
            <pc:docMk/>
            <pc:sldMk cId="1527041976" sldId="262"/>
            <ac:spMk id="2" creationId="{984B0CFB-C2B6-4B6B-8B55-AF71A2E74596}"/>
          </ac:spMkLst>
        </pc:spChg>
        <pc:spChg chg="mod">
          <ac:chgData name="Chaivichit Chaiyasit" userId="2c75daa1c7d070b3" providerId="LiveId" clId="{9D13AE6D-53B6-4B69-80AE-B3599EC7FDC2}" dt="2019-12-12T12:35:34.807" v="1086" actId="1076"/>
          <ac:spMkLst>
            <pc:docMk/>
            <pc:sldMk cId="1527041976" sldId="262"/>
            <ac:spMk id="3" creationId="{CBA43750-D122-46E0-949B-EA3DECD30E0C}"/>
          </ac:spMkLst>
        </pc:spChg>
        <pc:picChg chg="add">
          <ac:chgData name="Chaivichit Chaiyasit" userId="2c75daa1c7d070b3" providerId="LiveId" clId="{9D13AE6D-53B6-4B69-80AE-B3599EC7FDC2}" dt="2019-12-12T11:33:35.628" v="993"/>
          <ac:picMkLst>
            <pc:docMk/>
            <pc:sldMk cId="1527041976" sldId="262"/>
            <ac:picMk id="4" creationId="{61250627-5689-4EC7-9009-F03FBCAC8047}"/>
          </ac:picMkLst>
        </pc:picChg>
      </pc:sldChg>
      <pc:sldChg chg="addSp delSp modSp add mod setBg setClrOvrMap">
        <pc:chgData name="Chaivichit Chaiyasit" userId="2c75daa1c7d070b3" providerId="LiveId" clId="{9D13AE6D-53B6-4B69-80AE-B3599EC7FDC2}" dt="2019-12-12T11:33:14.644" v="988" actId="14100"/>
        <pc:sldMkLst>
          <pc:docMk/>
          <pc:sldMk cId="498098511" sldId="263"/>
        </pc:sldMkLst>
        <pc:spChg chg="mod ord">
          <ac:chgData name="Chaivichit Chaiyasit" userId="2c75daa1c7d070b3" providerId="LiveId" clId="{9D13AE6D-53B6-4B69-80AE-B3599EC7FDC2}" dt="2019-12-12T11:31:51.238" v="985" actId="20577"/>
          <ac:spMkLst>
            <pc:docMk/>
            <pc:sldMk cId="498098511" sldId="263"/>
            <ac:spMk id="2" creationId="{58A752C4-5133-4F22-9534-0D8DB8CC44F5}"/>
          </ac:spMkLst>
        </pc:spChg>
        <pc:spChg chg="del">
          <ac:chgData name="Chaivichit Chaiyasit" userId="2c75daa1c7d070b3" providerId="LiveId" clId="{9D13AE6D-53B6-4B69-80AE-B3599EC7FDC2}" dt="2019-12-12T11:15:02.776" v="772" actId="478"/>
          <ac:spMkLst>
            <pc:docMk/>
            <pc:sldMk cId="498098511" sldId="263"/>
            <ac:spMk id="3" creationId="{A34531E2-D0B3-49AC-BBEE-39B4BFCDB9FD}"/>
          </ac:spMkLst>
        </pc:spChg>
        <pc:spChg chg="add del">
          <ac:chgData name="Chaivichit Chaiyasit" userId="2c75daa1c7d070b3" providerId="LiveId" clId="{9D13AE6D-53B6-4B69-80AE-B3599EC7FDC2}" dt="2019-12-12T11:18:56.310" v="787" actId="26606"/>
          <ac:spMkLst>
            <pc:docMk/>
            <pc:sldMk cId="498098511" sldId="263"/>
            <ac:spMk id="10" creationId="{71B2258F-86CA-4D4D-8270-BC05FCDEBFB3}"/>
          </ac:spMkLst>
        </pc:spChg>
        <pc:picChg chg="add del">
          <ac:chgData name="Chaivichit Chaiyasit" userId="2c75daa1c7d070b3" providerId="LiveId" clId="{9D13AE6D-53B6-4B69-80AE-B3599EC7FDC2}" dt="2019-12-12T11:17:22.205" v="784"/>
          <ac:picMkLst>
            <pc:docMk/>
            <pc:sldMk cId="498098511" sldId="263"/>
            <ac:picMk id="4" creationId="{6FC3B81F-C871-4D4B-9A2E-2497276EAE8F}"/>
          </ac:picMkLst>
        </pc:picChg>
        <pc:picChg chg="add del mod ord">
          <ac:chgData name="Chaivichit Chaiyasit" userId="2c75daa1c7d070b3" providerId="LiveId" clId="{9D13AE6D-53B6-4B69-80AE-B3599EC7FDC2}" dt="2019-12-12T11:20:37.567" v="902" actId="478"/>
          <ac:picMkLst>
            <pc:docMk/>
            <pc:sldMk cId="498098511" sldId="263"/>
            <ac:picMk id="5" creationId="{5475E479-2F79-481B-B199-9EA24E8E0562}"/>
          </ac:picMkLst>
        </pc:picChg>
        <pc:picChg chg="add mod">
          <ac:chgData name="Chaivichit Chaiyasit" userId="2c75daa1c7d070b3" providerId="LiveId" clId="{9D13AE6D-53B6-4B69-80AE-B3599EC7FDC2}" dt="2019-12-12T11:24:57.260" v="911" actId="1076"/>
          <ac:picMkLst>
            <pc:docMk/>
            <pc:sldMk cId="498098511" sldId="263"/>
            <ac:picMk id="6" creationId="{F0877CA7-FB83-4A47-AA63-DCBA2573A393}"/>
          </ac:picMkLst>
        </pc:picChg>
        <pc:picChg chg="add mod">
          <ac:chgData name="Chaivichit Chaiyasit" userId="2c75daa1c7d070b3" providerId="LiveId" clId="{9D13AE6D-53B6-4B69-80AE-B3599EC7FDC2}" dt="2019-12-12T11:25:35.772" v="914" actId="1076"/>
          <ac:picMkLst>
            <pc:docMk/>
            <pc:sldMk cId="498098511" sldId="263"/>
            <ac:picMk id="7" creationId="{CBB75294-EA64-41BF-8AC9-FD47B991222A}"/>
          </ac:picMkLst>
        </pc:picChg>
        <pc:picChg chg="add del mod">
          <ac:chgData name="Chaivichit Chaiyasit" userId="2c75daa1c7d070b3" providerId="LiveId" clId="{9D13AE6D-53B6-4B69-80AE-B3599EC7FDC2}" dt="2019-12-12T11:26:46.363" v="920" actId="478"/>
          <ac:picMkLst>
            <pc:docMk/>
            <pc:sldMk cId="498098511" sldId="263"/>
            <ac:picMk id="8" creationId="{46FBA04E-D1DC-4906-9552-92EA9BF00820}"/>
          </ac:picMkLst>
        </pc:picChg>
        <pc:picChg chg="add mod">
          <ac:chgData name="Chaivichit Chaiyasit" userId="2c75daa1c7d070b3" providerId="LiveId" clId="{9D13AE6D-53B6-4B69-80AE-B3599EC7FDC2}" dt="2019-12-12T11:33:14.644" v="988" actId="14100"/>
          <ac:picMkLst>
            <pc:docMk/>
            <pc:sldMk cId="498098511" sldId="263"/>
            <ac:picMk id="1026" creationId="{C1B4C679-458E-46B3-B4AB-2E20F5C5EAC1}"/>
          </ac:picMkLst>
        </pc:picChg>
      </pc:sldChg>
      <pc:sldChg chg="add del">
        <pc:chgData name="Chaivichit Chaiyasit" userId="2c75daa1c7d070b3" providerId="LiveId" clId="{9D13AE6D-53B6-4B69-80AE-B3599EC7FDC2}" dt="2019-12-12T12:09:36.141" v="1069" actId="2696"/>
        <pc:sldMkLst>
          <pc:docMk/>
          <pc:sldMk cId="3685725160" sldId="264"/>
        </pc:sldMkLst>
      </pc:sldChg>
    </pc:docChg>
  </pc:docChgLst>
  <pc:docChgLst>
    <pc:chgData name="Chaivichit Chaiyasit" userId="2c75daa1c7d070b3" providerId="LiveId" clId="{7C52ECF2-85AA-4EB1-B6E7-EB1731FA9E79}"/>
    <pc:docChg chg="undo custSel addSld modSld sldOrd">
      <pc:chgData name="Chaivichit Chaiyasit" userId="2c75daa1c7d070b3" providerId="LiveId" clId="{7C52ECF2-85AA-4EB1-B6E7-EB1731FA9E79}" dt="2019-12-20T13:28:43.465" v="893" actId="20577"/>
      <pc:docMkLst>
        <pc:docMk/>
      </pc:docMkLst>
      <pc:sldChg chg="modSp">
        <pc:chgData name="Chaivichit Chaiyasit" userId="2c75daa1c7d070b3" providerId="LiveId" clId="{7C52ECF2-85AA-4EB1-B6E7-EB1731FA9E79}" dt="2019-12-20T13:14:14.408" v="654" actId="20577"/>
        <pc:sldMkLst>
          <pc:docMk/>
          <pc:sldMk cId="4023240458" sldId="258"/>
        </pc:sldMkLst>
        <pc:spChg chg="mod">
          <ac:chgData name="Chaivichit Chaiyasit" userId="2c75daa1c7d070b3" providerId="LiveId" clId="{7C52ECF2-85AA-4EB1-B6E7-EB1731FA9E79}" dt="2019-12-20T13:06:16.507" v="585" actId="20577"/>
          <ac:spMkLst>
            <pc:docMk/>
            <pc:sldMk cId="4023240458" sldId="258"/>
            <ac:spMk id="28" creationId="{F227DE31-B091-4932-8906-F222579DC0A1}"/>
          </ac:spMkLst>
        </pc:spChg>
        <pc:spChg chg="mod">
          <ac:chgData name="Chaivichit Chaiyasit" userId="2c75daa1c7d070b3" providerId="LiveId" clId="{7C52ECF2-85AA-4EB1-B6E7-EB1731FA9E79}" dt="2019-12-20T13:12:02.835" v="641" actId="20577"/>
          <ac:spMkLst>
            <pc:docMk/>
            <pc:sldMk cId="4023240458" sldId="258"/>
            <ac:spMk id="39" creationId="{F227DE31-B091-4932-8906-F222579DC0A1}"/>
          </ac:spMkLst>
        </pc:spChg>
        <pc:graphicFrameChg chg="modGraphic">
          <ac:chgData name="Chaivichit Chaiyasit" userId="2c75daa1c7d070b3" providerId="LiveId" clId="{7C52ECF2-85AA-4EB1-B6E7-EB1731FA9E79}" dt="2019-12-20T13:14:14.408" v="654" actId="20577"/>
          <ac:graphicFrameMkLst>
            <pc:docMk/>
            <pc:sldMk cId="4023240458" sldId="258"/>
            <ac:graphicFrameMk id="47" creationId="{00000000-0000-0000-0000-000000000000}"/>
          </ac:graphicFrameMkLst>
        </pc:graphicFrameChg>
      </pc:sldChg>
      <pc:sldChg chg="ord">
        <pc:chgData name="Chaivichit Chaiyasit" userId="2c75daa1c7d070b3" providerId="LiveId" clId="{7C52ECF2-85AA-4EB1-B6E7-EB1731FA9E79}" dt="2019-12-20T13:00:18.115" v="566"/>
        <pc:sldMkLst>
          <pc:docMk/>
          <pc:sldMk cId="3294964187" sldId="259"/>
        </pc:sldMkLst>
      </pc:sldChg>
      <pc:sldChg chg="addSp delSp modSp">
        <pc:chgData name="Chaivichit Chaiyasit" userId="2c75daa1c7d070b3" providerId="LiveId" clId="{7C52ECF2-85AA-4EB1-B6E7-EB1731FA9E79}" dt="2019-12-20T12:56:00.827" v="436" actId="1076"/>
        <pc:sldMkLst>
          <pc:docMk/>
          <pc:sldMk cId="822227893" sldId="260"/>
        </pc:sldMkLst>
        <pc:spChg chg="mod">
          <ac:chgData name="Chaivichit Chaiyasit" userId="2c75daa1c7d070b3" providerId="LiveId" clId="{7C52ECF2-85AA-4EB1-B6E7-EB1731FA9E79}" dt="2019-12-20T12:25:49.607" v="82" actId="122"/>
          <ac:spMkLst>
            <pc:docMk/>
            <pc:sldMk cId="822227893" sldId="260"/>
            <ac:spMk id="2" creationId="{8F2E936B-CA1A-4922-8AF0-0B821EAD0D86}"/>
          </ac:spMkLst>
        </pc:spChg>
        <pc:spChg chg="del">
          <ac:chgData name="Chaivichit Chaiyasit" userId="2c75daa1c7d070b3" providerId="LiveId" clId="{7C52ECF2-85AA-4EB1-B6E7-EB1731FA9E79}" dt="2019-12-20T12:24:47.991" v="18" actId="478"/>
          <ac:spMkLst>
            <pc:docMk/>
            <pc:sldMk cId="822227893" sldId="260"/>
            <ac:spMk id="3" creationId="{4F6FA889-D626-4133-A603-CDC1844DAB13}"/>
          </ac:spMkLst>
        </pc:spChg>
        <pc:spChg chg="add del mod">
          <ac:chgData name="Chaivichit Chaiyasit" userId="2c75daa1c7d070b3" providerId="LiveId" clId="{7C52ECF2-85AA-4EB1-B6E7-EB1731FA9E79}" dt="2019-12-20T12:24:50.201" v="19" actId="478"/>
          <ac:spMkLst>
            <pc:docMk/>
            <pc:sldMk cId="822227893" sldId="260"/>
            <ac:spMk id="6" creationId="{54078D30-8432-451F-BF71-A8484B0A606C}"/>
          </ac:spMkLst>
        </pc:spChg>
        <pc:spChg chg="add mod">
          <ac:chgData name="Chaivichit Chaiyasit" userId="2c75daa1c7d070b3" providerId="LiveId" clId="{7C52ECF2-85AA-4EB1-B6E7-EB1731FA9E79}" dt="2019-12-20T12:56:00.827" v="436" actId="1076"/>
          <ac:spMkLst>
            <pc:docMk/>
            <pc:sldMk cId="822227893" sldId="260"/>
            <ac:spMk id="8" creationId="{070BC427-F1D8-4CCE-B339-24C897C53F12}"/>
          </ac:spMkLst>
        </pc:spChg>
        <pc:spChg chg="add mod">
          <ac:chgData name="Chaivichit Chaiyasit" userId="2c75daa1c7d070b3" providerId="LiveId" clId="{7C52ECF2-85AA-4EB1-B6E7-EB1731FA9E79}" dt="2019-12-20T12:50:02.547" v="408" actId="1076"/>
          <ac:spMkLst>
            <pc:docMk/>
            <pc:sldMk cId="822227893" sldId="260"/>
            <ac:spMk id="9" creationId="{DE9D051E-E3F3-4753-9B7B-024FFC181DC5}"/>
          </ac:spMkLst>
        </pc:spChg>
        <pc:graphicFrameChg chg="add mod modGraphic">
          <ac:chgData name="Chaivichit Chaiyasit" userId="2c75daa1c7d070b3" providerId="LiveId" clId="{7C52ECF2-85AA-4EB1-B6E7-EB1731FA9E79}" dt="2019-12-20T12:50:25.742" v="411" actId="207"/>
          <ac:graphicFrameMkLst>
            <pc:docMk/>
            <pc:sldMk cId="822227893" sldId="260"/>
            <ac:graphicFrameMk id="7" creationId="{465FA56C-F47A-4D87-A63B-210924A365EB}"/>
          </ac:graphicFrameMkLst>
        </pc:graphicFrameChg>
        <pc:picChg chg="mod">
          <ac:chgData name="Chaivichit Chaiyasit" userId="2c75daa1c7d070b3" providerId="LiveId" clId="{7C52ECF2-85AA-4EB1-B6E7-EB1731FA9E79}" dt="2019-12-20T12:23:49.343" v="17" actId="1076"/>
          <ac:picMkLst>
            <pc:docMk/>
            <pc:sldMk cId="822227893" sldId="260"/>
            <ac:picMk id="4" creationId="{B38B43B6-762F-400B-95A0-F910E2EBEC9D}"/>
          </ac:picMkLst>
        </pc:picChg>
      </pc:sldChg>
      <pc:sldChg chg="modSp">
        <pc:chgData name="Chaivichit Chaiyasit" userId="2c75daa1c7d070b3" providerId="LiveId" clId="{7C52ECF2-85AA-4EB1-B6E7-EB1731FA9E79}" dt="2019-12-20T12:59:19.639" v="562" actId="1076"/>
        <pc:sldMkLst>
          <pc:docMk/>
          <pc:sldMk cId="881355528" sldId="261"/>
        </pc:sldMkLst>
        <pc:spChg chg="mod">
          <ac:chgData name="Chaivichit Chaiyasit" userId="2c75daa1c7d070b3" providerId="LiveId" clId="{7C52ECF2-85AA-4EB1-B6E7-EB1731FA9E79}" dt="2019-12-20T12:59:12.366" v="561" actId="20577"/>
          <ac:spMkLst>
            <pc:docMk/>
            <pc:sldMk cId="881355528" sldId="261"/>
            <ac:spMk id="3" creationId="{A4F75A1F-53C0-48B6-90CA-47EC99B4BD36}"/>
          </ac:spMkLst>
        </pc:spChg>
        <pc:picChg chg="mod">
          <ac:chgData name="Chaivichit Chaiyasit" userId="2c75daa1c7d070b3" providerId="LiveId" clId="{7C52ECF2-85AA-4EB1-B6E7-EB1731FA9E79}" dt="2019-12-20T12:59:19.639" v="562" actId="1076"/>
          <ac:picMkLst>
            <pc:docMk/>
            <pc:sldMk cId="881355528" sldId="261"/>
            <ac:picMk id="4" creationId="{29A3A900-7F2B-4B3D-9750-A7051607B92F}"/>
          </ac:picMkLst>
        </pc:picChg>
      </pc:sldChg>
      <pc:sldChg chg="modSp">
        <pc:chgData name="Chaivichit Chaiyasit" userId="2c75daa1c7d070b3" providerId="LiveId" clId="{7C52ECF2-85AA-4EB1-B6E7-EB1731FA9E79}" dt="2019-12-20T13:28:43.465" v="893" actId="20577"/>
        <pc:sldMkLst>
          <pc:docMk/>
          <pc:sldMk cId="1527041976" sldId="262"/>
        </pc:sldMkLst>
        <pc:spChg chg="mod">
          <ac:chgData name="Chaivichit Chaiyasit" userId="2c75daa1c7d070b3" providerId="LiveId" clId="{7C52ECF2-85AA-4EB1-B6E7-EB1731FA9E79}" dt="2019-12-20T13:28:43.465" v="893" actId="20577"/>
          <ac:spMkLst>
            <pc:docMk/>
            <pc:sldMk cId="1527041976" sldId="262"/>
            <ac:spMk id="3" creationId="{CBA43750-D122-46E0-949B-EA3DECD30E0C}"/>
          </ac:spMkLst>
        </pc:spChg>
      </pc:sldChg>
      <pc:sldChg chg="addSp delSp modSp add">
        <pc:chgData name="Chaivichit Chaiyasit" userId="2c75daa1c7d070b3" providerId="LiveId" clId="{7C52ECF2-85AA-4EB1-B6E7-EB1731FA9E79}" dt="2019-12-20T12:51:27.235" v="433" actId="20577"/>
        <pc:sldMkLst>
          <pc:docMk/>
          <pc:sldMk cId="595091575" sldId="264"/>
        </pc:sldMkLst>
        <pc:spChg chg="del">
          <ac:chgData name="Chaivichit Chaiyasit" userId="2c75daa1c7d070b3" providerId="LiveId" clId="{7C52ECF2-85AA-4EB1-B6E7-EB1731FA9E79}" dt="2019-12-20T12:30:24.284" v="93" actId="478"/>
          <ac:spMkLst>
            <pc:docMk/>
            <pc:sldMk cId="595091575" sldId="264"/>
            <ac:spMk id="2" creationId="{AAD2E52F-5EA2-4F83-A1C7-6D0AC19860E0}"/>
          </ac:spMkLst>
        </pc:spChg>
        <pc:spChg chg="del">
          <ac:chgData name="Chaivichit Chaiyasit" userId="2c75daa1c7d070b3" providerId="LiveId" clId="{7C52ECF2-85AA-4EB1-B6E7-EB1731FA9E79}" dt="2019-12-20T12:30:37.484" v="96" actId="478"/>
          <ac:spMkLst>
            <pc:docMk/>
            <pc:sldMk cId="595091575" sldId="264"/>
            <ac:spMk id="3" creationId="{5A85685D-5D53-44D7-9550-6199FFCD58E3}"/>
          </ac:spMkLst>
        </pc:spChg>
        <pc:spChg chg="add mod">
          <ac:chgData name="Chaivichit Chaiyasit" userId="2c75daa1c7d070b3" providerId="LiveId" clId="{7C52ECF2-85AA-4EB1-B6E7-EB1731FA9E79}" dt="2019-12-20T12:51:27.235" v="433" actId="20577"/>
          <ac:spMkLst>
            <pc:docMk/>
            <pc:sldMk cId="595091575" sldId="264"/>
            <ac:spMk id="5" creationId="{515B5C3D-902E-4AD8-88A0-E45E864922A4}"/>
          </ac:spMkLst>
        </pc:spChg>
        <pc:spChg chg="add mod">
          <ac:chgData name="Chaivichit Chaiyasit" userId="2c75daa1c7d070b3" providerId="LiveId" clId="{7C52ECF2-85AA-4EB1-B6E7-EB1731FA9E79}" dt="2019-12-20T12:35:25.435" v="255" actId="14100"/>
          <ac:spMkLst>
            <pc:docMk/>
            <pc:sldMk cId="595091575" sldId="264"/>
            <ac:spMk id="6" creationId="{3965E6C4-AB46-458D-8923-21DAF9F9B358}"/>
          </ac:spMkLst>
        </pc:spChg>
        <pc:spChg chg="add mod">
          <ac:chgData name="Chaivichit Chaiyasit" userId="2c75daa1c7d070b3" providerId="LiveId" clId="{7C52ECF2-85AA-4EB1-B6E7-EB1731FA9E79}" dt="2019-12-20T12:39:06.252" v="371" actId="1076"/>
          <ac:spMkLst>
            <pc:docMk/>
            <pc:sldMk cId="595091575" sldId="264"/>
            <ac:spMk id="8" creationId="{6CFD0810-6293-487F-B275-3E68C5C3273B}"/>
          </ac:spMkLst>
        </pc:spChg>
        <pc:graphicFrameChg chg="add mod modGraphic">
          <ac:chgData name="Chaivichit Chaiyasit" userId="2c75daa1c7d070b3" providerId="LiveId" clId="{7C52ECF2-85AA-4EB1-B6E7-EB1731FA9E79}" dt="2019-12-20T12:51:02.800" v="419" actId="20577"/>
          <ac:graphicFrameMkLst>
            <pc:docMk/>
            <pc:sldMk cId="595091575" sldId="264"/>
            <ac:graphicFrameMk id="4" creationId="{98A8ABA0-97EF-4768-8336-06057081DE99}"/>
          </ac:graphicFrameMkLst>
        </pc:graphicFrameChg>
        <pc:picChg chg="add">
          <ac:chgData name="Chaivichit Chaiyasit" userId="2c75daa1c7d070b3" providerId="LiveId" clId="{7C52ECF2-85AA-4EB1-B6E7-EB1731FA9E79}" dt="2019-12-20T12:30:33.837" v="95"/>
          <ac:picMkLst>
            <pc:docMk/>
            <pc:sldMk cId="595091575" sldId="264"/>
            <ac:picMk id="7" creationId="{9A9B2ADD-292A-4879-98E8-EDCFB47A9367}"/>
          </ac:picMkLst>
        </pc:picChg>
      </pc:sldChg>
    </pc:docChg>
  </pc:docChgLst>
  <pc:docChgLst>
    <pc:chgData name="Chaivichit Chaiyasit" userId="2c75daa1c7d070b3" providerId="LiveId" clId="{300A4534-B74A-49FE-9E5C-3A310116C91C}"/>
    <pc:docChg chg="undo custSel mod addSld delSld modSld sldOrd modNotesMaster modHandout">
      <pc:chgData name="Chaivichit Chaiyasit" userId="2c75daa1c7d070b3" providerId="LiveId" clId="{300A4534-B74A-49FE-9E5C-3A310116C91C}" dt="2020-01-21T02:55:31.776" v="2299" actId="115"/>
      <pc:docMkLst>
        <pc:docMk/>
      </pc:docMkLst>
      <pc:sldChg chg="addSp modSp">
        <pc:chgData name="Chaivichit Chaiyasit" userId="2c75daa1c7d070b3" providerId="LiveId" clId="{300A4534-B74A-49FE-9E5C-3A310116C91C}" dt="2019-12-24T06:54:41.710" v="2010" actId="207"/>
        <pc:sldMkLst>
          <pc:docMk/>
          <pc:sldMk cId="4023240458" sldId="258"/>
        </pc:sldMkLst>
        <pc:spChg chg="add mod">
          <ac:chgData name="Chaivichit Chaiyasit" userId="2c75daa1c7d070b3" providerId="LiveId" clId="{300A4534-B74A-49FE-9E5C-3A310116C91C}" dt="2019-12-23T06:39:30.308" v="1138" actId="20577"/>
          <ac:spMkLst>
            <pc:docMk/>
            <pc:sldMk cId="4023240458" sldId="258"/>
            <ac:spMk id="2" creationId="{B9AAA8E3-74D0-440E-BAE2-C758B7BB6DD8}"/>
          </ac:spMkLst>
        </pc:spChg>
        <pc:spChg chg="mod">
          <ac:chgData name="Chaivichit Chaiyasit" userId="2c75daa1c7d070b3" providerId="LiveId" clId="{300A4534-B74A-49FE-9E5C-3A310116C91C}" dt="2019-12-24T06:51:38.058" v="2000" actId="207"/>
          <ac:spMkLst>
            <pc:docMk/>
            <pc:sldMk cId="4023240458" sldId="258"/>
            <ac:spMk id="24" creationId="{98177007-73D2-4EEA-A5BC-904FBD8E5947}"/>
          </ac:spMkLst>
        </pc:spChg>
        <pc:spChg chg="mod">
          <ac:chgData name="Chaivichit Chaiyasit" userId="2c75daa1c7d070b3" providerId="LiveId" clId="{300A4534-B74A-49FE-9E5C-3A310116C91C}" dt="2019-12-24T06:53:40.720" v="2006" actId="207"/>
          <ac:spMkLst>
            <pc:docMk/>
            <pc:sldMk cId="4023240458" sldId="258"/>
            <ac:spMk id="28" creationId="{F227DE31-B091-4932-8906-F222579DC0A1}"/>
          </ac:spMkLst>
        </pc:spChg>
        <pc:spChg chg="mod">
          <ac:chgData name="Chaivichit Chaiyasit" userId="2c75daa1c7d070b3" providerId="LiveId" clId="{300A4534-B74A-49FE-9E5C-3A310116C91C}" dt="2019-12-24T06:51:59.649" v="2004" actId="14100"/>
          <ac:spMkLst>
            <pc:docMk/>
            <pc:sldMk cId="4023240458" sldId="258"/>
            <ac:spMk id="33" creationId="{6839D2CE-D3D9-4EAE-AB86-6FD5B836EEAE}"/>
          </ac:spMkLst>
        </pc:spChg>
        <pc:spChg chg="mod">
          <ac:chgData name="Chaivichit Chaiyasit" userId="2c75daa1c7d070b3" providerId="LiveId" clId="{300A4534-B74A-49FE-9E5C-3A310116C91C}" dt="2019-12-24T06:51:50.779" v="2003"/>
          <ac:spMkLst>
            <pc:docMk/>
            <pc:sldMk cId="4023240458" sldId="258"/>
            <ac:spMk id="34" creationId="{61D10DB0-538E-4292-9E18-3968FA568992}"/>
          </ac:spMkLst>
        </pc:spChg>
        <pc:spChg chg="mod">
          <ac:chgData name="Chaivichit Chaiyasit" userId="2c75daa1c7d070b3" providerId="LiveId" clId="{300A4534-B74A-49FE-9E5C-3A310116C91C}" dt="2019-12-24T06:51:50.779" v="2003"/>
          <ac:spMkLst>
            <pc:docMk/>
            <pc:sldMk cId="4023240458" sldId="258"/>
            <ac:spMk id="38" creationId="{61D10DB0-538E-4292-9E18-3968FA568992}"/>
          </ac:spMkLst>
        </pc:spChg>
        <pc:spChg chg="mod">
          <ac:chgData name="Chaivichit Chaiyasit" userId="2c75daa1c7d070b3" providerId="LiveId" clId="{300A4534-B74A-49FE-9E5C-3A310116C91C}" dt="2019-12-24T06:51:50.779" v="2003"/>
          <ac:spMkLst>
            <pc:docMk/>
            <pc:sldMk cId="4023240458" sldId="258"/>
            <ac:spMk id="40" creationId="{6839D2CE-D3D9-4EAE-AB86-6FD5B836EEAE}"/>
          </ac:spMkLst>
        </pc:spChg>
        <pc:spChg chg="mod">
          <ac:chgData name="Chaivichit Chaiyasit" userId="2c75daa1c7d070b3" providerId="LiveId" clId="{300A4534-B74A-49FE-9E5C-3A310116C91C}" dt="2019-12-24T06:52:03.860" v="2005" actId="14100"/>
          <ac:spMkLst>
            <pc:docMk/>
            <pc:sldMk cId="4023240458" sldId="258"/>
            <ac:spMk id="43" creationId="{00000000-0000-0000-0000-000000000000}"/>
          </ac:spMkLst>
        </pc:spChg>
        <pc:graphicFrameChg chg="modGraphic">
          <ac:chgData name="Chaivichit Chaiyasit" userId="2c75daa1c7d070b3" providerId="LiveId" clId="{300A4534-B74A-49FE-9E5C-3A310116C91C}" dt="2019-12-24T06:54:09.120" v="2007" actId="14100"/>
          <ac:graphicFrameMkLst>
            <pc:docMk/>
            <pc:sldMk cId="4023240458" sldId="258"/>
            <ac:graphicFrameMk id="30" creationId="{9FC58EF3-619F-431B-8A99-44F12DBDC31E}"/>
          </ac:graphicFrameMkLst>
        </pc:graphicFrameChg>
        <pc:graphicFrameChg chg="mod modGraphic">
          <ac:chgData name="Chaivichit Chaiyasit" userId="2c75daa1c7d070b3" providerId="LiveId" clId="{300A4534-B74A-49FE-9E5C-3A310116C91C}" dt="2019-12-24T06:54:41.710" v="2010" actId="207"/>
          <ac:graphicFrameMkLst>
            <pc:docMk/>
            <pc:sldMk cId="4023240458" sldId="258"/>
            <ac:graphicFrameMk id="46" creationId="{00000000-0000-0000-0000-000000000000}"/>
          </ac:graphicFrameMkLst>
        </pc:graphicFrameChg>
        <pc:graphicFrameChg chg="modGraphic">
          <ac:chgData name="Chaivichit Chaiyasit" userId="2c75daa1c7d070b3" providerId="LiveId" clId="{300A4534-B74A-49FE-9E5C-3A310116C91C}" dt="2019-12-23T06:51:24.528" v="1208" actId="20577"/>
          <ac:graphicFrameMkLst>
            <pc:docMk/>
            <pc:sldMk cId="4023240458" sldId="258"/>
            <ac:graphicFrameMk id="47" creationId="{00000000-0000-0000-0000-000000000000}"/>
          </ac:graphicFrameMkLst>
        </pc:graphicFrameChg>
      </pc:sldChg>
      <pc:sldChg chg="del">
        <pc:chgData name="Chaivichit Chaiyasit" userId="2c75daa1c7d070b3" providerId="LiveId" clId="{300A4534-B74A-49FE-9E5C-3A310116C91C}" dt="2019-12-23T02:54:41.033" v="15" actId="2696"/>
        <pc:sldMkLst>
          <pc:docMk/>
          <pc:sldMk cId="3294964187" sldId="259"/>
        </pc:sldMkLst>
      </pc:sldChg>
      <pc:sldChg chg="modSp add del">
        <pc:chgData name="Chaivichit Chaiyasit" userId="2c75daa1c7d070b3" providerId="LiveId" clId="{300A4534-B74A-49FE-9E5C-3A310116C91C}" dt="2020-01-21T02:35:27.748" v="2204" actId="403"/>
        <pc:sldMkLst>
          <pc:docMk/>
          <pc:sldMk cId="822227893" sldId="260"/>
        </pc:sldMkLst>
        <pc:spChg chg="mod">
          <ac:chgData name="Chaivichit Chaiyasit" userId="2c75daa1c7d070b3" providerId="LiveId" clId="{300A4534-B74A-49FE-9E5C-3A310116C91C}" dt="2019-12-24T06:49:46.703" v="1985" actId="14100"/>
          <ac:spMkLst>
            <pc:docMk/>
            <pc:sldMk cId="822227893" sldId="260"/>
            <ac:spMk id="2" creationId="{8F2E936B-CA1A-4922-8AF0-0B821EAD0D86}"/>
          </ac:spMkLst>
        </pc:spChg>
        <pc:spChg chg="mod">
          <ac:chgData name="Chaivichit Chaiyasit" userId="2c75daa1c7d070b3" providerId="LiveId" clId="{300A4534-B74A-49FE-9E5C-3A310116C91C}" dt="2019-12-23T06:36:50.644" v="1116" actId="1076"/>
          <ac:spMkLst>
            <pc:docMk/>
            <pc:sldMk cId="822227893" sldId="260"/>
            <ac:spMk id="8" creationId="{070BC427-F1D8-4CCE-B339-24C897C53F12}"/>
          </ac:spMkLst>
        </pc:spChg>
        <pc:spChg chg="mod">
          <ac:chgData name="Chaivichit Chaiyasit" userId="2c75daa1c7d070b3" providerId="LiveId" clId="{300A4534-B74A-49FE-9E5C-3A310116C91C}" dt="2019-12-24T06:49:57.288" v="1988" actId="207"/>
          <ac:spMkLst>
            <pc:docMk/>
            <pc:sldMk cId="822227893" sldId="260"/>
            <ac:spMk id="9" creationId="{DE9D051E-E3F3-4753-9B7B-024FFC181DC5}"/>
          </ac:spMkLst>
        </pc:spChg>
        <pc:spChg chg="mod">
          <ac:chgData name="Chaivichit Chaiyasit" userId="2c75daa1c7d070b3" providerId="LiveId" clId="{300A4534-B74A-49FE-9E5C-3A310116C91C}" dt="2019-12-24T06:55:24.569" v="2016" actId="120"/>
          <ac:spMkLst>
            <pc:docMk/>
            <pc:sldMk cId="822227893" sldId="260"/>
            <ac:spMk id="12" creationId="{A389AF75-CF4D-4A5E-97A7-EDF0E89668FE}"/>
          </ac:spMkLst>
        </pc:spChg>
        <pc:graphicFrameChg chg="mod modGraphic">
          <ac:chgData name="Chaivichit Chaiyasit" userId="2c75daa1c7d070b3" providerId="LiveId" clId="{300A4534-B74A-49FE-9E5C-3A310116C91C}" dt="2019-12-23T06:38:43.886" v="1129" actId="572"/>
          <ac:graphicFrameMkLst>
            <pc:docMk/>
            <pc:sldMk cId="822227893" sldId="260"/>
            <ac:graphicFrameMk id="7" creationId="{465FA56C-F47A-4D87-A63B-210924A365EB}"/>
          </ac:graphicFrameMkLst>
        </pc:graphicFrameChg>
        <pc:graphicFrameChg chg="mod">
          <ac:chgData name="Chaivichit Chaiyasit" userId="2c75daa1c7d070b3" providerId="LiveId" clId="{300A4534-B74A-49FE-9E5C-3A310116C91C}" dt="2020-01-21T02:35:27.748" v="2204" actId="403"/>
          <ac:graphicFrameMkLst>
            <pc:docMk/>
            <pc:sldMk cId="822227893" sldId="260"/>
            <ac:graphicFrameMk id="11" creationId="{BA755BC3-1C38-4A85-B622-0C5F97454538}"/>
          </ac:graphicFrameMkLst>
        </pc:graphicFrameChg>
      </pc:sldChg>
      <pc:sldChg chg="modSp ord">
        <pc:chgData name="Chaivichit Chaiyasit" userId="2c75daa1c7d070b3" providerId="LiveId" clId="{300A4534-B74A-49FE-9E5C-3A310116C91C}" dt="2019-12-24T06:50:04.349" v="1989" actId="207"/>
        <pc:sldMkLst>
          <pc:docMk/>
          <pc:sldMk cId="881355528" sldId="261"/>
        </pc:sldMkLst>
        <pc:spChg chg="mod">
          <ac:chgData name="Chaivichit Chaiyasit" userId="2c75daa1c7d070b3" providerId="LiveId" clId="{300A4534-B74A-49FE-9E5C-3A310116C91C}" dt="2019-12-24T06:34:39.458" v="1960" actId="20577"/>
          <ac:spMkLst>
            <pc:docMk/>
            <pc:sldMk cId="881355528" sldId="261"/>
            <ac:spMk id="3" creationId="{A4F75A1F-53C0-48B6-90CA-47EC99B4BD36}"/>
          </ac:spMkLst>
        </pc:spChg>
        <pc:spChg chg="mod">
          <ac:chgData name="Chaivichit Chaiyasit" userId="2c75daa1c7d070b3" providerId="LiveId" clId="{300A4534-B74A-49FE-9E5C-3A310116C91C}" dt="2019-12-24T06:50:04.349" v="1989" actId="207"/>
          <ac:spMkLst>
            <pc:docMk/>
            <pc:sldMk cId="881355528" sldId="261"/>
            <ac:spMk id="6" creationId="{A82BB7D9-945B-4D5E-ACF1-39FF584674F8}"/>
          </ac:spMkLst>
        </pc:spChg>
        <pc:picChg chg="mod">
          <ac:chgData name="Chaivichit Chaiyasit" userId="2c75daa1c7d070b3" providerId="LiveId" clId="{300A4534-B74A-49FE-9E5C-3A310116C91C}" dt="2019-12-24T06:34:31.676" v="1958" actId="1035"/>
          <ac:picMkLst>
            <pc:docMk/>
            <pc:sldMk cId="881355528" sldId="261"/>
            <ac:picMk id="4" creationId="{29A3A900-7F2B-4B3D-9750-A7051607B92F}"/>
          </ac:picMkLst>
        </pc:picChg>
      </pc:sldChg>
      <pc:sldChg chg="modSp del">
        <pc:chgData name="Chaivichit Chaiyasit" userId="2c75daa1c7d070b3" providerId="LiveId" clId="{300A4534-B74A-49FE-9E5C-3A310116C91C}" dt="2019-12-23T06:19:37.371" v="838" actId="2696"/>
        <pc:sldMkLst>
          <pc:docMk/>
          <pc:sldMk cId="1527041976" sldId="262"/>
        </pc:sldMkLst>
        <pc:spChg chg="mod">
          <ac:chgData name="Chaivichit Chaiyasit" userId="2c75daa1c7d070b3" providerId="LiveId" clId="{300A4534-B74A-49FE-9E5C-3A310116C91C}" dt="2019-12-23T04:44:42.424" v="630" actId="1076"/>
          <ac:spMkLst>
            <pc:docMk/>
            <pc:sldMk cId="1527041976" sldId="262"/>
            <ac:spMk id="2" creationId="{984B0CFB-C2B6-4B6B-8B55-AF71A2E74596}"/>
          </ac:spMkLst>
        </pc:spChg>
        <pc:spChg chg="mod">
          <ac:chgData name="Chaivichit Chaiyasit" userId="2c75daa1c7d070b3" providerId="LiveId" clId="{300A4534-B74A-49FE-9E5C-3A310116C91C}" dt="2019-12-23T06:18:54.155" v="837" actId="20577"/>
          <ac:spMkLst>
            <pc:docMk/>
            <pc:sldMk cId="1527041976" sldId="262"/>
            <ac:spMk id="3" creationId="{CBA43750-D122-46E0-949B-EA3DECD30E0C}"/>
          </ac:spMkLst>
        </pc:spChg>
      </pc:sldChg>
      <pc:sldChg chg="addSp delSp modSp mod setBg">
        <pc:chgData name="Chaivichit Chaiyasit" userId="2c75daa1c7d070b3" providerId="LiveId" clId="{300A4534-B74A-49FE-9E5C-3A310116C91C}" dt="2019-12-23T04:58:41.765" v="767" actId="1076"/>
        <pc:sldMkLst>
          <pc:docMk/>
          <pc:sldMk cId="498098511" sldId="263"/>
        </pc:sldMkLst>
        <pc:spChg chg="mod">
          <ac:chgData name="Chaivichit Chaiyasit" userId="2c75daa1c7d070b3" providerId="LiveId" clId="{300A4534-B74A-49FE-9E5C-3A310116C91C}" dt="2019-12-23T04:57:41.234" v="759" actId="26606"/>
          <ac:spMkLst>
            <pc:docMk/>
            <pc:sldMk cId="498098511" sldId="263"/>
            <ac:spMk id="2" creationId="{58A752C4-5133-4F22-9534-0D8DB8CC44F5}"/>
          </ac:spMkLst>
        </pc:spChg>
        <pc:spChg chg="add mod ord">
          <ac:chgData name="Chaivichit Chaiyasit" userId="2c75daa1c7d070b3" providerId="LiveId" clId="{300A4534-B74A-49FE-9E5C-3A310116C91C}" dt="2019-12-23T04:58:33.879" v="766" actId="207"/>
          <ac:spMkLst>
            <pc:docMk/>
            <pc:sldMk cId="498098511" sldId="263"/>
            <ac:spMk id="5" creationId="{3C087341-AA06-40C2-BF7B-B10B4861E18E}"/>
          </ac:spMkLst>
        </pc:spChg>
        <pc:picChg chg="add del">
          <ac:chgData name="Chaivichit Chaiyasit" userId="2c75daa1c7d070b3" providerId="LiveId" clId="{300A4534-B74A-49FE-9E5C-3A310116C91C}" dt="2019-12-23T04:53:41.590" v="633"/>
          <ac:picMkLst>
            <pc:docMk/>
            <pc:sldMk cId="498098511" sldId="263"/>
            <ac:picMk id="3" creationId="{0B614A56-9B3D-4133-A7DE-6FE6142F4F50}"/>
          </ac:picMkLst>
        </pc:picChg>
        <pc:picChg chg="add mod">
          <ac:chgData name="Chaivichit Chaiyasit" userId="2c75daa1c7d070b3" providerId="LiveId" clId="{300A4534-B74A-49FE-9E5C-3A310116C91C}" dt="2019-12-23T04:57:41.234" v="759" actId="26606"/>
          <ac:picMkLst>
            <pc:docMk/>
            <pc:sldMk cId="498098511" sldId="263"/>
            <ac:picMk id="4" creationId="{D5114ABF-5DDE-4250-B551-A88669297C50}"/>
          </ac:picMkLst>
        </pc:picChg>
        <pc:picChg chg="mod ord">
          <ac:chgData name="Chaivichit Chaiyasit" userId="2c75daa1c7d070b3" providerId="LiveId" clId="{300A4534-B74A-49FE-9E5C-3A310116C91C}" dt="2019-12-23T04:58:41.765" v="767" actId="1076"/>
          <ac:picMkLst>
            <pc:docMk/>
            <pc:sldMk cId="498098511" sldId="263"/>
            <ac:picMk id="6" creationId="{F0877CA7-FB83-4A47-AA63-DCBA2573A393}"/>
          </ac:picMkLst>
        </pc:picChg>
        <pc:picChg chg="mod ord">
          <ac:chgData name="Chaivichit Chaiyasit" userId="2c75daa1c7d070b3" providerId="LiveId" clId="{300A4534-B74A-49FE-9E5C-3A310116C91C}" dt="2019-12-23T04:57:41.234" v="759" actId="26606"/>
          <ac:picMkLst>
            <pc:docMk/>
            <pc:sldMk cId="498098511" sldId="263"/>
            <ac:picMk id="7" creationId="{CBB75294-EA64-41BF-8AC9-FD47B991222A}"/>
          </ac:picMkLst>
        </pc:picChg>
        <pc:picChg chg="add mod">
          <ac:chgData name="Chaivichit Chaiyasit" userId="2c75daa1c7d070b3" providerId="LiveId" clId="{300A4534-B74A-49FE-9E5C-3A310116C91C}" dt="2019-12-23T04:57:41.234" v="759" actId="26606"/>
          <ac:picMkLst>
            <pc:docMk/>
            <pc:sldMk cId="498098511" sldId="263"/>
            <ac:picMk id="8" creationId="{1E4FCDD7-6195-4300-B730-F603090FA08B}"/>
          </ac:picMkLst>
        </pc:picChg>
        <pc:picChg chg="del mod">
          <ac:chgData name="Chaivichit Chaiyasit" userId="2c75daa1c7d070b3" providerId="LiveId" clId="{300A4534-B74A-49FE-9E5C-3A310116C91C}" dt="2019-12-23T04:54:32.549" v="645" actId="478"/>
          <ac:picMkLst>
            <pc:docMk/>
            <pc:sldMk cId="498098511" sldId="263"/>
            <ac:picMk id="1026" creationId="{C1B4C679-458E-46B3-B4AB-2E20F5C5EAC1}"/>
          </ac:picMkLst>
        </pc:picChg>
      </pc:sldChg>
      <pc:sldChg chg="addSp delSp modSp">
        <pc:chgData name="Chaivichit Chaiyasit" userId="2c75daa1c7d070b3" providerId="LiveId" clId="{300A4534-B74A-49FE-9E5C-3A310116C91C}" dt="2019-12-24T07:04:12.930" v="2071" actId="1076"/>
        <pc:sldMkLst>
          <pc:docMk/>
          <pc:sldMk cId="595091575" sldId="264"/>
        </pc:sldMkLst>
        <pc:spChg chg="mod">
          <ac:chgData name="Chaivichit Chaiyasit" userId="2c75daa1c7d070b3" providerId="LiveId" clId="{300A4534-B74A-49FE-9E5C-3A310116C91C}" dt="2019-12-24T06:31:34.356" v="1953" actId="14100"/>
          <ac:spMkLst>
            <pc:docMk/>
            <pc:sldMk cId="595091575" sldId="264"/>
            <ac:spMk id="5" creationId="{515B5C3D-902E-4AD8-88A0-E45E864922A4}"/>
          </ac:spMkLst>
        </pc:spChg>
        <pc:spChg chg="mod">
          <ac:chgData name="Chaivichit Chaiyasit" userId="2c75daa1c7d070b3" providerId="LiveId" clId="{300A4534-B74A-49FE-9E5C-3A310116C91C}" dt="2019-12-24T07:01:34.428" v="2057" actId="404"/>
          <ac:spMkLst>
            <pc:docMk/>
            <pc:sldMk cId="595091575" sldId="264"/>
            <ac:spMk id="8" creationId="{6CFD0810-6293-487F-B275-3E68C5C3273B}"/>
          </ac:spMkLst>
        </pc:spChg>
        <pc:graphicFrameChg chg="add del mod modGraphic">
          <ac:chgData name="Chaivichit Chaiyasit" userId="2c75daa1c7d070b3" providerId="LiveId" clId="{300A4534-B74A-49FE-9E5C-3A310116C91C}" dt="2019-12-24T02:42:55.564" v="1340" actId="478"/>
          <ac:graphicFrameMkLst>
            <pc:docMk/>
            <pc:sldMk cId="595091575" sldId="264"/>
            <ac:graphicFrameMk id="4" creationId="{98A8ABA0-97EF-4768-8336-06057081DE99}"/>
          </ac:graphicFrameMkLst>
        </pc:graphicFrameChg>
        <pc:graphicFrameChg chg="add mod modGraphic">
          <ac:chgData name="Chaivichit Chaiyasit" userId="2c75daa1c7d070b3" providerId="LiveId" clId="{300A4534-B74A-49FE-9E5C-3A310116C91C}" dt="2019-12-24T07:00:57.271" v="2054" actId="20577"/>
          <ac:graphicFrameMkLst>
            <pc:docMk/>
            <pc:sldMk cId="595091575" sldId="264"/>
            <ac:graphicFrameMk id="9" creationId="{4AD8E23D-D6D6-4EDB-9021-21DA9C032D37}"/>
          </ac:graphicFrameMkLst>
        </pc:graphicFrameChg>
        <pc:picChg chg="add mod">
          <ac:chgData name="Chaivichit Chaiyasit" userId="2c75daa1c7d070b3" providerId="LiveId" clId="{300A4534-B74A-49FE-9E5C-3A310116C91C}" dt="2019-12-24T07:04:05.830" v="2068" actId="1076"/>
          <ac:picMkLst>
            <pc:docMk/>
            <pc:sldMk cId="595091575" sldId="264"/>
            <ac:picMk id="2" creationId="{3B616B4E-AA46-4691-950A-DE271400B015}"/>
          </ac:picMkLst>
        </pc:picChg>
        <pc:picChg chg="add mod">
          <ac:chgData name="Chaivichit Chaiyasit" userId="2c75daa1c7d070b3" providerId="LiveId" clId="{300A4534-B74A-49FE-9E5C-3A310116C91C}" dt="2019-12-24T07:04:09.159" v="2070" actId="688"/>
          <ac:picMkLst>
            <pc:docMk/>
            <pc:sldMk cId="595091575" sldId="264"/>
            <ac:picMk id="3" creationId="{F68C0D9C-BCD0-413D-9949-4212DCB86C21}"/>
          </ac:picMkLst>
        </pc:picChg>
        <pc:picChg chg="add mod">
          <ac:chgData name="Chaivichit Chaiyasit" userId="2c75daa1c7d070b3" providerId="LiveId" clId="{300A4534-B74A-49FE-9E5C-3A310116C91C}" dt="2019-12-24T07:04:03.908" v="2067" actId="1076"/>
          <ac:picMkLst>
            <pc:docMk/>
            <pc:sldMk cId="595091575" sldId="264"/>
            <ac:picMk id="4" creationId="{B12F7B11-FA64-4AC7-9745-7171F4A6D8EF}"/>
          </ac:picMkLst>
        </pc:picChg>
        <pc:picChg chg="mod">
          <ac:chgData name="Chaivichit Chaiyasit" userId="2c75daa1c7d070b3" providerId="LiveId" clId="{300A4534-B74A-49FE-9E5C-3A310116C91C}" dt="2019-12-24T06:32:06.238" v="1955" actId="1036"/>
          <ac:picMkLst>
            <pc:docMk/>
            <pc:sldMk cId="595091575" sldId="264"/>
            <ac:picMk id="7" creationId="{9A9B2ADD-292A-4879-98E8-EDCFB47A9367}"/>
          </ac:picMkLst>
        </pc:picChg>
        <pc:picChg chg="add mod modCrop">
          <ac:chgData name="Chaivichit Chaiyasit" userId="2c75daa1c7d070b3" providerId="LiveId" clId="{300A4534-B74A-49FE-9E5C-3A310116C91C}" dt="2019-12-24T07:04:12.930" v="2071" actId="1076"/>
          <ac:picMkLst>
            <pc:docMk/>
            <pc:sldMk cId="595091575" sldId="264"/>
            <ac:picMk id="10" creationId="{B5132292-59DC-46C6-B46C-36761329E3BA}"/>
          </ac:picMkLst>
        </pc:picChg>
      </pc:sldChg>
      <pc:sldChg chg="addSp delSp modSp add del mod">
        <pc:chgData name="Chaivichit Chaiyasit" userId="2c75daa1c7d070b3" providerId="LiveId" clId="{300A4534-B74A-49FE-9E5C-3A310116C91C}" dt="2019-12-23T06:21:07.983" v="844" actId="2696"/>
        <pc:sldMkLst>
          <pc:docMk/>
          <pc:sldMk cId="1148056025" sldId="265"/>
        </pc:sldMkLst>
        <pc:spChg chg="del">
          <ac:chgData name="Chaivichit Chaiyasit" userId="2c75daa1c7d070b3" providerId="LiveId" clId="{300A4534-B74A-49FE-9E5C-3A310116C91C}" dt="2019-12-23T04:37:06.800" v="517" actId="478"/>
          <ac:spMkLst>
            <pc:docMk/>
            <pc:sldMk cId="1148056025" sldId="265"/>
            <ac:spMk id="2" creationId="{CB7483B2-D001-4EDD-8722-54540E4190EE}"/>
          </ac:spMkLst>
        </pc:spChg>
        <pc:spChg chg="del">
          <ac:chgData name="Chaivichit Chaiyasit" userId="2c75daa1c7d070b3" providerId="LiveId" clId="{300A4534-B74A-49FE-9E5C-3A310116C91C}" dt="2019-12-23T04:28:54.742" v="368" actId="478"/>
          <ac:spMkLst>
            <pc:docMk/>
            <pc:sldMk cId="1148056025" sldId="265"/>
            <ac:spMk id="3" creationId="{3E2901C0-D104-4F52-865A-3D988CC6CA56}"/>
          </ac:spMkLst>
        </pc:spChg>
        <pc:spChg chg="add mod">
          <ac:chgData name="Chaivichit Chaiyasit" userId="2c75daa1c7d070b3" providerId="LiveId" clId="{300A4534-B74A-49FE-9E5C-3A310116C91C}" dt="2019-12-23T04:38:30.101" v="552" actId="1076"/>
          <ac:spMkLst>
            <pc:docMk/>
            <pc:sldMk cId="1148056025" sldId="265"/>
            <ac:spMk id="5" creationId="{9F7AA912-71A9-4469-9821-E28392CC322F}"/>
          </ac:spMkLst>
        </pc:spChg>
        <pc:spChg chg="add mod">
          <ac:chgData name="Chaivichit Chaiyasit" userId="2c75daa1c7d070b3" providerId="LiveId" clId="{300A4534-B74A-49FE-9E5C-3A310116C91C}" dt="2019-12-23T04:42:45.616" v="599" actId="1076"/>
          <ac:spMkLst>
            <pc:docMk/>
            <pc:sldMk cId="1148056025" sldId="265"/>
            <ac:spMk id="7" creationId="{369A6206-BA7E-4FF8-A640-72E85807CB60}"/>
          </ac:spMkLst>
        </pc:spChg>
        <pc:graphicFrameChg chg="add del mod">
          <ac:chgData name="Chaivichit Chaiyasit" userId="2c75daa1c7d070b3" providerId="LiveId" clId="{300A4534-B74A-49FE-9E5C-3A310116C91C}" dt="2019-12-23T04:36:08.529" v="459" actId="478"/>
          <ac:graphicFrameMkLst>
            <pc:docMk/>
            <pc:sldMk cId="1148056025" sldId="265"/>
            <ac:graphicFrameMk id="4" creationId="{7A13A99D-5399-4C51-989A-296D606F2C65}"/>
          </ac:graphicFrameMkLst>
        </pc:graphicFrameChg>
        <pc:graphicFrameChg chg="add mod">
          <ac:chgData name="Chaivichit Chaiyasit" userId="2c75daa1c7d070b3" providerId="LiveId" clId="{300A4534-B74A-49FE-9E5C-3A310116C91C}" dt="2019-12-23T06:20:45.339" v="843"/>
          <ac:graphicFrameMkLst>
            <pc:docMk/>
            <pc:sldMk cId="1148056025" sldId="265"/>
            <ac:graphicFrameMk id="8" creationId="{D46DF002-EC2C-4845-B278-1A284AC01C42}"/>
          </ac:graphicFrameMkLst>
        </pc:graphicFrameChg>
        <pc:picChg chg="add del mod">
          <ac:chgData name="Chaivichit Chaiyasit" userId="2c75daa1c7d070b3" providerId="LiveId" clId="{300A4534-B74A-49FE-9E5C-3A310116C91C}" dt="2019-12-23T05:05:19.527" v="791" actId="478"/>
          <ac:picMkLst>
            <pc:docMk/>
            <pc:sldMk cId="1148056025" sldId="265"/>
            <ac:picMk id="2" creationId="{956A435D-F4DE-46D8-9544-E9CE5C1E636C}"/>
          </ac:picMkLst>
        </pc:picChg>
        <pc:picChg chg="add del mod">
          <ac:chgData name="Chaivichit Chaiyasit" userId="2c75daa1c7d070b3" providerId="LiveId" clId="{300A4534-B74A-49FE-9E5C-3A310116C91C}" dt="2019-12-23T05:04:50.060" v="786" actId="478"/>
          <ac:picMkLst>
            <pc:docMk/>
            <pc:sldMk cId="1148056025" sldId="265"/>
            <ac:picMk id="3" creationId="{6C161C00-1A8A-44BB-9595-7054FA56C3FA}"/>
          </ac:picMkLst>
        </pc:picChg>
        <pc:picChg chg="add">
          <ac:chgData name="Chaivichit Chaiyasit" userId="2c75daa1c7d070b3" providerId="LiveId" clId="{300A4534-B74A-49FE-9E5C-3A310116C91C}" dt="2019-12-23T04:29:20.032" v="369"/>
          <ac:picMkLst>
            <pc:docMk/>
            <pc:sldMk cId="1148056025" sldId="265"/>
            <ac:picMk id="6" creationId="{B0CD42DC-2537-4D85-A1C7-66BCA6ABA1DD}"/>
          </ac:picMkLst>
        </pc:picChg>
        <pc:picChg chg="add mod">
          <ac:chgData name="Chaivichit Chaiyasit" userId="2c75daa1c7d070b3" providerId="LiveId" clId="{300A4534-B74A-49FE-9E5C-3A310116C91C}" dt="2019-12-23T05:05:21.342" v="792" actId="1076"/>
          <ac:picMkLst>
            <pc:docMk/>
            <pc:sldMk cId="1148056025" sldId="265"/>
            <ac:picMk id="9" creationId="{77E75A4A-195A-49A1-AA71-36C5FE7942DC}"/>
          </ac:picMkLst>
        </pc:picChg>
        <pc:picChg chg="add mod">
          <ac:chgData name="Chaivichit Chaiyasit" userId="2c75daa1c7d070b3" providerId="LiveId" clId="{300A4534-B74A-49FE-9E5C-3A310116C91C}" dt="2019-12-23T05:04:42.296" v="784" actId="14100"/>
          <ac:picMkLst>
            <pc:docMk/>
            <pc:sldMk cId="1148056025" sldId="265"/>
            <ac:picMk id="10" creationId="{6076165A-64A6-4BC2-8FD3-8FF0200B8AB2}"/>
          </ac:picMkLst>
        </pc:picChg>
      </pc:sldChg>
      <pc:sldChg chg="addSp delSp modSp add ord">
        <pc:chgData name="Chaivichit Chaiyasit" userId="2c75daa1c7d070b3" providerId="LiveId" clId="{300A4534-B74A-49FE-9E5C-3A310116C91C}" dt="2020-01-21T02:55:31.776" v="2299" actId="115"/>
        <pc:sldMkLst>
          <pc:docMk/>
          <pc:sldMk cId="2155845099" sldId="265"/>
        </pc:sldMkLst>
        <pc:spChg chg="del">
          <ac:chgData name="Chaivichit Chaiyasit" userId="2c75daa1c7d070b3" providerId="LiveId" clId="{300A4534-B74A-49FE-9E5C-3A310116C91C}" dt="2019-12-23T06:22:24.311" v="849" actId="478"/>
          <ac:spMkLst>
            <pc:docMk/>
            <pc:sldMk cId="2155845099" sldId="265"/>
            <ac:spMk id="2" creationId="{C65748AA-394C-4879-ACE6-3B89C2FC737E}"/>
          </ac:spMkLst>
        </pc:spChg>
        <pc:spChg chg="del mod">
          <ac:chgData name="Chaivichit Chaiyasit" userId="2c75daa1c7d070b3" providerId="LiveId" clId="{300A4534-B74A-49FE-9E5C-3A310116C91C}" dt="2019-12-23T06:22:30.688" v="852" actId="478"/>
          <ac:spMkLst>
            <pc:docMk/>
            <pc:sldMk cId="2155845099" sldId="265"/>
            <ac:spMk id="3" creationId="{B4CBEFA1-AA05-407B-A883-4EB6338CAE37}"/>
          </ac:spMkLst>
        </pc:spChg>
        <pc:spChg chg="add mod">
          <ac:chgData name="Chaivichit Chaiyasit" userId="2c75daa1c7d070b3" providerId="LiveId" clId="{300A4534-B74A-49FE-9E5C-3A310116C91C}" dt="2019-12-24T06:50:54.819" v="1998" actId="404"/>
          <ac:spMkLst>
            <pc:docMk/>
            <pc:sldMk cId="2155845099" sldId="265"/>
            <ac:spMk id="4" creationId="{0D69F2E4-F5A2-41D4-84DB-ECC1EC1DDC96}"/>
          </ac:spMkLst>
        </pc:spChg>
        <pc:spChg chg="add del mod">
          <ac:chgData name="Chaivichit Chaiyasit" userId="2c75daa1c7d070b3" providerId="LiveId" clId="{300A4534-B74A-49FE-9E5C-3A310116C91C}" dt="2019-12-23T06:23:08.584" v="857" actId="478"/>
          <ac:spMkLst>
            <pc:docMk/>
            <pc:sldMk cId="2155845099" sldId="265"/>
            <ac:spMk id="5" creationId="{19864E62-9E45-4C7F-94F2-CE0444207B42}"/>
          </ac:spMkLst>
        </pc:spChg>
        <pc:spChg chg="mod">
          <ac:chgData name="Chaivichit Chaiyasit" userId="2c75daa1c7d070b3" providerId="LiveId" clId="{300A4534-B74A-49FE-9E5C-3A310116C91C}" dt="2020-01-21T02:55:31.776" v="2299" actId="115"/>
          <ac:spMkLst>
            <pc:docMk/>
            <pc:sldMk cId="2155845099" sldId="265"/>
            <ac:spMk id="5" creationId="{52691272-DD1B-4E5F-BD01-58F4348B2C13}"/>
          </ac:spMkLst>
        </pc:spChg>
        <pc:spChg chg="add del mod">
          <ac:chgData name="Chaivichit Chaiyasit" userId="2c75daa1c7d070b3" providerId="LiveId" clId="{300A4534-B74A-49FE-9E5C-3A310116C91C}" dt="2019-12-23T06:26:07.615" v="880" actId="478"/>
          <ac:spMkLst>
            <pc:docMk/>
            <pc:sldMk cId="2155845099" sldId="265"/>
            <ac:spMk id="6" creationId="{3FB9B6AA-5432-47BC-9441-BBA593BEAA0A}"/>
          </ac:spMkLst>
        </pc:spChg>
        <pc:spChg chg="add del mod">
          <ac:chgData name="Chaivichit Chaiyasit" userId="2c75daa1c7d070b3" providerId="LiveId" clId="{300A4534-B74A-49FE-9E5C-3A310116C91C}" dt="2019-12-23T06:26:09.506" v="881" actId="478"/>
          <ac:spMkLst>
            <pc:docMk/>
            <pc:sldMk cId="2155845099" sldId="265"/>
            <ac:spMk id="7" creationId="{4704D289-FE6C-4331-BE08-4BE06C7EC0AB}"/>
          </ac:spMkLst>
        </pc:spChg>
        <pc:spChg chg="add del mod">
          <ac:chgData name="Chaivichit Chaiyasit" userId="2c75daa1c7d070b3" providerId="LiveId" clId="{300A4534-B74A-49FE-9E5C-3A310116C91C}" dt="2019-12-23T06:27:09.688" v="890" actId="478"/>
          <ac:spMkLst>
            <pc:docMk/>
            <pc:sldMk cId="2155845099" sldId="265"/>
            <ac:spMk id="8" creationId="{3E145668-85C4-459D-94FF-FB6141DAEA8D}"/>
          </ac:spMkLst>
        </pc:spChg>
        <pc:spChg chg="add mod">
          <ac:chgData name="Chaivichit Chaiyasit" userId="2c75daa1c7d070b3" providerId="LiveId" clId="{300A4534-B74A-49FE-9E5C-3A310116C91C}" dt="2019-12-23T06:47:05.369" v="1182" actId="1076"/>
          <ac:spMkLst>
            <pc:docMk/>
            <pc:sldMk cId="2155845099" sldId="265"/>
            <ac:spMk id="9" creationId="{A7E09933-A9E0-463C-81EA-100507AD9DA6}"/>
          </ac:spMkLst>
        </pc:spChg>
        <pc:spChg chg="add mod">
          <ac:chgData name="Chaivichit Chaiyasit" userId="2c75daa1c7d070b3" providerId="LiveId" clId="{300A4534-B74A-49FE-9E5C-3A310116C91C}" dt="2019-12-23T06:41:00.681" v="1148" actId="207"/>
          <ac:spMkLst>
            <pc:docMk/>
            <pc:sldMk cId="2155845099" sldId="265"/>
            <ac:spMk id="10" creationId="{3CD673A9-68CA-4210-9F44-B0A25FF9BBAA}"/>
          </ac:spMkLst>
        </pc:spChg>
        <pc:spChg chg="add mod">
          <ac:chgData name="Chaivichit Chaiyasit" userId="2c75daa1c7d070b3" providerId="LiveId" clId="{300A4534-B74A-49FE-9E5C-3A310116C91C}" dt="2019-12-23T06:41:00.681" v="1148" actId="207"/>
          <ac:spMkLst>
            <pc:docMk/>
            <pc:sldMk cId="2155845099" sldId="265"/>
            <ac:spMk id="11" creationId="{C4B98A9D-C0CF-46E6-9C2C-25D23D3CD618}"/>
          </ac:spMkLst>
        </pc:spChg>
        <pc:spChg chg="mod">
          <ac:chgData name="Chaivichit Chaiyasit" userId="2c75daa1c7d070b3" providerId="LiveId" clId="{300A4534-B74A-49FE-9E5C-3A310116C91C}" dt="2020-01-21T02:42:59.757" v="2223" actId="207"/>
          <ac:spMkLst>
            <pc:docMk/>
            <pc:sldMk cId="2155845099" sldId="265"/>
            <ac:spMk id="14" creationId="{4F2067B1-AE6C-41F8-9686-234404483F0A}"/>
          </ac:spMkLst>
        </pc:spChg>
        <pc:picChg chg="add del">
          <ac:chgData name="Chaivichit Chaiyasit" userId="2c75daa1c7d070b3" providerId="LiveId" clId="{300A4534-B74A-49FE-9E5C-3A310116C91C}" dt="2019-12-23T06:33:08.447" v="1058" actId="478"/>
          <ac:picMkLst>
            <pc:docMk/>
            <pc:sldMk cId="2155845099" sldId="265"/>
            <ac:picMk id="12" creationId="{3F3F9D4F-26C8-49F7-B64D-02D6090F99A1}"/>
          </ac:picMkLst>
        </pc:picChg>
        <pc:picChg chg="add">
          <ac:chgData name="Chaivichit Chaiyasit" userId="2c75daa1c7d070b3" providerId="LiveId" clId="{300A4534-B74A-49FE-9E5C-3A310116C91C}" dt="2019-12-23T06:33:14.683" v="1059"/>
          <ac:picMkLst>
            <pc:docMk/>
            <pc:sldMk cId="2155845099" sldId="265"/>
            <ac:picMk id="13" creationId="{127E5F7C-5481-41C1-A672-C693062721B9}"/>
          </ac:picMkLst>
        </pc:picChg>
        <pc:picChg chg="add mod">
          <ac:chgData name="Chaivichit Chaiyasit" userId="2c75daa1c7d070b3" providerId="LiveId" clId="{300A4534-B74A-49FE-9E5C-3A310116C91C}" dt="2019-12-23T06:46:18.340" v="1176" actId="14100"/>
          <ac:picMkLst>
            <pc:docMk/>
            <pc:sldMk cId="2155845099" sldId="265"/>
            <ac:picMk id="15" creationId="{1C7805DF-BC6D-4321-A227-7F834D2E8DAD}"/>
          </ac:picMkLst>
        </pc:picChg>
        <pc:picChg chg="add mod">
          <ac:chgData name="Chaivichit Chaiyasit" userId="2c75daa1c7d070b3" providerId="LiveId" clId="{300A4534-B74A-49FE-9E5C-3A310116C91C}" dt="2019-12-23T06:47:00.621" v="1181" actId="1076"/>
          <ac:picMkLst>
            <pc:docMk/>
            <pc:sldMk cId="2155845099" sldId="265"/>
            <ac:picMk id="16" creationId="{7909025D-4F81-46BF-9945-7659325E8DAC}"/>
          </ac:picMkLst>
        </pc:picChg>
        <pc:picChg chg="add mod modCrop">
          <ac:chgData name="Chaivichit Chaiyasit" userId="2c75daa1c7d070b3" providerId="LiveId" clId="{300A4534-B74A-49FE-9E5C-3A310116C91C}" dt="2019-12-23T06:48:26.071" v="1188" actId="1076"/>
          <ac:picMkLst>
            <pc:docMk/>
            <pc:sldMk cId="2155845099" sldId="265"/>
            <ac:picMk id="17" creationId="{8A1F6700-3FBA-4B64-B7E0-00CFD32CC2AD}"/>
          </ac:picMkLst>
        </pc:picChg>
        <pc:picChg chg="add del">
          <ac:chgData name="Chaivichit Chaiyasit" userId="2c75daa1c7d070b3" providerId="LiveId" clId="{300A4534-B74A-49FE-9E5C-3A310116C91C}" dt="2019-12-23T06:47:58.161" v="1185" actId="478"/>
          <ac:picMkLst>
            <pc:docMk/>
            <pc:sldMk cId="2155845099" sldId="265"/>
            <ac:picMk id="1026" creationId="{6CB1294A-0E82-4F4C-8031-1E6CDAB08C5C}"/>
          </ac:picMkLst>
        </pc:picChg>
      </pc:sldChg>
      <pc:sldChg chg="modSp ord">
        <pc:chgData name="Chaivichit Chaiyasit" userId="2c75daa1c7d070b3" providerId="LiveId" clId="{300A4534-B74A-49FE-9E5C-3A310116C91C}" dt="2020-01-17T02:32:06.179" v="2073"/>
        <pc:sldMkLst>
          <pc:docMk/>
          <pc:sldMk cId="3235357818" sldId="266"/>
        </pc:sldMkLst>
        <pc:spChg chg="mod">
          <ac:chgData name="Chaivichit Chaiyasit" userId="2c75daa1c7d070b3" providerId="LiveId" clId="{300A4534-B74A-49FE-9E5C-3A310116C91C}" dt="2019-12-24T06:50:17.430" v="1991" actId="207"/>
          <ac:spMkLst>
            <pc:docMk/>
            <pc:sldMk cId="3235357818" sldId="266"/>
            <ac:spMk id="2" creationId="{DFBF23FE-EC48-434E-AF97-2E56DC8B796C}"/>
          </ac:spMkLst>
        </pc:spChg>
        <pc:spChg chg="mod">
          <ac:chgData name="Chaivichit Chaiyasit" userId="2c75daa1c7d070b3" providerId="LiveId" clId="{300A4534-B74A-49FE-9E5C-3A310116C91C}" dt="2019-12-24T06:50:26.339" v="1994" actId="20577"/>
          <ac:spMkLst>
            <pc:docMk/>
            <pc:sldMk cId="3235357818" sldId="266"/>
            <ac:spMk id="3" creationId="{1F661278-FD62-4C1B-8CB2-B7705C85B47E}"/>
          </ac:spMkLst>
        </pc:spChg>
      </pc:sldChg>
      <pc:sldChg chg="addSp delSp modSp add">
        <pc:chgData name="Chaivichit Chaiyasit" userId="2c75daa1c7d070b3" providerId="LiveId" clId="{300A4534-B74A-49FE-9E5C-3A310116C91C}" dt="2019-12-24T06:50:10.818" v="1990" actId="207"/>
        <pc:sldMkLst>
          <pc:docMk/>
          <pc:sldMk cId="1359840227" sldId="267"/>
        </pc:sldMkLst>
        <pc:spChg chg="del">
          <ac:chgData name="Chaivichit Chaiyasit" userId="2c75daa1c7d070b3" providerId="LiveId" clId="{300A4534-B74A-49FE-9E5C-3A310116C91C}" dt="2019-12-24T02:54:05.143" v="1625" actId="478"/>
          <ac:spMkLst>
            <pc:docMk/>
            <pc:sldMk cId="1359840227" sldId="267"/>
            <ac:spMk id="2" creationId="{422C2844-7318-47B9-8E77-DED94A4EB67A}"/>
          </ac:spMkLst>
        </pc:spChg>
        <pc:spChg chg="del">
          <ac:chgData name="Chaivichit Chaiyasit" userId="2c75daa1c7d070b3" providerId="LiveId" clId="{300A4534-B74A-49FE-9E5C-3A310116C91C}" dt="2019-12-24T02:52:55.719" v="1622" actId="478"/>
          <ac:spMkLst>
            <pc:docMk/>
            <pc:sldMk cId="1359840227" sldId="267"/>
            <ac:spMk id="3" creationId="{93DEBEEC-B96D-4A37-8BAE-A02F6670162C}"/>
          </ac:spMkLst>
        </pc:spChg>
        <pc:spChg chg="add mod">
          <ac:chgData name="Chaivichit Chaiyasit" userId="2c75daa1c7d070b3" providerId="LiveId" clId="{300A4534-B74A-49FE-9E5C-3A310116C91C}" dt="2019-12-24T06:50:10.818" v="1990" actId="207"/>
          <ac:spMkLst>
            <pc:docMk/>
            <pc:sldMk cId="1359840227" sldId="267"/>
            <ac:spMk id="5" creationId="{68FA609C-2164-4832-92BE-5D8AFEAFCD31}"/>
          </ac:spMkLst>
        </pc:spChg>
        <pc:graphicFrameChg chg="add mod modGraphic">
          <ac:chgData name="Chaivichit Chaiyasit" userId="2c75daa1c7d070b3" providerId="LiveId" clId="{300A4534-B74A-49FE-9E5C-3A310116C91C}" dt="2019-12-24T06:48:24.978" v="1979" actId="20577"/>
          <ac:graphicFrameMkLst>
            <pc:docMk/>
            <pc:sldMk cId="1359840227" sldId="267"/>
            <ac:graphicFrameMk id="4" creationId="{604C3F99-A53A-48B1-B9C7-7B4B9B27D424}"/>
          </ac:graphicFrameMkLst>
        </pc:graphicFrameChg>
        <pc:picChg chg="add">
          <ac:chgData name="Chaivichit Chaiyasit" userId="2c75daa1c7d070b3" providerId="LiveId" clId="{300A4534-B74A-49FE-9E5C-3A310116C91C}" dt="2019-12-24T02:54:06.393" v="1626"/>
          <ac:picMkLst>
            <pc:docMk/>
            <pc:sldMk cId="1359840227" sldId="267"/>
            <ac:picMk id="6" creationId="{6F2F0E25-CDA0-4A28-87B0-8F0729E76155}"/>
          </ac:picMkLst>
        </pc:picChg>
      </pc:sldChg>
      <pc:sldChg chg="addSp delSp modSp add">
        <pc:chgData name="Chaivichit Chaiyasit" userId="2c75daa1c7d070b3" providerId="LiveId" clId="{300A4534-B74A-49FE-9E5C-3A310116C91C}" dt="2020-01-17T02:36:43.243" v="2190" actId="14100"/>
        <pc:sldMkLst>
          <pc:docMk/>
          <pc:sldMk cId="1586975267" sldId="268"/>
        </pc:sldMkLst>
        <pc:spChg chg="del mod">
          <ac:chgData name="Chaivichit Chaiyasit" userId="2c75daa1c7d070b3" providerId="LiveId" clId="{300A4534-B74A-49FE-9E5C-3A310116C91C}" dt="2020-01-17T02:33:44.189" v="2079" actId="478"/>
          <ac:spMkLst>
            <pc:docMk/>
            <pc:sldMk cId="1586975267" sldId="268"/>
            <ac:spMk id="2" creationId="{58E43F6A-661C-4DC5-A464-0CF27E452D5D}"/>
          </ac:spMkLst>
        </pc:spChg>
        <pc:spChg chg="mod">
          <ac:chgData name="Chaivichit Chaiyasit" userId="2c75daa1c7d070b3" providerId="LiveId" clId="{300A4534-B74A-49FE-9E5C-3A310116C91C}" dt="2020-01-17T02:36:43.243" v="2190" actId="14100"/>
          <ac:spMkLst>
            <pc:docMk/>
            <pc:sldMk cId="1586975267" sldId="268"/>
            <ac:spMk id="3" creationId="{B8A1B1B4-D33A-490F-85F5-DB57541C6CC2}"/>
          </ac:spMkLst>
        </pc:spChg>
        <pc:spChg chg="add mod">
          <ac:chgData name="Chaivichit Chaiyasit" userId="2c75daa1c7d070b3" providerId="LiveId" clId="{300A4534-B74A-49FE-9E5C-3A310116C91C}" dt="2020-01-17T02:35:51.473" v="2162" actId="14100"/>
          <ac:spMkLst>
            <pc:docMk/>
            <pc:sldMk cId="1586975267" sldId="268"/>
            <ac:spMk id="5" creationId="{EE30E53E-CADD-4731-A02A-3660FFD3BC40}"/>
          </ac:spMkLst>
        </pc:spChg>
        <pc:picChg chg="add mod">
          <ac:chgData name="Chaivichit Chaiyasit" userId="2c75daa1c7d070b3" providerId="LiveId" clId="{300A4534-B74A-49FE-9E5C-3A310116C91C}" dt="2020-01-17T02:33:19.851" v="2076" actId="1076"/>
          <ac:picMkLst>
            <pc:docMk/>
            <pc:sldMk cId="1586975267" sldId="268"/>
            <ac:picMk id="4" creationId="{0D276F66-8A33-4EA8-A293-706E4DFF4C64}"/>
          </ac:picMkLst>
        </pc:picChg>
      </pc:sldChg>
      <pc:sldChg chg="add">
        <pc:chgData name="Chaivichit Chaiyasit" userId="2c75daa1c7d070b3" providerId="LiveId" clId="{300A4534-B74A-49FE-9E5C-3A310116C91C}" dt="2020-01-17T02:35:55.426" v="2163"/>
        <pc:sldMkLst>
          <pc:docMk/>
          <pc:sldMk cId="1505521483" sldId="269"/>
        </pc:sldMkLst>
      </pc:sldChg>
      <pc:sldChg chg="modSp">
        <pc:chgData name="Chaivichit Chaiyasit" userId="2c75daa1c7d070b3" providerId="LiveId" clId="{300A4534-B74A-49FE-9E5C-3A310116C91C}" dt="2020-01-21T02:45:31.442" v="2298" actId="20577"/>
        <pc:sldMkLst>
          <pc:docMk/>
          <pc:sldMk cId="1325118839" sldId="271"/>
        </pc:sldMkLst>
        <pc:spChg chg="mod">
          <ac:chgData name="Chaivichit Chaiyasit" userId="2c75daa1c7d070b3" providerId="LiveId" clId="{300A4534-B74A-49FE-9E5C-3A310116C91C}" dt="2020-01-21T02:44:31.570" v="2293" actId="20577"/>
          <ac:spMkLst>
            <pc:docMk/>
            <pc:sldMk cId="1325118839" sldId="271"/>
            <ac:spMk id="3" creationId="{08D92CD1-B897-418B-B82C-54D3F6D5AE59}"/>
          </ac:spMkLst>
        </pc:spChg>
        <pc:spChg chg="mod">
          <ac:chgData name="Chaivichit Chaiyasit" userId="2c75daa1c7d070b3" providerId="LiveId" clId="{300A4534-B74A-49FE-9E5C-3A310116C91C}" dt="2020-01-21T02:45:31.442" v="2298" actId="20577"/>
          <ac:spMkLst>
            <pc:docMk/>
            <pc:sldMk cId="1325118839" sldId="271"/>
            <ac:spMk id="4" creationId="{13329002-98BD-4886-9A20-1BAA09567444}"/>
          </ac:spMkLst>
        </pc:spChg>
      </pc:sldChg>
    </pc:docChg>
  </pc:docChgLst>
  <pc:docChgLst>
    <pc:chgData name="Chaivichit Chaiyasit" userId="2c75daa1c7d070b3" providerId="LiveId" clId="{2260C1CE-1D9B-4335-A65A-2E95027860AD}"/>
    <pc:docChg chg="undo redo custSel addSld delSld modSld sldOrd">
      <pc:chgData name="Chaivichit Chaiyasit" userId="2c75daa1c7d070b3" providerId="LiveId" clId="{2260C1CE-1D9B-4335-A65A-2E95027860AD}" dt="2019-12-12T09:39:53.345" v="1195" actId="404"/>
      <pc:docMkLst>
        <pc:docMk/>
      </pc:docMkLst>
      <pc:sldChg chg="modSp del ord">
        <pc:chgData name="Chaivichit Chaiyasit" userId="2c75daa1c7d070b3" providerId="LiveId" clId="{2260C1CE-1D9B-4335-A65A-2E95027860AD}" dt="2019-12-12T09:31:25.193" v="1170" actId="47"/>
        <pc:sldMkLst>
          <pc:docMk/>
          <pc:sldMk cId="3535504848" sldId="257"/>
        </pc:sldMkLst>
        <pc:graphicFrameChg chg="mod modGraphic">
          <ac:chgData name="Chaivichit Chaiyasit" userId="2c75daa1c7d070b3" providerId="LiveId" clId="{2260C1CE-1D9B-4335-A65A-2E95027860AD}" dt="2019-12-12T09:30:25.039" v="1156" actId="20577"/>
          <ac:graphicFrameMkLst>
            <pc:docMk/>
            <pc:sldMk cId="3535504848" sldId="257"/>
            <ac:graphicFrameMk id="47" creationId="{00000000-0000-0000-0000-000000000000}"/>
          </ac:graphicFrameMkLst>
        </pc:graphicFrameChg>
      </pc:sldChg>
      <pc:sldChg chg="modSp">
        <pc:chgData name="Chaivichit Chaiyasit" userId="2c75daa1c7d070b3" providerId="LiveId" clId="{2260C1CE-1D9B-4335-A65A-2E95027860AD}" dt="2019-12-12T09:39:53.345" v="1195" actId="404"/>
        <pc:sldMkLst>
          <pc:docMk/>
          <pc:sldMk cId="4023240458" sldId="258"/>
        </pc:sldMkLst>
        <pc:spChg chg="mod">
          <ac:chgData name="Chaivichit Chaiyasit" userId="2c75daa1c7d070b3" providerId="LiveId" clId="{2260C1CE-1D9B-4335-A65A-2E95027860AD}" dt="2019-12-12T09:31:50.307" v="1191" actId="20577"/>
          <ac:spMkLst>
            <pc:docMk/>
            <pc:sldMk cId="4023240458" sldId="258"/>
            <ac:spMk id="28" creationId="{F227DE31-B091-4932-8906-F222579DC0A1}"/>
          </ac:spMkLst>
        </pc:spChg>
        <pc:graphicFrameChg chg="mod modGraphic">
          <ac:chgData name="Chaivichit Chaiyasit" userId="2c75daa1c7d070b3" providerId="LiveId" clId="{2260C1CE-1D9B-4335-A65A-2E95027860AD}" dt="2019-12-12T09:39:53.345" v="1195" actId="404"/>
          <ac:graphicFrameMkLst>
            <pc:docMk/>
            <pc:sldMk cId="4023240458" sldId="258"/>
            <ac:graphicFrameMk id="47" creationId="{00000000-0000-0000-0000-000000000000}"/>
          </ac:graphicFrameMkLst>
        </pc:graphicFrameChg>
      </pc:sldChg>
      <pc:sldChg chg="addSp delSp modSp">
        <pc:chgData name="Chaivichit Chaiyasit" userId="2c75daa1c7d070b3" providerId="LiveId" clId="{2260C1CE-1D9B-4335-A65A-2E95027860AD}" dt="2019-12-12T08:28:38.213" v="134" actId="113"/>
        <pc:sldMkLst>
          <pc:docMk/>
          <pc:sldMk cId="3294964187" sldId="259"/>
        </pc:sldMkLst>
        <pc:spChg chg="mod">
          <ac:chgData name="Chaivichit Chaiyasit" userId="2c75daa1c7d070b3" providerId="LiveId" clId="{2260C1CE-1D9B-4335-A65A-2E95027860AD}" dt="2019-12-12T08:15:06.770" v="98" actId="14100"/>
          <ac:spMkLst>
            <pc:docMk/>
            <pc:sldMk cId="3294964187" sldId="259"/>
            <ac:spMk id="2" creationId="{85DF5199-844B-45A9-B9E4-1EA1CFDCE3D2}"/>
          </ac:spMkLst>
        </pc:spChg>
        <pc:spChg chg="mod">
          <ac:chgData name="Chaivichit Chaiyasit" userId="2c75daa1c7d070b3" providerId="LiveId" clId="{2260C1CE-1D9B-4335-A65A-2E95027860AD}" dt="2019-12-12T08:17:19.598" v="112" actId="2711"/>
          <ac:spMkLst>
            <pc:docMk/>
            <pc:sldMk cId="3294964187" sldId="259"/>
            <ac:spMk id="4" creationId="{202B3DC2-DDBA-4430-8DFF-EE73A0BFEFD3}"/>
          </ac:spMkLst>
        </pc:spChg>
        <pc:spChg chg="mod">
          <ac:chgData name="Chaivichit Chaiyasit" userId="2c75daa1c7d070b3" providerId="LiveId" clId="{2260C1CE-1D9B-4335-A65A-2E95027860AD}" dt="2019-12-12T08:18:36.984" v="118" actId="207"/>
          <ac:spMkLst>
            <pc:docMk/>
            <pc:sldMk cId="3294964187" sldId="259"/>
            <ac:spMk id="5" creationId="{29A73633-4445-4F7C-AD30-E0D1C223E36B}"/>
          </ac:spMkLst>
        </pc:spChg>
        <pc:spChg chg="mod">
          <ac:chgData name="Chaivichit Chaiyasit" userId="2c75daa1c7d070b3" providerId="LiveId" clId="{2260C1CE-1D9B-4335-A65A-2E95027860AD}" dt="2019-12-12T08:23:56.172" v="124"/>
          <ac:spMkLst>
            <pc:docMk/>
            <pc:sldMk cId="3294964187" sldId="259"/>
            <ac:spMk id="6" creationId="{A418F6D2-F962-462F-852B-E0F9DB6EEBCD}"/>
          </ac:spMkLst>
        </pc:spChg>
        <pc:spChg chg="mod">
          <ac:chgData name="Chaivichit Chaiyasit" userId="2c75daa1c7d070b3" providerId="LiveId" clId="{2260C1CE-1D9B-4335-A65A-2E95027860AD}" dt="2019-12-12T08:23:56.172" v="124"/>
          <ac:spMkLst>
            <pc:docMk/>
            <pc:sldMk cId="3294964187" sldId="259"/>
            <ac:spMk id="7" creationId="{BBB058E2-6CB9-4CCC-A3B9-1B38D9F4BAB7}"/>
          </ac:spMkLst>
        </pc:spChg>
        <pc:spChg chg="mod">
          <ac:chgData name="Chaivichit Chaiyasit" userId="2c75daa1c7d070b3" providerId="LiveId" clId="{2260C1CE-1D9B-4335-A65A-2E95027860AD}" dt="2019-12-12T08:23:56.172" v="124"/>
          <ac:spMkLst>
            <pc:docMk/>
            <pc:sldMk cId="3294964187" sldId="259"/>
            <ac:spMk id="8" creationId="{13922FE7-1331-46C7-B815-97E60A411D0F}"/>
          </ac:spMkLst>
        </pc:spChg>
        <pc:spChg chg="mod">
          <ac:chgData name="Chaivichit Chaiyasit" userId="2c75daa1c7d070b3" providerId="LiveId" clId="{2260C1CE-1D9B-4335-A65A-2E95027860AD}" dt="2019-12-12T08:24:41.760" v="130" actId="2711"/>
          <ac:spMkLst>
            <pc:docMk/>
            <pc:sldMk cId="3294964187" sldId="259"/>
            <ac:spMk id="9" creationId="{87932EC9-078C-443C-B929-778760A9C0D1}"/>
          </ac:spMkLst>
        </pc:spChg>
        <pc:spChg chg="mod">
          <ac:chgData name="Chaivichit Chaiyasit" userId="2c75daa1c7d070b3" providerId="LiveId" clId="{2260C1CE-1D9B-4335-A65A-2E95027860AD}" dt="2019-12-12T08:24:41.760" v="130" actId="2711"/>
          <ac:spMkLst>
            <pc:docMk/>
            <pc:sldMk cId="3294964187" sldId="259"/>
            <ac:spMk id="10" creationId="{407A9683-1C30-4226-83E7-949C0FCFD1B3}"/>
          </ac:spMkLst>
        </pc:spChg>
        <pc:spChg chg="mod">
          <ac:chgData name="Chaivichit Chaiyasit" userId="2c75daa1c7d070b3" providerId="LiveId" clId="{2260C1CE-1D9B-4335-A65A-2E95027860AD}" dt="2019-12-12T08:24:46.354" v="131" actId="1076"/>
          <ac:spMkLst>
            <pc:docMk/>
            <pc:sldMk cId="3294964187" sldId="259"/>
            <ac:spMk id="11" creationId="{DAF85A18-CE4C-4366-BDBC-E8ED962487A2}"/>
          </ac:spMkLst>
        </pc:spChg>
        <pc:spChg chg="mod">
          <ac:chgData name="Chaivichit Chaiyasit" userId="2c75daa1c7d070b3" providerId="LiveId" clId="{2260C1CE-1D9B-4335-A65A-2E95027860AD}" dt="2019-12-12T08:24:41.760" v="130" actId="2711"/>
          <ac:spMkLst>
            <pc:docMk/>
            <pc:sldMk cId="3294964187" sldId="259"/>
            <ac:spMk id="12" creationId="{09DDB56D-04ED-49EA-BE3B-E91BAB0F20DD}"/>
          </ac:spMkLst>
        </pc:spChg>
        <pc:spChg chg="mod">
          <ac:chgData name="Chaivichit Chaiyasit" userId="2c75daa1c7d070b3" providerId="LiveId" clId="{2260C1CE-1D9B-4335-A65A-2E95027860AD}" dt="2019-12-12T08:28:38.213" v="134" actId="113"/>
          <ac:spMkLst>
            <pc:docMk/>
            <pc:sldMk cId="3294964187" sldId="259"/>
            <ac:spMk id="13" creationId="{3CF1D00A-C4B8-4F24-8655-B921B4A28A18}"/>
          </ac:spMkLst>
        </pc:spChg>
        <pc:spChg chg="mod">
          <ac:chgData name="Chaivichit Chaiyasit" userId="2c75daa1c7d070b3" providerId="LiveId" clId="{2260C1CE-1D9B-4335-A65A-2E95027860AD}" dt="2019-12-12T08:28:34.806" v="133" actId="113"/>
          <ac:spMkLst>
            <pc:docMk/>
            <pc:sldMk cId="3294964187" sldId="259"/>
            <ac:spMk id="14" creationId="{15B9813A-2DE4-4E41-8251-948D763FB228}"/>
          </ac:spMkLst>
        </pc:spChg>
        <pc:spChg chg="mod">
          <ac:chgData name="Chaivichit Chaiyasit" userId="2c75daa1c7d070b3" providerId="LiveId" clId="{2260C1CE-1D9B-4335-A65A-2E95027860AD}" dt="2019-12-12T08:24:17.277" v="127"/>
          <ac:spMkLst>
            <pc:docMk/>
            <pc:sldMk cId="3294964187" sldId="259"/>
            <ac:spMk id="15" creationId="{63505BEA-1D81-4EDF-8079-54F83F3D6214}"/>
          </ac:spMkLst>
        </pc:spChg>
        <pc:spChg chg="mod">
          <ac:chgData name="Chaivichit Chaiyasit" userId="2c75daa1c7d070b3" providerId="LiveId" clId="{2260C1CE-1D9B-4335-A65A-2E95027860AD}" dt="2019-12-12T08:24:17.277" v="127"/>
          <ac:spMkLst>
            <pc:docMk/>
            <pc:sldMk cId="3294964187" sldId="259"/>
            <ac:spMk id="16" creationId="{6B21B049-B204-410B-B8F1-1105CC275E38}"/>
          </ac:spMkLst>
        </pc:spChg>
        <pc:spChg chg="mod">
          <ac:chgData name="Chaivichit Chaiyasit" userId="2c75daa1c7d070b3" providerId="LiveId" clId="{2260C1CE-1D9B-4335-A65A-2E95027860AD}" dt="2019-12-12T08:24:41.760" v="130" actId="2711"/>
          <ac:spMkLst>
            <pc:docMk/>
            <pc:sldMk cId="3294964187" sldId="259"/>
            <ac:spMk id="17" creationId="{285ADAA7-A8DF-448D-B730-8567B5F33A07}"/>
          </ac:spMkLst>
        </pc:spChg>
        <pc:spChg chg="mod">
          <ac:chgData name="Chaivichit Chaiyasit" userId="2c75daa1c7d070b3" providerId="LiveId" clId="{2260C1CE-1D9B-4335-A65A-2E95027860AD}" dt="2019-12-12T08:24:41.760" v="130" actId="2711"/>
          <ac:spMkLst>
            <pc:docMk/>
            <pc:sldMk cId="3294964187" sldId="259"/>
            <ac:spMk id="18" creationId="{D04A7F96-BE71-4735-8B17-4BF660DA556F}"/>
          </ac:spMkLst>
        </pc:spChg>
        <pc:spChg chg="mod">
          <ac:chgData name="Chaivichit Chaiyasit" userId="2c75daa1c7d070b3" providerId="LiveId" clId="{2260C1CE-1D9B-4335-A65A-2E95027860AD}" dt="2019-12-12T08:14:41.855" v="96" actId="207"/>
          <ac:spMkLst>
            <pc:docMk/>
            <pc:sldMk cId="3294964187" sldId="259"/>
            <ac:spMk id="19" creationId="{B26BAECA-1570-4F95-BD05-8DE2BCC0705A}"/>
          </ac:spMkLst>
        </pc:spChg>
        <pc:spChg chg="mod">
          <ac:chgData name="Chaivichit Chaiyasit" userId="2c75daa1c7d070b3" providerId="LiveId" clId="{2260C1CE-1D9B-4335-A65A-2E95027860AD}" dt="2019-12-12T08:28:17.054" v="132" actId="207"/>
          <ac:spMkLst>
            <pc:docMk/>
            <pc:sldMk cId="3294964187" sldId="259"/>
            <ac:spMk id="20" creationId="{766598F8-0961-497F-8129-EE24BAF4F96E}"/>
          </ac:spMkLst>
        </pc:spChg>
        <pc:spChg chg="mod">
          <ac:chgData name="Chaivichit Chaiyasit" userId="2c75daa1c7d070b3" providerId="LiveId" clId="{2260C1CE-1D9B-4335-A65A-2E95027860AD}" dt="2019-12-12T08:10:44.080" v="70" actId="14100"/>
          <ac:spMkLst>
            <pc:docMk/>
            <pc:sldMk cId="3294964187" sldId="259"/>
            <ac:spMk id="21" creationId="{0558EA60-8849-46EC-900C-6C858C9BCE20}"/>
          </ac:spMkLst>
        </pc:spChg>
        <pc:spChg chg="add mod">
          <ac:chgData name="Chaivichit Chaiyasit" userId="2c75daa1c7d070b3" providerId="LiveId" clId="{2260C1CE-1D9B-4335-A65A-2E95027860AD}" dt="2019-12-12T08:06:36.684" v="38" actId="2085"/>
          <ac:spMkLst>
            <pc:docMk/>
            <pc:sldMk cId="3294964187" sldId="259"/>
            <ac:spMk id="34" creationId="{FFFABC52-5601-4BFA-8E1F-484D23DBFCA8}"/>
          </ac:spMkLst>
        </pc:spChg>
        <pc:spChg chg="add mod">
          <ac:chgData name="Chaivichit Chaiyasit" userId="2c75daa1c7d070b3" providerId="LiveId" clId="{2260C1CE-1D9B-4335-A65A-2E95027860AD}" dt="2019-12-12T08:06:36.684" v="38" actId="2085"/>
          <ac:spMkLst>
            <pc:docMk/>
            <pc:sldMk cId="3294964187" sldId="259"/>
            <ac:spMk id="35" creationId="{E8AB7A1A-59F3-4577-AF06-A9B8BA6C1164}"/>
          </ac:spMkLst>
        </pc:spChg>
        <pc:spChg chg="add mod">
          <ac:chgData name="Chaivichit Chaiyasit" userId="2c75daa1c7d070b3" providerId="LiveId" clId="{2260C1CE-1D9B-4335-A65A-2E95027860AD}" dt="2019-12-12T08:13:50.908" v="94" actId="1076"/>
          <ac:spMkLst>
            <pc:docMk/>
            <pc:sldMk cId="3294964187" sldId="259"/>
            <ac:spMk id="36" creationId="{1362D126-02D9-4044-AB99-D67BD6CF0AFF}"/>
          </ac:spMkLst>
        </pc:spChg>
        <pc:spChg chg="add mod">
          <ac:chgData name="Chaivichit Chaiyasit" userId="2c75daa1c7d070b3" providerId="LiveId" clId="{2260C1CE-1D9B-4335-A65A-2E95027860AD}" dt="2019-12-12T08:13:48.923" v="93" actId="14100"/>
          <ac:spMkLst>
            <pc:docMk/>
            <pc:sldMk cId="3294964187" sldId="259"/>
            <ac:spMk id="51" creationId="{AB95C692-A0C4-4766-9C71-C63EE53EFBBD}"/>
          </ac:spMkLst>
        </pc:spChg>
        <pc:spChg chg="add mod">
          <ac:chgData name="Chaivichit Chaiyasit" userId="2c75daa1c7d070b3" providerId="LiveId" clId="{2260C1CE-1D9B-4335-A65A-2E95027860AD}" dt="2019-12-12T08:07:10.767" v="41" actId="14100"/>
          <ac:spMkLst>
            <pc:docMk/>
            <pc:sldMk cId="3294964187" sldId="259"/>
            <ac:spMk id="52" creationId="{AE013A7B-59E3-4F86-8F7C-262B2E57B5C0}"/>
          </ac:spMkLst>
        </pc:spChg>
        <pc:spChg chg="add del mod">
          <ac:chgData name="Chaivichit Chaiyasit" userId="2c75daa1c7d070b3" providerId="LiveId" clId="{2260C1CE-1D9B-4335-A65A-2E95027860AD}" dt="2019-12-12T08:12:20.634" v="80" actId="478"/>
          <ac:spMkLst>
            <pc:docMk/>
            <pc:sldMk cId="3294964187" sldId="259"/>
            <ac:spMk id="62" creationId="{57741956-937F-493C-8FC1-A7FE07EEE9D3}"/>
          </ac:spMkLst>
        </pc:spChg>
        <pc:spChg chg="add mod">
          <ac:chgData name="Chaivichit Chaiyasit" userId="2c75daa1c7d070b3" providerId="LiveId" clId="{2260C1CE-1D9B-4335-A65A-2E95027860AD}" dt="2019-12-12T08:13:32.170" v="89" actId="571"/>
          <ac:spMkLst>
            <pc:docMk/>
            <pc:sldMk cId="3294964187" sldId="259"/>
            <ac:spMk id="71" creationId="{0C0A341C-27B6-4A71-BC5C-741ECEA774A1}"/>
          </ac:spMkLst>
        </pc:sp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23" creationId="{B50D4425-623D-44B0-B80D-0F04DDABE420}"/>
          </ac:cxnSpMkLst>
        </pc:cxn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25" creationId="{78D6FF78-639F-4E6F-9FEC-E31AD849D2D6}"/>
          </ac:cxnSpMkLst>
        </pc:cxn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27" creationId="{BB3A71A5-81F7-402D-87FC-000CFB668E5F}"/>
          </ac:cxnSpMkLst>
        </pc:cxn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29" creationId="{A7A98B25-EB21-4FFB-AF97-6FDB79112028}"/>
          </ac:cxnSpMkLst>
        </pc:cxn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31" creationId="{D5CE9DB4-73CA-4CEA-86FA-890B0F9A1394}"/>
          </ac:cxnSpMkLst>
        </pc:cxn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33" creationId="{5193A9F9-1D1C-4981-9379-4BFACBC47D47}"/>
          </ac:cxnSpMkLst>
        </pc:cxnChg>
        <pc:cxnChg chg="add del mod">
          <ac:chgData name="Chaivichit Chaiyasit" userId="2c75daa1c7d070b3" providerId="LiveId" clId="{2260C1CE-1D9B-4335-A65A-2E95027860AD}" dt="2019-12-12T08:03:50.664" v="21" actId="478"/>
          <ac:cxnSpMkLst>
            <pc:docMk/>
            <pc:sldMk cId="3294964187" sldId="259"/>
            <ac:cxnSpMk id="38" creationId="{1B2DCAC3-ED62-4218-B119-AB840844A94E}"/>
          </ac:cxnSpMkLst>
        </pc:cxnChg>
        <pc:cxnChg chg="add del mod">
          <ac:chgData name="Chaivichit Chaiyasit" userId="2c75daa1c7d070b3" providerId="LiveId" clId="{2260C1CE-1D9B-4335-A65A-2E95027860AD}" dt="2019-12-12T08:03:52.305" v="22" actId="478"/>
          <ac:cxnSpMkLst>
            <pc:docMk/>
            <pc:sldMk cId="3294964187" sldId="259"/>
            <ac:cxnSpMk id="40" creationId="{89E11A5D-4B02-4D3E-87D1-BF4003062466}"/>
          </ac:cxnSpMkLst>
        </pc:cxn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42" creationId="{5E6B02BF-669D-4D9D-9AF8-01974964835C}"/>
          </ac:cxnSpMkLst>
        </pc:cxn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44" creationId="{0D8A62F4-7CBB-4A57-8AF2-E6E7462C0D07}"/>
          </ac:cxnSpMkLst>
        </pc:cxn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46" creationId="{B21101A0-1961-4EE5-BF0B-073F2F268300}"/>
          </ac:cxnSpMkLst>
        </pc:cxn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48" creationId="{F7DE135F-FFFB-4C48-ADC2-1D6808E37836}"/>
          </ac:cxnSpMkLst>
        </pc:cxnChg>
        <pc:cxnChg chg="add del mod">
          <ac:chgData name="Chaivichit Chaiyasit" userId="2c75daa1c7d070b3" providerId="LiveId" clId="{2260C1CE-1D9B-4335-A65A-2E95027860AD}" dt="2019-12-12T08:11:30.970" v="74" actId="11529"/>
          <ac:cxnSpMkLst>
            <pc:docMk/>
            <pc:sldMk cId="3294964187" sldId="259"/>
            <ac:cxnSpMk id="54" creationId="{50979072-FE71-4E05-A49E-A9AD0CDC9D57}"/>
          </ac:cxnSpMkLst>
        </pc:cxnChg>
        <pc:cxnChg chg="add del mod">
          <ac:chgData name="Chaivichit Chaiyasit" userId="2c75daa1c7d070b3" providerId="LiveId" clId="{2260C1CE-1D9B-4335-A65A-2E95027860AD}" dt="2019-12-12T08:11:30.470" v="73" actId="11529"/>
          <ac:cxnSpMkLst>
            <pc:docMk/>
            <pc:sldMk cId="3294964187" sldId="259"/>
            <ac:cxnSpMk id="56" creationId="{C29A879F-524E-432F-9B68-A8FF72BBF27D}"/>
          </ac:cxnSpMkLst>
        </pc:cxn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58" creationId="{514C37AE-6635-472F-9995-115B105DFF1F}"/>
          </ac:cxnSpMkLst>
        </pc:cxnChg>
        <pc:cxnChg chg="add del mod">
          <ac:chgData name="Chaivichit Chaiyasit" userId="2c75daa1c7d070b3" providerId="LiveId" clId="{2260C1CE-1D9B-4335-A65A-2E95027860AD}" dt="2019-12-12T08:12:04.819" v="78" actId="478"/>
          <ac:cxnSpMkLst>
            <pc:docMk/>
            <pc:sldMk cId="3294964187" sldId="259"/>
            <ac:cxnSpMk id="61" creationId="{51386330-3146-4648-B1D0-B69FFD56A056}"/>
          </ac:cxnSpMkLst>
        </pc:cxn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64" creationId="{D9BE1791-6DEC-4409-9BB0-2527CE4ACDF0}"/>
          </ac:cxnSpMkLst>
        </pc:cxnChg>
        <pc:cxnChg chg="add del mod">
          <ac:chgData name="Chaivichit Chaiyasit" userId="2c75daa1c7d070b3" providerId="LiveId" clId="{2260C1CE-1D9B-4335-A65A-2E95027860AD}" dt="2019-12-12T08:12:41.676" v="83" actId="478"/>
          <ac:cxnSpMkLst>
            <pc:docMk/>
            <pc:sldMk cId="3294964187" sldId="259"/>
            <ac:cxnSpMk id="65" creationId="{985EBC27-D1B0-428F-81A1-CCCAC62B4775}"/>
          </ac:cxnSpMkLst>
        </pc:cxnChg>
        <pc:cxnChg chg="add mod">
          <ac:chgData name="Chaivichit Chaiyasit" userId="2c75daa1c7d070b3" providerId="LiveId" clId="{2260C1CE-1D9B-4335-A65A-2E95027860AD}" dt="2019-12-12T08:16:58.423" v="109" actId="1582"/>
          <ac:cxnSpMkLst>
            <pc:docMk/>
            <pc:sldMk cId="3294964187" sldId="259"/>
            <ac:cxnSpMk id="67" creationId="{6AE6D585-5639-4F96-A429-58D810070BF6}"/>
          </ac:cxnSpMkLst>
        </pc:cxnChg>
        <pc:cxnChg chg="add mod">
          <ac:chgData name="Chaivichit Chaiyasit" userId="2c75daa1c7d070b3" providerId="LiveId" clId="{2260C1CE-1D9B-4335-A65A-2E95027860AD}" dt="2019-12-12T08:24:46.354" v="131" actId="1076"/>
          <ac:cxnSpMkLst>
            <pc:docMk/>
            <pc:sldMk cId="3294964187" sldId="259"/>
            <ac:cxnSpMk id="69" creationId="{EEC5B209-A02E-4406-86B7-CBBA6B570866}"/>
          </ac:cxnSpMkLst>
        </pc:cxnChg>
      </pc:sldChg>
      <pc:sldChg chg="modSp add">
        <pc:chgData name="Chaivichit Chaiyasit" userId="2c75daa1c7d070b3" providerId="LiveId" clId="{2260C1CE-1D9B-4335-A65A-2E95027860AD}" dt="2019-12-12T08:53:28.472" v="625" actId="1076"/>
        <pc:sldMkLst>
          <pc:docMk/>
          <pc:sldMk cId="822227893" sldId="260"/>
        </pc:sldMkLst>
        <pc:spChg chg="mod">
          <ac:chgData name="Chaivichit Chaiyasit" userId="2c75daa1c7d070b3" providerId="LiveId" clId="{2260C1CE-1D9B-4335-A65A-2E95027860AD}" dt="2019-12-12T08:53:24.183" v="624" actId="122"/>
          <ac:spMkLst>
            <pc:docMk/>
            <pc:sldMk cId="822227893" sldId="260"/>
            <ac:spMk id="2" creationId="{8F2E936B-CA1A-4922-8AF0-0B821EAD0D86}"/>
          </ac:spMkLst>
        </pc:spChg>
        <pc:spChg chg="mod">
          <ac:chgData name="Chaivichit Chaiyasit" userId="2c75daa1c7d070b3" providerId="LiveId" clId="{2260C1CE-1D9B-4335-A65A-2E95027860AD}" dt="2019-12-12T08:53:28.472" v="625" actId="1076"/>
          <ac:spMkLst>
            <pc:docMk/>
            <pc:sldMk cId="822227893" sldId="260"/>
            <ac:spMk id="3" creationId="{4F6FA889-D626-4133-A603-CDC1844DAB13}"/>
          </ac:spMkLst>
        </pc:spChg>
      </pc:sldChg>
      <pc:sldChg chg="add del">
        <pc:chgData name="Chaivichit Chaiyasit" userId="2c75daa1c7d070b3" providerId="LiveId" clId="{2260C1CE-1D9B-4335-A65A-2E95027860AD}" dt="2019-12-12T08:41:56.305" v="138" actId="47"/>
        <pc:sldMkLst>
          <pc:docMk/>
          <pc:sldMk cId="3749812690" sldId="260"/>
        </pc:sldMkLst>
      </pc:sldChg>
      <pc:sldChg chg="addSp delSp modSp add">
        <pc:chgData name="Chaivichit Chaiyasit" userId="2c75daa1c7d070b3" providerId="LiveId" clId="{2260C1CE-1D9B-4335-A65A-2E95027860AD}" dt="2019-12-12T09:39:23.839" v="1194" actId="14100"/>
        <pc:sldMkLst>
          <pc:docMk/>
          <pc:sldMk cId="881355528" sldId="261"/>
        </pc:sldMkLst>
        <pc:spChg chg="del mod">
          <ac:chgData name="Chaivichit Chaiyasit" userId="2c75daa1c7d070b3" providerId="LiveId" clId="{2260C1CE-1D9B-4335-A65A-2E95027860AD}" dt="2019-12-12T08:52:46.814" v="620" actId="478"/>
          <ac:spMkLst>
            <pc:docMk/>
            <pc:sldMk cId="881355528" sldId="261"/>
            <ac:spMk id="2" creationId="{B367F747-F1F4-463B-B292-2107A9817D5F}"/>
          </ac:spMkLst>
        </pc:spChg>
        <pc:spChg chg="mod">
          <ac:chgData name="Chaivichit Chaiyasit" userId="2c75daa1c7d070b3" providerId="LiveId" clId="{2260C1CE-1D9B-4335-A65A-2E95027860AD}" dt="2019-12-12T09:39:23.839" v="1194" actId="14100"/>
          <ac:spMkLst>
            <pc:docMk/>
            <pc:sldMk cId="881355528" sldId="261"/>
            <ac:spMk id="3" creationId="{A4F75A1F-53C0-48B6-90CA-47EC99B4BD36}"/>
          </ac:spMkLst>
        </pc:spChg>
        <pc:spChg chg="add del mod">
          <ac:chgData name="Chaivichit Chaiyasit" userId="2c75daa1c7d070b3" providerId="LiveId" clId="{2260C1CE-1D9B-4335-A65A-2E95027860AD}" dt="2019-12-12T08:52:48.717" v="621" actId="478"/>
          <ac:spMkLst>
            <pc:docMk/>
            <pc:sldMk cId="881355528" sldId="261"/>
            <ac:spMk id="5" creationId="{E9531D04-3272-4C4D-860F-09F04CE5F015}"/>
          </ac:spMkLst>
        </pc:spChg>
        <pc:spChg chg="add mod">
          <ac:chgData name="Chaivichit Chaiyasit" userId="2c75daa1c7d070b3" providerId="LiveId" clId="{2260C1CE-1D9B-4335-A65A-2E95027860AD}" dt="2019-12-12T09:03:27.054" v="635" actId="122"/>
          <ac:spMkLst>
            <pc:docMk/>
            <pc:sldMk cId="881355528" sldId="261"/>
            <ac:spMk id="6" creationId="{A82BB7D9-945B-4D5E-ACF1-39FF584674F8}"/>
          </ac:spMkLst>
        </pc:spChg>
      </pc:sldChg>
    </pc:docChg>
  </pc:docChgLst>
  <pc:docChgLst>
    <pc:chgData name="Chaivichit Chaiyasit" userId="2c75daa1c7d070b3" providerId="LiveId" clId="{8678CB68-F52C-42CC-A5EE-754A511AFA05}"/>
    <pc:docChg chg="undo custSel addSld delSld modSld">
      <pc:chgData name="Chaivichit Chaiyasit" userId="2c75daa1c7d070b3" providerId="LiveId" clId="{8678CB68-F52C-42CC-A5EE-754A511AFA05}" dt="2019-12-23T14:55:46.811" v="1399" actId="12"/>
      <pc:docMkLst>
        <pc:docMk/>
      </pc:docMkLst>
      <pc:sldChg chg="modSp">
        <pc:chgData name="Chaivichit Chaiyasit" userId="2c75daa1c7d070b3" providerId="LiveId" clId="{8678CB68-F52C-42CC-A5EE-754A511AFA05}" dt="2019-12-23T14:19:35.584" v="350" actId="1076"/>
        <pc:sldMkLst>
          <pc:docMk/>
          <pc:sldMk cId="4023240458" sldId="258"/>
        </pc:sldMkLst>
        <pc:spChg chg="mod">
          <ac:chgData name="Chaivichit Chaiyasit" userId="2c75daa1c7d070b3" providerId="LiveId" clId="{8678CB68-F52C-42CC-A5EE-754A511AFA05}" dt="2019-12-23T14:19:19.397" v="348" actId="207"/>
          <ac:spMkLst>
            <pc:docMk/>
            <pc:sldMk cId="4023240458" sldId="258"/>
            <ac:spMk id="2" creationId="{B9AAA8E3-74D0-440E-BAE2-C758B7BB6DD8}"/>
          </ac:spMkLst>
        </pc:spChg>
        <pc:spChg chg="mod">
          <ac:chgData name="Chaivichit Chaiyasit" userId="2c75daa1c7d070b3" providerId="LiveId" clId="{8678CB68-F52C-42CC-A5EE-754A511AFA05}" dt="2019-12-23T14:15:56.377" v="345" actId="207"/>
          <ac:spMkLst>
            <pc:docMk/>
            <pc:sldMk cId="4023240458" sldId="258"/>
            <ac:spMk id="24" creationId="{98177007-73D2-4EEA-A5BC-904FBD8E5947}"/>
          </ac:spMkLst>
        </pc:spChg>
        <pc:spChg chg="mod">
          <ac:chgData name="Chaivichit Chaiyasit" userId="2c75daa1c7d070b3" providerId="LiveId" clId="{8678CB68-F52C-42CC-A5EE-754A511AFA05}" dt="2019-12-23T14:16:08.354" v="346" actId="207"/>
          <ac:spMkLst>
            <pc:docMk/>
            <pc:sldMk cId="4023240458" sldId="258"/>
            <ac:spMk id="28" creationId="{F227DE31-B091-4932-8906-F222579DC0A1}"/>
          </ac:spMkLst>
        </pc:spChg>
        <pc:spChg chg="mod">
          <ac:chgData name="Chaivichit Chaiyasit" userId="2c75daa1c7d070b3" providerId="LiveId" clId="{8678CB68-F52C-42CC-A5EE-754A511AFA05}" dt="2019-12-23T14:19:35.584" v="350" actId="1076"/>
          <ac:spMkLst>
            <pc:docMk/>
            <pc:sldMk cId="4023240458" sldId="258"/>
            <ac:spMk id="38" creationId="{61D10DB0-538E-4292-9E18-3968FA568992}"/>
          </ac:spMkLst>
        </pc:spChg>
        <pc:graphicFrameChg chg="mod">
          <ac:chgData name="Chaivichit Chaiyasit" userId="2c75daa1c7d070b3" providerId="LiveId" clId="{8678CB68-F52C-42CC-A5EE-754A511AFA05}" dt="2019-12-23T14:19:31.251" v="349" actId="1076"/>
          <ac:graphicFrameMkLst>
            <pc:docMk/>
            <pc:sldMk cId="4023240458" sldId="258"/>
            <ac:graphicFrameMk id="30" creationId="{9FC58EF3-619F-431B-8A99-44F12DBDC31E}"/>
          </ac:graphicFrameMkLst>
        </pc:graphicFrameChg>
      </pc:sldChg>
      <pc:sldChg chg="addSp delSp modSp mod">
        <pc:chgData name="Chaivichit Chaiyasit" userId="2c75daa1c7d070b3" providerId="LiveId" clId="{8678CB68-F52C-42CC-A5EE-754A511AFA05}" dt="2019-12-23T14:20:00.370" v="351" actId="20577"/>
        <pc:sldMkLst>
          <pc:docMk/>
          <pc:sldMk cId="822227893" sldId="260"/>
        </pc:sldMkLst>
        <pc:spChg chg="del mod">
          <ac:chgData name="Chaivichit Chaiyasit" userId="2c75daa1c7d070b3" providerId="LiveId" clId="{8678CB68-F52C-42CC-A5EE-754A511AFA05}" dt="2019-12-23T14:08:12.319" v="126" actId="478"/>
          <ac:spMkLst>
            <pc:docMk/>
            <pc:sldMk cId="822227893" sldId="260"/>
            <ac:spMk id="8" creationId="{070BC427-F1D8-4CCE-B339-24C897C53F12}"/>
          </ac:spMkLst>
        </pc:spChg>
        <pc:spChg chg="add mod">
          <ac:chgData name="Chaivichit Chaiyasit" userId="2c75daa1c7d070b3" providerId="LiveId" clId="{8678CB68-F52C-42CC-A5EE-754A511AFA05}" dt="2019-12-23T14:20:00.370" v="351" actId="20577"/>
          <ac:spMkLst>
            <pc:docMk/>
            <pc:sldMk cId="822227893" sldId="260"/>
            <ac:spMk id="12" creationId="{A389AF75-CF4D-4A5E-97A7-EDF0E89668FE}"/>
          </ac:spMkLst>
        </pc:spChg>
        <pc:graphicFrameChg chg="add del mod">
          <ac:chgData name="Chaivichit Chaiyasit" userId="2c75daa1c7d070b3" providerId="LiveId" clId="{8678CB68-F52C-42CC-A5EE-754A511AFA05}" dt="2019-12-23T13:51:41.354" v="78" actId="1957"/>
          <ac:graphicFrameMkLst>
            <pc:docMk/>
            <pc:sldMk cId="822227893" sldId="260"/>
            <ac:graphicFrameMk id="6" creationId="{7822D474-3D0A-45BE-9836-BE2E5F2D33B4}"/>
          </ac:graphicFrameMkLst>
        </pc:graphicFrameChg>
        <pc:graphicFrameChg chg="del mod modGraphic">
          <ac:chgData name="Chaivichit Chaiyasit" userId="2c75daa1c7d070b3" providerId="LiveId" clId="{8678CB68-F52C-42CC-A5EE-754A511AFA05}" dt="2019-12-23T14:08:14.102" v="127" actId="478"/>
          <ac:graphicFrameMkLst>
            <pc:docMk/>
            <pc:sldMk cId="822227893" sldId="260"/>
            <ac:graphicFrameMk id="7" creationId="{465FA56C-F47A-4D87-A63B-210924A365EB}"/>
          </ac:graphicFrameMkLst>
        </pc:graphicFrameChg>
        <pc:graphicFrameChg chg="add mod">
          <ac:chgData name="Chaivichit Chaiyasit" userId="2c75daa1c7d070b3" providerId="LiveId" clId="{8678CB68-F52C-42CC-A5EE-754A511AFA05}" dt="2019-12-23T14:12:56.165" v="267" actId="1076"/>
          <ac:graphicFrameMkLst>
            <pc:docMk/>
            <pc:sldMk cId="822227893" sldId="260"/>
            <ac:graphicFrameMk id="11" creationId="{BA755BC3-1C38-4A85-B622-0C5F97454538}"/>
          </ac:graphicFrameMkLst>
        </pc:graphicFrameChg>
      </pc:sldChg>
      <pc:sldChg chg="addSp delSp modSp">
        <pc:chgData name="Chaivichit Chaiyasit" userId="2c75daa1c7d070b3" providerId="LiveId" clId="{8678CB68-F52C-42CC-A5EE-754A511AFA05}" dt="2019-12-23T14:31:53.322" v="460" actId="115"/>
        <pc:sldMkLst>
          <pc:docMk/>
          <pc:sldMk cId="881355528" sldId="261"/>
        </pc:sldMkLst>
        <pc:spChg chg="mod">
          <ac:chgData name="Chaivichit Chaiyasit" userId="2c75daa1c7d070b3" providerId="LiveId" clId="{8678CB68-F52C-42CC-A5EE-754A511AFA05}" dt="2019-12-23T14:31:53.322" v="460" actId="115"/>
          <ac:spMkLst>
            <pc:docMk/>
            <pc:sldMk cId="881355528" sldId="261"/>
            <ac:spMk id="3" creationId="{A4F75A1F-53C0-48B6-90CA-47EC99B4BD36}"/>
          </ac:spMkLst>
        </pc:spChg>
        <pc:spChg chg="mod">
          <ac:chgData name="Chaivichit Chaiyasit" userId="2c75daa1c7d070b3" providerId="LiveId" clId="{8678CB68-F52C-42CC-A5EE-754A511AFA05}" dt="2019-12-23T14:14:05.687" v="284" actId="404"/>
          <ac:spMkLst>
            <pc:docMk/>
            <pc:sldMk cId="881355528" sldId="261"/>
            <ac:spMk id="6" creationId="{A82BB7D9-945B-4D5E-ACF1-39FF584674F8}"/>
          </ac:spMkLst>
        </pc:spChg>
        <pc:picChg chg="add del">
          <ac:chgData name="Chaivichit Chaiyasit" userId="2c75daa1c7d070b3" providerId="LiveId" clId="{8678CB68-F52C-42CC-A5EE-754A511AFA05}" dt="2019-12-23T14:14:06.909" v="286" actId="478"/>
          <ac:picMkLst>
            <pc:docMk/>
            <pc:sldMk cId="881355528" sldId="261"/>
            <ac:picMk id="4" creationId="{29A3A900-7F2B-4B3D-9750-A7051607B92F}"/>
          </ac:picMkLst>
        </pc:picChg>
        <pc:picChg chg="add del">
          <ac:chgData name="Chaivichit Chaiyasit" userId="2c75daa1c7d070b3" providerId="LiveId" clId="{8678CB68-F52C-42CC-A5EE-754A511AFA05}" dt="2019-12-23T14:14:05.999" v="285"/>
          <ac:picMkLst>
            <pc:docMk/>
            <pc:sldMk cId="881355528" sldId="261"/>
            <ac:picMk id="5" creationId="{7647DD3C-1CDB-4E68-A29E-F51F8397E216}"/>
          </ac:picMkLst>
        </pc:picChg>
      </pc:sldChg>
      <pc:sldChg chg="modSp">
        <pc:chgData name="Chaivichit Chaiyasit" userId="2c75daa1c7d070b3" providerId="LiveId" clId="{8678CB68-F52C-42CC-A5EE-754A511AFA05}" dt="2019-12-23T14:24:26.772" v="394" actId="14100"/>
        <pc:sldMkLst>
          <pc:docMk/>
          <pc:sldMk cId="498098511" sldId="263"/>
        </pc:sldMkLst>
        <pc:picChg chg="mod">
          <ac:chgData name="Chaivichit Chaiyasit" userId="2c75daa1c7d070b3" providerId="LiveId" clId="{8678CB68-F52C-42CC-A5EE-754A511AFA05}" dt="2019-12-23T14:24:26.772" v="394" actId="14100"/>
          <ac:picMkLst>
            <pc:docMk/>
            <pc:sldMk cId="498098511" sldId="263"/>
            <ac:picMk id="8" creationId="{1E4FCDD7-6195-4300-B730-F603090FA08B}"/>
          </ac:picMkLst>
        </pc:picChg>
      </pc:sldChg>
      <pc:sldChg chg="modSp">
        <pc:chgData name="Chaivichit Chaiyasit" userId="2c75daa1c7d070b3" providerId="LiveId" clId="{8678CB68-F52C-42CC-A5EE-754A511AFA05}" dt="2019-12-23T14:22:53.425" v="393" actId="207"/>
        <pc:sldMkLst>
          <pc:docMk/>
          <pc:sldMk cId="595091575" sldId="264"/>
        </pc:sldMkLst>
        <pc:spChg chg="mod">
          <ac:chgData name="Chaivichit Chaiyasit" userId="2c75daa1c7d070b3" providerId="LiveId" clId="{8678CB68-F52C-42CC-A5EE-754A511AFA05}" dt="2019-12-23T14:22:24.846" v="390" actId="1076"/>
          <ac:spMkLst>
            <pc:docMk/>
            <pc:sldMk cId="595091575" sldId="264"/>
            <ac:spMk id="5" creationId="{515B5C3D-902E-4AD8-88A0-E45E864922A4}"/>
          </ac:spMkLst>
        </pc:spChg>
        <pc:spChg chg="mod">
          <ac:chgData name="Chaivichit Chaiyasit" userId="2c75daa1c7d070b3" providerId="LiveId" clId="{8678CB68-F52C-42CC-A5EE-754A511AFA05}" dt="2019-12-23T13:49:50.149" v="72" actId="20577"/>
          <ac:spMkLst>
            <pc:docMk/>
            <pc:sldMk cId="595091575" sldId="264"/>
            <ac:spMk id="8" creationId="{6CFD0810-6293-487F-B275-3E68C5C3273B}"/>
          </ac:spMkLst>
        </pc:spChg>
        <pc:graphicFrameChg chg="mod modGraphic">
          <ac:chgData name="Chaivichit Chaiyasit" userId="2c75daa1c7d070b3" providerId="LiveId" clId="{8678CB68-F52C-42CC-A5EE-754A511AFA05}" dt="2019-12-23T14:22:53.425" v="393" actId="207"/>
          <ac:graphicFrameMkLst>
            <pc:docMk/>
            <pc:sldMk cId="595091575" sldId="264"/>
            <ac:graphicFrameMk id="4" creationId="{98A8ABA0-97EF-4768-8336-06057081DE99}"/>
          </ac:graphicFrameMkLst>
        </pc:graphicFrameChg>
      </pc:sldChg>
      <pc:sldChg chg="modSp">
        <pc:chgData name="Chaivichit Chaiyasit" userId="2c75daa1c7d070b3" providerId="LiveId" clId="{8678CB68-F52C-42CC-A5EE-754A511AFA05}" dt="2019-12-23T14:15:31.322" v="343" actId="20577"/>
        <pc:sldMkLst>
          <pc:docMk/>
          <pc:sldMk cId="2155845099" sldId="265"/>
        </pc:sldMkLst>
        <pc:spChg chg="mod">
          <ac:chgData name="Chaivichit Chaiyasit" userId="2c75daa1c7d070b3" providerId="LiveId" clId="{8678CB68-F52C-42CC-A5EE-754A511AFA05}" dt="2019-12-23T14:15:01.945" v="293" actId="27636"/>
          <ac:spMkLst>
            <pc:docMk/>
            <pc:sldMk cId="2155845099" sldId="265"/>
            <ac:spMk id="4" creationId="{0D69F2E4-F5A2-41D4-84DB-ECC1EC1DDC96}"/>
          </ac:spMkLst>
        </pc:spChg>
        <pc:spChg chg="mod">
          <ac:chgData name="Chaivichit Chaiyasit" userId="2c75daa1c7d070b3" providerId="LiveId" clId="{8678CB68-F52C-42CC-A5EE-754A511AFA05}" dt="2019-12-23T14:15:12.791" v="330" actId="1036"/>
          <ac:spMkLst>
            <pc:docMk/>
            <pc:sldMk cId="2155845099" sldId="265"/>
            <ac:spMk id="9" creationId="{A7E09933-A9E0-463C-81EA-100507AD9DA6}"/>
          </ac:spMkLst>
        </pc:spChg>
        <pc:spChg chg="mod">
          <ac:chgData name="Chaivichit Chaiyasit" userId="2c75daa1c7d070b3" providerId="LiveId" clId="{8678CB68-F52C-42CC-A5EE-754A511AFA05}" dt="2019-12-23T14:15:12.791" v="330" actId="1036"/>
          <ac:spMkLst>
            <pc:docMk/>
            <pc:sldMk cId="2155845099" sldId="265"/>
            <ac:spMk id="10" creationId="{3CD673A9-68CA-4210-9F44-B0A25FF9BBAA}"/>
          </ac:spMkLst>
        </pc:spChg>
        <pc:spChg chg="mod">
          <ac:chgData name="Chaivichit Chaiyasit" userId="2c75daa1c7d070b3" providerId="LiveId" clId="{8678CB68-F52C-42CC-A5EE-754A511AFA05}" dt="2019-12-23T14:15:31.322" v="343" actId="20577"/>
          <ac:spMkLst>
            <pc:docMk/>
            <pc:sldMk cId="2155845099" sldId="265"/>
            <ac:spMk id="11" creationId="{C4B98A9D-C0CF-46E6-9C2C-25D23D3CD618}"/>
          </ac:spMkLst>
        </pc:spChg>
        <pc:picChg chg="mod">
          <ac:chgData name="Chaivichit Chaiyasit" userId="2c75daa1c7d070b3" providerId="LiveId" clId="{8678CB68-F52C-42CC-A5EE-754A511AFA05}" dt="2019-12-23T14:14:48.923" v="290" actId="732"/>
          <ac:picMkLst>
            <pc:docMk/>
            <pc:sldMk cId="2155845099" sldId="265"/>
            <ac:picMk id="13" creationId="{127E5F7C-5481-41C1-A672-C693062721B9}"/>
          </ac:picMkLst>
        </pc:picChg>
        <pc:picChg chg="mod">
          <ac:chgData name="Chaivichit Chaiyasit" userId="2c75daa1c7d070b3" providerId="LiveId" clId="{8678CB68-F52C-42CC-A5EE-754A511AFA05}" dt="2019-12-23T14:15:19.834" v="333" actId="1076"/>
          <ac:picMkLst>
            <pc:docMk/>
            <pc:sldMk cId="2155845099" sldId="265"/>
            <ac:picMk id="15" creationId="{1C7805DF-BC6D-4321-A227-7F834D2E8DAD}"/>
          </ac:picMkLst>
        </pc:picChg>
        <pc:picChg chg="mod">
          <ac:chgData name="Chaivichit Chaiyasit" userId="2c75daa1c7d070b3" providerId="LiveId" clId="{8678CB68-F52C-42CC-A5EE-754A511AFA05}" dt="2019-12-23T14:15:16.140" v="331" actId="1076"/>
          <ac:picMkLst>
            <pc:docMk/>
            <pc:sldMk cId="2155845099" sldId="265"/>
            <ac:picMk id="16" creationId="{7909025D-4F81-46BF-9945-7659325E8DAC}"/>
          </ac:picMkLst>
        </pc:picChg>
        <pc:picChg chg="mod">
          <ac:chgData name="Chaivichit Chaiyasit" userId="2c75daa1c7d070b3" providerId="LiveId" clId="{8678CB68-F52C-42CC-A5EE-754A511AFA05}" dt="2019-12-23T14:15:17.675" v="332" actId="1076"/>
          <ac:picMkLst>
            <pc:docMk/>
            <pc:sldMk cId="2155845099" sldId="265"/>
            <ac:picMk id="17" creationId="{8A1F6700-3FBA-4B64-B7E0-00CFD32CC2AD}"/>
          </ac:picMkLst>
        </pc:picChg>
      </pc:sldChg>
      <pc:sldChg chg="modSp add del">
        <pc:chgData name="Chaivichit Chaiyasit" userId="2c75daa1c7d070b3" providerId="LiveId" clId="{8678CB68-F52C-42CC-A5EE-754A511AFA05}" dt="2019-12-23T14:30:02.111" v="411" actId="2696"/>
        <pc:sldMkLst>
          <pc:docMk/>
          <pc:sldMk cId="609497358" sldId="266"/>
        </pc:sldMkLst>
        <pc:spChg chg="mod">
          <ac:chgData name="Chaivichit Chaiyasit" userId="2c75daa1c7d070b3" providerId="LiveId" clId="{8678CB68-F52C-42CC-A5EE-754A511AFA05}" dt="2019-12-23T14:28:16.502" v="410" actId="20577"/>
          <ac:spMkLst>
            <pc:docMk/>
            <pc:sldMk cId="609497358" sldId="266"/>
            <ac:spMk id="2" creationId="{4E98D060-4675-4CE8-A04B-56EF903C2A61}"/>
          </ac:spMkLst>
        </pc:spChg>
      </pc:sldChg>
      <pc:sldChg chg="addSp add del mod">
        <pc:chgData name="Chaivichit Chaiyasit" userId="2c75daa1c7d070b3" providerId="LiveId" clId="{8678CB68-F52C-42CC-A5EE-754A511AFA05}" dt="2019-12-23T14:01:35.046" v="83" actId="2696"/>
        <pc:sldMkLst>
          <pc:docMk/>
          <pc:sldMk cId="1959256506" sldId="266"/>
        </pc:sldMkLst>
        <pc:graphicFrameChg chg="add">
          <ac:chgData name="Chaivichit Chaiyasit" userId="2c75daa1c7d070b3" providerId="LiveId" clId="{8678CB68-F52C-42CC-A5EE-754A511AFA05}" dt="2019-12-23T13:57:33.268" v="82"/>
          <ac:graphicFrameMkLst>
            <pc:docMk/>
            <pc:sldMk cId="1959256506" sldId="266"/>
            <ac:graphicFrameMk id="4" creationId="{70827B34-88CE-4D87-A42C-7654190EC783}"/>
          </ac:graphicFrameMkLst>
        </pc:graphicFrameChg>
      </pc:sldChg>
      <pc:sldChg chg="addSp modSp add">
        <pc:chgData name="Chaivichit Chaiyasit" userId="2c75daa1c7d070b3" providerId="LiveId" clId="{8678CB68-F52C-42CC-A5EE-754A511AFA05}" dt="2019-12-23T14:55:46.811" v="1399" actId="12"/>
        <pc:sldMkLst>
          <pc:docMk/>
          <pc:sldMk cId="3235357818" sldId="266"/>
        </pc:sldMkLst>
        <pc:spChg chg="mod">
          <ac:chgData name="Chaivichit Chaiyasit" userId="2c75daa1c7d070b3" providerId="LiveId" clId="{8678CB68-F52C-42CC-A5EE-754A511AFA05}" dt="2019-12-23T14:48:33.148" v="1148" actId="14100"/>
          <ac:spMkLst>
            <pc:docMk/>
            <pc:sldMk cId="3235357818" sldId="266"/>
            <ac:spMk id="2" creationId="{DFBF23FE-EC48-434E-AF97-2E56DC8B796C}"/>
          </ac:spMkLst>
        </pc:spChg>
        <pc:spChg chg="mod">
          <ac:chgData name="Chaivichit Chaiyasit" userId="2c75daa1c7d070b3" providerId="LiveId" clId="{8678CB68-F52C-42CC-A5EE-754A511AFA05}" dt="2019-12-23T14:55:46.811" v="1399" actId="12"/>
          <ac:spMkLst>
            <pc:docMk/>
            <pc:sldMk cId="3235357818" sldId="266"/>
            <ac:spMk id="3" creationId="{1F661278-FD62-4C1B-8CB2-B7705C85B47E}"/>
          </ac:spMkLst>
        </pc:spChg>
        <pc:picChg chg="add mod">
          <ac:chgData name="Chaivichit Chaiyasit" userId="2c75daa1c7d070b3" providerId="LiveId" clId="{8678CB68-F52C-42CC-A5EE-754A511AFA05}" dt="2019-12-23T14:33:09.075" v="515" actId="1076"/>
          <ac:picMkLst>
            <pc:docMk/>
            <pc:sldMk cId="3235357818" sldId="266"/>
            <ac:picMk id="4" creationId="{16D31E74-473D-413B-BCD7-FAD4849F442E}"/>
          </ac:picMkLst>
        </pc:picChg>
      </pc:sldChg>
      <pc:sldChg chg="addSp delSp modSp add del mod">
        <pc:chgData name="Chaivichit Chaiyasit" userId="2c75daa1c7d070b3" providerId="LiveId" clId="{8678CB68-F52C-42CC-A5EE-754A511AFA05}" dt="2019-12-23T14:14:26.829" v="288" actId="2696"/>
        <pc:sldMkLst>
          <pc:docMk/>
          <pc:sldMk cId="3958421220" sldId="266"/>
        </pc:sldMkLst>
        <pc:spChg chg="del">
          <ac:chgData name="Chaivichit Chaiyasit" userId="2c75daa1c7d070b3" providerId="LiveId" clId="{8678CB68-F52C-42CC-A5EE-754A511AFA05}" dt="2019-12-23T14:06:47.415" v="87" actId="478"/>
          <ac:spMkLst>
            <pc:docMk/>
            <pc:sldMk cId="3958421220" sldId="266"/>
            <ac:spMk id="3" creationId="{B0AEE06C-6F0F-4C72-8AB4-F40CEAD1C628}"/>
          </ac:spMkLst>
        </pc:spChg>
        <pc:graphicFrameChg chg="add mod">
          <ac:chgData name="Chaivichit Chaiyasit" userId="2c75daa1c7d070b3" providerId="LiveId" clId="{8678CB68-F52C-42CC-A5EE-754A511AFA05}" dt="2019-12-23T14:08:03.301" v="125" actId="1076"/>
          <ac:graphicFrameMkLst>
            <pc:docMk/>
            <pc:sldMk cId="3958421220" sldId="266"/>
            <ac:graphicFrameMk id="4" creationId="{CC7E2D2B-C210-4C21-B5F6-F23EE087F2B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ร้อยละตัวอย่างอาหารที่มีผลตรวจผ่านมาตรฐาน ปี</a:t>
            </a:r>
            <a:r>
              <a:rPr lang="th-TH" b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59 -63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'[รวมแบบเก็บข้อมูลผลการดำเนินงาน SP FS 63.xlsx]Sheet2'!$B$15</c:f>
              <c:strCache>
                <c:ptCount val="1"/>
                <c:pt idx="0">
                  <c:v>ด้านเคมี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'[รวมแบบเก็บข้อมูลผลการดำเนินงาน SP FS 63.xlsx]Sheet2'!$C$14:$G$14</c:f>
              <c:strCache>
                <c:ptCount val="5"/>
                <c:pt idx="0">
                  <c:v>ปี 59</c:v>
                </c:pt>
                <c:pt idx="1">
                  <c:v>ปี 60</c:v>
                </c:pt>
                <c:pt idx="2">
                  <c:v>ปี 61</c:v>
                </c:pt>
                <c:pt idx="3">
                  <c:v>ปี 62</c:v>
                </c:pt>
                <c:pt idx="4">
                  <c:v>ปี 63</c:v>
                </c:pt>
              </c:strCache>
            </c:strRef>
          </c:cat>
          <c:val>
            <c:numRef>
              <c:f>'[รวมแบบเก็บข้อมูลผลการดำเนินงาน SP FS 63.xlsx]Sheet2'!$C$15:$G$15</c:f>
              <c:numCache>
                <c:formatCode>General</c:formatCode>
                <c:ptCount val="5"/>
                <c:pt idx="0">
                  <c:v>95.436627246609206</c:v>
                </c:pt>
                <c:pt idx="1">
                  <c:v>96.290404683125473</c:v>
                </c:pt>
                <c:pt idx="2">
                  <c:v>97.128499641062461</c:v>
                </c:pt>
                <c:pt idx="3">
                  <c:v>98.41631908237747</c:v>
                </c:pt>
                <c:pt idx="4">
                  <c:v>98.97844272844273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D7-4405-8676-D359D831FE72}"/>
            </c:ext>
          </c:extLst>
        </c:ser>
        <c:ser>
          <c:idx val="1"/>
          <c:order val="1"/>
          <c:tx>
            <c:strRef>
              <c:f>'[รวมแบบเก็บข้อมูลผลการดำเนินงาน SP FS 63.xlsx]Sheet2'!$B$16</c:f>
              <c:strCache>
                <c:ptCount val="1"/>
                <c:pt idx="0">
                  <c:v>ด้านจุลินทรีย์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'[รวมแบบเก็บข้อมูลผลการดำเนินงาน SP FS 63.xlsx]Sheet2'!$C$14:$G$14</c:f>
              <c:strCache>
                <c:ptCount val="5"/>
                <c:pt idx="0">
                  <c:v>ปี 59</c:v>
                </c:pt>
                <c:pt idx="1">
                  <c:v>ปี 60</c:v>
                </c:pt>
                <c:pt idx="2">
                  <c:v>ปี 61</c:v>
                </c:pt>
                <c:pt idx="3">
                  <c:v>ปี 62</c:v>
                </c:pt>
                <c:pt idx="4">
                  <c:v>ปี 63</c:v>
                </c:pt>
              </c:strCache>
            </c:strRef>
          </c:cat>
          <c:val>
            <c:numRef>
              <c:f>'[รวมแบบเก็บข้อมูลผลการดำเนินงาน SP FS 63.xlsx]Sheet2'!$C$16:$G$16</c:f>
              <c:numCache>
                <c:formatCode>General</c:formatCode>
                <c:ptCount val="5"/>
                <c:pt idx="0">
                  <c:v>62.611275964391695</c:v>
                </c:pt>
                <c:pt idx="1">
                  <c:v>64.556962025316452</c:v>
                </c:pt>
                <c:pt idx="2">
                  <c:v>79.672131147540981</c:v>
                </c:pt>
                <c:pt idx="3">
                  <c:v>89.783889980353635</c:v>
                </c:pt>
                <c:pt idx="4">
                  <c:v>82.89473684210526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D7-4405-8676-D359D831FE72}"/>
            </c:ext>
          </c:extLst>
        </c:ser>
        <c:ser>
          <c:idx val="2"/>
          <c:order val="2"/>
          <c:tx>
            <c:strRef>
              <c:f>'[รวมแบบเก็บข้อมูลผลการดำเนินงาน SP FS 63.xlsx]Sheet2'!$B$17</c:f>
              <c:strCache>
                <c:ptCount val="1"/>
                <c:pt idx="0">
                  <c:v>รวมทั้งหมด</c:v>
                </c:pt>
              </c:strCache>
            </c:strRef>
          </c:tx>
          <c:spPr>
            <a:ln w="28575" cap="rnd">
              <a:solidFill>
                <a:srgbClr val="8000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'[รวมแบบเก็บข้อมูลผลการดำเนินงาน SP FS 63.xlsx]Sheet2'!$C$14:$G$14</c:f>
              <c:strCache>
                <c:ptCount val="5"/>
                <c:pt idx="0">
                  <c:v>ปี 59</c:v>
                </c:pt>
                <c:pt idx="1">
                  <c:v>ปี 60</c:v>
                </c:pt>
                <c:pt idx="2">
                  <c:v>ปี 61</c:v>
                </c:pt>
                <c:pt idx="3">
                  <c:v>ปี 62</c:v>
                </c:pt>
                <c:pt idx="4">
                  <c:v>ปี 63</c:v>
                </c:pt>
              </c:strCache>
            </c:strRef>
          </c:cat>
          <c:val>
            <c:numRef>
              <c:f>'[รวมแบบเก็บข้อมูลผลการดำเนินงาน SP FS 63.xlsx]Sheet2'!$C$17:$G$17</c:f>
              <c:numCache>
                <c:formatCode>General</c:formatCode>
                <c:ptCount val="5"/>
                <c:pt idx="0">
                  <c:v>94.022121347739912</c:v>
                </c:pt>
                <c:pt idx="1">
                  <c:v>94.77159820671271</c:v>
                </c:pt>
                <c:pt idx="2">
                  <c:v>96.513909731040059</c:v>
                </c:pt>
                <c:pt idx="3">
                  <c:v>98.139153472528861</c:v>
                </c:pt>
                <c:pt idx="4">
                  <c:v>98.501404932875431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D7-4405-8676-D359D831F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504224"/>
        <c:axId val="1859991376"/>
      </c:lineChart>
      <c:catAx>
        <c:axId val="199150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859991376"/>
        <c:crosses val="autoZero"/>
        <c:auto val="1"/>
        <c:lblAlgn val="ctr"/>
        <c:lblOffset val="100"/>
        <c:noMultiLvlLbl val="0"/>
      </c:catAx>
      <c:valAx>
        <c:axId val="185999137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9915042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มูลค่าการจัดซื้ออาหารทั้งหมด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ปีงบประมาณ 2562</c:v>
                </c:pt>
                <c:pt idx="1">
                  <c:v>ปีงบประมาณ 2563</c:v>
                </c:pt>
              </c:strCache>
            </c:strRef>
          </c:cat>
          <c:val>
            <c:numRef>
              <c:f>Sheet1!$B$2:$B$3</c:f>
              <c:numCache>
                <c:formatCode>#,##0.00</c:formatCode>
                <c:ptCount val="2"/>
                <c:pt idx="0">
                  <c:v>178089075.30000001</c:v>
                </c:pt>
                <c:pt idx="1">
                  <c:v>67213459.219999999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7-489D-B094-455DF3750E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มูลค่าการจัดซื้อกับกลุ่มเกษตร, วิสากิจ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ปีงบประมาณ 2562</c:v>
                </c:pt>
                <c:pt idx="1">
                  <c:v>ปีงบประมาณ 2563</c:v>
                </c:pt>
              </c:strCache>
            </c:strRef>
          </c:cat>
          <c:val>
            <c:numRef>
              <c:f>Sheet1!$C$2:$C$3</c:f>
              <c:numCache>
                <c:formatCode>#,##0.00</c:formatCode>
                <c:ptCount val="2"/>
                <c:pt idx="0">
                  <c:v>22770728.399999999</c:v>
                </c:pt>
                <c:pt idx="1">
                  <c:v>15050460.9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7-489D-B094-455DF3750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4907104"/>
        <c:axId val="1349973568"/>
      </c:barChart>
      <c:catAx>
        <c:axId val="138490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349973568"/>
        <c:crosses val="autoZero"/>
        <c:auto val="1"/>
        <c:lblAlgn val="ctr"/>
        <c:lblOffset val="100"/>
        <c:noMultiLvlLbl val="0"/>
      </c:catAx>
      <c:valAx>
        <c:axId val="13499735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38490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0.40637</cdr:x>
      <cdr:y>0.5</cdr:y>
    </cdr:from>
    <cdr:to>
      <cdr:x>0.56909</cdr:x>
      <cdr:y>0.60768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3335835E-3230-42B2-823B-83EE4113E23F}"/>
            </a:ext>
          </a:extLst>
        </cdr:cNvPr>
        <cdr:cNvSpPr txBox="1"/>
      </cdr:nvSpPr>
      <cdr:spPr>
        <a:xfrm xmlns:a="http://schemas.openxmlformats.org/drawingml/2006/main">
          <a:off x="4273258" y="2175669"/>
          <a:ext cx="1711055" cy="468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(12.97 %)</a:t>
          </a:r>
          <a:endParaRPr lang="th-TH" sz="2800" b="1" dirty="0">
            <a:solidFill>
              <a:schemeClr val="accent2">
                <a:lumMod val="75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  <cdr:relSizeAnchor xmlns:cdr="http://schemas.openxmlformats.org/drawingml/2006/chartDrawing">
    <cdr:from>
      <cdr:x>0.77754</cdr:x>
      <cdr:y>0.52489</cdr:y>
    </cdr:from>
    <cdr:to>
      <cdr:x>0.94025</cdr:x>
      <cdr:y>0.63257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66DB9A21-ACFD-4057-9D35-F22CB39C9BEC}"/>
            </a:ext>
          </a:extLst>
        </cdr:cNvPr>
        <cdr:cNvSpPr txBox="1"/>
      </cdr:nvSpPr>
      <cdr:spPr>
        <a:xfrm xmlns:a="http://schemas.openxmlformats.org/drawingml/2006/main">
          <a:off x="7407268" y="2283975"/>
          <a:ext cx="1550122" cy="468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(22.39 %)</a:t>
          </a:r>
          <a:endParaRPr lang="th-TH" sz="2800" b="1" dirty="0">
            <a:solidFill>
              <a:schemeClr val="accent2">
                <a:lumMod val="75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AC7EFBF-3E42-45AE-8C65-5AE531BECAF1}" type="datetimeFigureOut">
              <a:rPr lang="th-TH" smtClean="0"/>
              <a:pPr/>
              <a:t>06/08/63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1A9F891-6F76-4B2D-9387-86B269777A2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476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E8442B9-9352-4499-88F6-0792D1D813C3}" type="datetimeFigureOut">
              <a:rPr lang="th-TH" smtClean="0"/>
              <a:pPr/>
              <a:t>06/08/63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2889250-8838-4D13-9B69-EF6B51F7C1F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371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9250-8838-4D13-9B69-EF6B51F7C1FE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235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C22B-77DC-4C36-A73E-D7A5841E6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FC143-999E-4787-B047-043DE9C0B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3C464-1209-4DEC-83FF-DF0645D1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A17AF-1BB8-4800-9C8C-C82D7441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3D5A3-BC39-45D5-8B93-239872FC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853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808-B751-4FA3-B1D3-2A868670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6A3C2-7311-4C01-A027-89426983D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61431-706E-4FF4-9A89-C235A1D9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CE49B-BDA4-4AE8-8560-5D82896B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94420-FCC8-4D56-9740-08CA8AA2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313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BCA1F-20CA-4517-ACD3-A215F92B5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B72C7-0FF2-4688-BBA1-71DCA4F25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2C527-347F-4B0B-BEE4-CC4586B1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60975-5931-444D-9296-631F29E2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A992F-6899-4498-8CF0-7AB8C215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399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F4E8-DA4A-4E28-907F-5E098773927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585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9962-B66A-4390-99B5-35CEDF69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B88F5-0855-4F1E-AE2D-BF06F71C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602F1-6319-4E3C-B8FE-13D66C09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71120-A6FE-4A90-87F4-05A553F7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E4589-0C50-429F-934D-75279ACE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010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6A1B-6090-4896-98A2-7CD31047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27A40-A802-4B15-8CC8-99A2E02B8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3A908-CA65-4C2D-A002-838648DB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2F1B-39EC-4714-A1ED-F432A721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82B06-35BA-4540-B998-88ABD614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519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BAFC-2A5B-483E-AD01-6A2B745E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A98F1-FBD9-416F-A220-0D04BFC7D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BD99-4DF6-4276-9142-2965C4F32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D1E3C-0BF2-4791-BA0B-67C2A8DA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72F12-4E99-4854-B6CF-FD3AD0BB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9ED2D-17DA-4B9C-841D-AA942077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648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53AA-4C4B-422D-9907-0D1ADCC6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AC640-F4EB-47E9-8016-D34F3DFA8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9F0B-6D04-4B71-B25C-8C8776D21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ECD78-5A52-4100-A395-263EA2470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E9AFB-DF20-4301-82D5-1612444A6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C7BC27-D824-4A8C-902B-6FD5989B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20559-BDE4-437D-9E10-B7C2C66D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71824-5C95-413D-B317-7150A493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118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C7E2-59F0-4234-AF13-FA26B82C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419C8-0A30-4C31-9C5A-B88E4225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B951A-91D3-4DEA-9248-B5A67CE2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BE2F-FA4E-4D6E-A238-4BFF30B5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431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62CB9-5E7C-4C4D-A511-93C196C6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38329-D16F-428C-90D4-95B7CFC0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2F5E-B33D-463C-BCD5-A4506FEB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52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84FA-D665-4F45-A2FD-83173809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08418-C5A9-42A9-B0B3-DDC6FC6B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0E373-6122-4EAF-A6B8-CC32E4A03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5B370-1664-45DD-BC59-B8BC7AFC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75611-572B-4E3A-8396-3DF47D3F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18688-154F-4B60-ABDB-7DA0420B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43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BF456-63E4-4F61-B230-6941750B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D6777-689B-4FD9-AF56-F1F52DC02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4F013-F020-46AB-B214-88FC8C407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4B879-320F-4A9F-BB2B-9ED9ED67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0193E-6FD4-4204-834D-8C7489BB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2491D-A626-4977-AFB1-EAAA70D2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46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492B4-CDAA-4A28-8279-7E59915A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56377-BE16-43B6-991D-7FAB3CCF5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49BBC-640E-42DA-A0DF-C0EF983C5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F549E-293F-4327-BE67-2D4DBB5F2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3024B-72F5-4C8C-87F8-65F5D9405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DA7F-8205-4DDB-80C7-D6CE2DD3E0EC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A49ED4-97C7-4872-B04C-F1BAE44FAF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92" y="38297"/>
            <a:ext cx="1107364" cy="3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A752C4-5133-4F22-9534-0D8DB8CC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2112675"/>
            <a:ext cx="10988040" cy="1997392"/>
          </a:xfrm>
          <a:solidFill>
            <a:schemeClr val="bg1">
              <a:alpha val="87000"/>
            </a:schemeClr>
          </a:solidFill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th-TH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  <a:br>
              <a:rPr lang="th-TH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 Plan</a:t>
            </a:r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สาขาคุ้มครองผู้บริโภคด้านผลิตภัณฑ์สุขภาพ</a:t>
            </a:r>
            <a:br>
              <a:rPr lang="th-TH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และอาหารปลอดภัย เขตสุขภาพที่ 8 ปี 2563</a:t>
            </a:r>
            <a:br>
              <a:rPr lang="th-TH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รอบ 9 เดือน (ตุลาคม 2562 – มิถุนายน 2563)</a:t>
            </a:r>
            <a:endParaRPr lang="th-TH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R8way">
            <a:extLst>
              <a:ext uri="{FF2B5EF4-FFF2-40B4-BE49-F238E27FC236}">
                <a16:creationId xmlns:a16="http://schemas.microsoft.com/office/drawing/2014/main" id="{D5114ABF-5DDE-4250-B551-A8866929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" y="251505"/>
            <a:ext cx="5818948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C087341-AA06-40C2-BF7B-B10B4861E18E}"/>
              </a:ext>
            </a:extLst>
          </p:cNvPr>
          <p:cNvSpPr/>
          <p:nvPr/>
        </p:nvSpPr>
        <p:spPr>
          <a:xfrm>
            <a:off x="3202032" y="5108443"/>
            <a:ext cx="6781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Focal Point :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สำนักงานสาธารณสุขจังหวัดสกลนคร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E4FCDD7-6195-4300-B730-F603090F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808" y="351518"/>
            <a:ext cx="1560129" cy="1761157"/>
          </a:xfrm>
          <a:prstGeom prst="rect">
            <a:avLst/>
          </a:prstGeom>
        </p:spPr>
      </p:pic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091786CB-4274-421E-8873-26B66444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809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ตัวแทนเนื้อหา 9">
            <a:extLst>
              <a:ext uri="{FF2B5EF4-FFF2-40B4-BE49-F238E27FC236}">
                <a16:creationId xmlns:a16="http://schemas.microsoft.com/office/drawing/2014/main" id="{91177AEF-9A31-456C-A7C2-93441F304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654601"/>
              </p:ext>
            </p:extLst>
          </p:nvPr>
        </p:nvGraphicFramePr>
        <p:xfrm>
          <a:off x="1240970" y="2072452"/>
          <a:ext cx="952655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A26A9A9D-CBBE-4124-8388-D867EE673B6A}"/>
              </a:ext>
            </a:extLst>
          </p:cNvPr>
          <p:cNvSpPr/>
          <p:nvPr/>
        </p:nvSpPr>
        <p:spPr>
          <a:xfrm>
            <a:off x="838200" y="83976"/>
            <a:ext cx="10515600" cy="1275391"/>
          </a:xfrm>
          <a:prstGeom prst="roundRect">
            <a:avLst/>
          </a:prstGeom>
          <a:solidFill>
            <a:srgbClr val="0568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มูลค่าจัดซื้อวัตถุดิบปลอดภัยในการประกอบอาหารในโรงพยาบาล </a:t>
            </a:r>
          </a:p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เขตสุขภาพที่ 8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03CF8BA-6CAB-44AD-A307-420E30C876AE}"/>
              </a:ext>
            </a:extLst>
          </p:cNvPr>
          <p:cNvSpPr txBox="1"/>
          <p:nvPr/>
        </p:nvSpPr>
        <p:spPr>
          <a:xfrm>
            <a:off x="1240970" y="1454300"/>
            <a:ext cx="917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เปรียบเทียบระหว่างปีงบประมาณ 2562 -2563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8658A46-ACAB-4217-93E8-D83B8D456378}"/>
              </a:ext>
            </a:extLst>
          </p:cNvPr>
          <p:cNvSpPr txBox="1"/>
          <p:nvPr/>
        </p:nvSpPr>
        <p:spPr>
          <a:xfrm>
            <a:off x="1304665" y="1574321"/>
            <a:ext cx="95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(บาท)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91140B32-49AF-41E4-92AD-B88BE54E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490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4B754B77-2D4C-431F-BF71-38EF27353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2546"/>
              </p:ext>
            </p:extLst>
          </p:nvPr>
        </p:nvGraphicFramePr>
        <p:xfrm>
          <a:off x="203200" y="1628210"/>
          <a:ext cx="11767725" cy="4299533"/>
        </p:xfrm>
        <a:graphic>
          <a:graphicData uri="http://schemas.openxmlformats.org/drawingml/2006/table">
            <a:tbl>
              <a:tblPr/>
              <a:tblGrid>
                <a:gridCol w="791527">
                  <a:extLst>
                    <a:ext uri="{9D8B030D-6E8A-4147-A177-3AD203B41FA5}">
                      <a16:colId xmlns:a16="http://schemas.microsoft.com/office/drawing/2014/main" val="3664142866"/>
                    </a:ext>
                  </a:extLst>
                </a:gridCol>
                <a:gridCol w="848140">
                  <a:extLst>
                    <a:ext uri="{9D8B030D-6E8A-4147-A177-3AD203B41FA5}">
                      <a16:colId xmlns:a16="http://schemas.microsoft.com/office/drawing/2014/main" val="4208994212"/>
                    </a:ext>
                  </a:extLst>
                </a:gridCol>
                <a:gridCol w="808382">
                  <a:extLst>
                    <a:ext uri="{9D8B030D-6E8A-4147-A177-3AD203B41FA5}">
                      <a16:colId xmlns:a16="http://schemas.microsoft.com/office/drawing/2014/main" val="494966530"/>
                    </a:ext>
                  </a:extLst>
                </a:gridCol>
                <a:gridCol w="760695">
                  <a:extLst>
                    <a:ext uri="{9D8B030D-6E8A-4147-A177-3AD203B41FA5}">
                      <a16:colId xmlns:a16="http://schemas.microsoft.com/office/drawing/2014/main" val="2877327424"/>
                    </a:ext>
                  </a:extLst>
                </a:gridCol>
                <a:gridCol w="877398">
                  <a:extLst>
                    <a:ext uri="{9D8B030D-6E8A-4147-A177-3AD203B41FA5}">
                      <a16:colId xmlns:a16="http://schemas.microsoft.com/office/drawing/2014/main" val="2196837648"/>
                    </a:ext>
                  </a:extLst>
                </a:gridCol>
                <a:gridCol w="840454">
                  <a:extLst>
                    <a:ext uri="{9D8B030D-6E8A-4147-A177-3AD203B41FA5}">
                      <a16:colId xmlns:a16="http://schemas.microsoft.com/office/drawing/2014/main" val="687382098"/>
                    </a:ext>
                  </a:extLst>
                </a:gridCol>
                <a:gridCol w="840454">
                  <a:extLst>
                    <a:ext uri="{9D8B030D-6E8A-4147-A177-3AD203B41FA5}">
                      <a16:colId xmlns:a16="http://schemas.microsoft.com/office/drawing/2014/main" val="509633747"/>
                    </a:ext>
                  </a:extLst>
                </a:gridCol>
                <a:gridCol w="882014">
                  <a:extLst>
                    <a:ext uri="{9D8B030D-6E8A-4147-A177-3AD203B41FA5}">
                      <a16:colId xmlns:a16="http://schemas.microsoft.com/office/drawing/2014/main" val="3883268804"/>
                    </a:ext>
                  </a:extLst>
                </a:gridCol>
                <a:gridCol w="883170">
                  <a:extLst>
                    <a:ext uri="{9D8B030D-6E8A-4147-A177-3AD203B41FA5}">
                      <a16:colId xmlns:a16="http://schemas.microsoft.com/office/drawing/2014/main" val="964820686"/>
                    </a:ext>
                  </a:extLst>
                </a:gridCol>
                <a:gridCol w="886633">
                  <a:extLst>
                    <a:ext uri="{9D8B030D-6E8A-4147-A177-3AD203B41FA5}">
                      <a16:colId xmlns:a16="http://schemas.microsoft.com/office/drawing/2014/main" val="1392931434"/>
                    </a:ext>
                  </a:extLst>
                </a:gridCol>
                <a:gridCol w="886633">
                  <a:extLst>
                    <a:ext uri="{9D8B030D-6E8A-4147-A177-3AD203B41FA5}">
                      <a16:colId xmlns:a16="http://schemas.microsoft.com/office/drawing/2014/main" val="3720633974"/>
                    </a:ext>
                  </a:extLst>
                </a:gridCol>
                <a:gridCol w="992844">
                  <a:extLst>
                    <a:ext uri="{9D8B030D-6E8A-4147-A177-3AD203B41FA5}">
                      <a16:colId xmlns:a16="http://schemas.microsoft.com/office/drawing/2014/main" val="992519907"/>
                    </a:ext>
                  </a:extLst>
                </a:gridCol>
                <a:gridCol w="823922">
                  <a:extLst>
                    <a:ext uri="{9D8B030D-6E8A-4147-A177-3AD203B41FA5}">
                      <a16:colId xmlns:a16="http://schemas.microsoft.com/office/drawing/2014/main" val="1247889545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2238731357"/>
                    </a:ext>
                  </a:extLst>
                </a:gridCol>
              </a:tblGrid>
              <a:tr h="266814">
                <a:tc rowSpan="2"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ข้าว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ผัก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ผลไม้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เนื้อสัตว์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ไข่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0326"/>
                  </a:ext>
                </a:extLst>
              </a:tr>
              <a:tr h="5091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มูลค่าการจัดซื้อทั้งหมด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มูลค่าการจัดซื้อวัตถุดิบจากกลุ่มเกษตรกร/วิสาหกิจชุมชน/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มูลค่าการจัดซื้อทั้งหมด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มูลค่าการจัดซื้อวัตถุดิบจากกลุ่มเกษตรกร/วิสาหกิจชุมชน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มูลค่าการจัดซื้อทั้งหมด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มูลค่าการจัดซื้อวัตถุดิบจากกลุ่มเกษตรกร/วิสาหกิจชุมชน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มูลค่าการจัดซื้อทั้งหมด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มูลค่าการจัดซื้อวัตถุดิบจากกลุ่มเกษตรกร/วิสาหกิจชุมชน/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มูลค่าการจัดซื้อทั้งหมด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มูลค่าการจัดซื้อวัตถุดิบจากกลุ่มเกษตรกร/วิสาหกิจชุมชน/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มูลค่าการจัดซื้อทั้งหมด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มูลค่าการจัดซื้อวัตถุดิบจากกลุ่มเกษตรกร/วิสาหกิจชุมชน/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3626" marR="3626" marT="3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76407"/>
                  </a:ext>
                </a:extLst>
              </a:tr>
              <a:tr h="46222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อุดรธานี</a:t>
                      </a:r>
                    </a:p>
                  </a:txBody>
                  <a:tcPr marL="3626" marR="3626" marT="3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2,075,999.02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2,062,289.00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5,497,985.00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3,061,538.00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2,876,597.00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918,132.00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4,429,459.00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1,516,497.00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911,697.00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16,396,537.02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6,953,656.00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666917"/>
                  </a:ext>
                </a:extLst>
              </a:tr>
              <a:tr h="4012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หนองคาย 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173,700.00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84,350.00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602,045.00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268,673.00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545,456.00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35,520.00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1,075,211.00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97,943.00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740,020.00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329,865.00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3,136,432.00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816,351.00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529016"/>
                  </a:ext>
                </a:extLst>
              </a:tr>
              <a:tr h="4127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หนองบัวลำภู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780,422.00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242,200.00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1,115,872.90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786,212.90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443,042.00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37,985.00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2,438,494.50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127,602.00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360,366.00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18,900.00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5,138,197.40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1,212,899.90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0938"/>
                  </a:ext>
                </a:extLst>
              </a:tr>
              <a:tr h="3844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2,759,730.00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1,689,192.00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4,790,493.0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894,876.00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1,598,645.00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123,257.00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9,836,213.50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233,349.00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1,071,651.00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298,288.00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20,056,732.50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3,238,962.00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16767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เลย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2,768,179.00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213,859.00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4,305,428.0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1,599,092.00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1,930,972.30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82,335.00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6,228,780.00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509,000.00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1,386,433.00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98,559.00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16,619,792.30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2,502,845.00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63091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บึงกาฬ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462,476.00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1,586,396.00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54,622.00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449,194.00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22,580.00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2,932,729.00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214,050.00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434,973.00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34,495.00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5,865,768.00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325,747.00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27718"/>
                  </a:ext>
                </a:extLst>
              </a:tr>
              <a:tr h="4090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นครพนม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ไม่มีข้อมูล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ไม่มีข้อมูล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ไม่มีข้อมูล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ไม่มีข้อมูล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ไม่มีข้อมูล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ไม่มีข้อมูล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ไม่มีข้อมูล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ไม่มีข้อมูล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ไม่มีข้อมูล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ไม่มีข้อมูล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682910"/>
                  </a:ext>
                </a:extLst>
              </a:tr>
              <a:tr h="26681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9,020,506.0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4,291,890.0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17,898,219.9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6,665,013.90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7,843,906.30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1,219,809.00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26,940,887.0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1,181,944.00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5,509,940.00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1,691,804.00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67,213,459.22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15,050,460.9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16023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025B3263-16EA-4BA4-B248-55D3515AD454}"/>
              </a:ext>
            </a:extLst>
          </p:cNvPr>
          <p:cNvSpPr/>
          <p:nvPr/>
        </p:nvSpPr>
        <p:spPr>
          <a:xfrm>
            <a:off x="203200" y="236781"/>
            <a:ext cx="11767725" cy="860619"/>
          </a:xfrm>
          <a:prstGeom prst="roundRect">
            <a:avLst/>
          </a:prstGeom>
          <a:solidFill>
            <a:srgbClr val="0568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มูลค่าจัดซื้อวัตถุดิบในการประกอบอาหารในโรงพยาบาล เขตสุขภาพที่ 8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6219F3F-DB28-4B56-9E43-1F7A1B16EB60}"/>
              </a:ext>
            </a:extLst>
          </p:cNvPr>
          <p:cNvSpPr txBox="1"/>
          <p:nvPr/>
        </p:nvSpPr>
        <p:spPr>
          <a:xfrm>
            <a:off x="1510748" y="1099930"/>
            <a:ext cx="917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(ข้อมูลการจัดซื้อระหว่าง เดือน ตุลาคม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 –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2563)</a:t>
            </a:r>
            <a:endParaRPr lang="th-TH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BB3A7C3-3FDC-4CA3-99BA-9AD5BBBE6486}"/>
              </a:ext>
            </a:extLst>
          </p:cNvPr>
          <p:cNvSpPr txBox="1"/>
          <p:nvPr/>
        </p:nvSpPr>
        <p:spPr>
          <a:xfrm>
            <a:off x="410815" y="6158204"/>
            <a:ext cx="7314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หนองคาย ข้อมูล 6 เดือน (ต.ค.62 – มี.ค.63)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99515DB-9B1B-4C70-B93A-2BED8AB1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743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BF23FE-EC48-434E-AF97-2E56DC8B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037" y="293616"/>
            <a:ext cx="10071545" cy="960120"/>
          </a:xfrm>
          <a:solidFill>
            <a:srgbClr val="056839"/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ปัญหาและอุปสรรคในการดำเนินงานอาหารปลอดภัย ปี 2563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6D31E74-473D-413B-BCD7-FAD4849F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7" y="293616"/>
            <a:ext cx="862383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567C2DA-F071-406B-ADDC-8094A71880EC}"/>
              </a:ext>
            </a:extLst>
          </p:cNvPr>
          <p:cNvSpPr/>
          <p:nvPr/>
        </p:nvSpPr>
        <p:spPr>
          <a:xfrm>
            <a:off x="1060228" y="1472855"/>
            <a:ext cx="10231354" cy="391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lnSpc>
                <a:spcPct val="107000"/>
              </a:lnSpc>
              <a:spcAft>
                <a:spcPts val="0"/>
              </a:spcAft>
            </a:pP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โรงพยาบาลอาหารปลอดภัย</a:t>
            </a:r>
          </a:p>
          <a:p>
            <a:pPr marL="971550" lvl="1" indent="-514350" algn="thaiDi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กลุ่มเกษตรกรขาดตัวกลางในการบริหารจัดการ การรวบรวม จัดส่งวัตถุดิบ</a:t>
            </a:r>
          </a:p>
          <a:p>
            <a:pPr marL="971550" lvl="1" indent="-514350" algn="thaiDi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ระบบการจัดซื้อและระยะเวลาในการเบิกจ่ายงบประมาณเพื่อจ่ายเงินให้กับกลุ่มเกษตรกร</a:t>
            </a:r>
          </a:p>
          <a:p>
            <a:pPr marL="971550" lvl="1" indent="-514350" algn="thaiDi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การเก็บรวบรวมข้อมูลมูลค่าการจัดซื้อ </a:t>
            </a:r>
          </a:p>
          <a:p>
            <a:pPr marL="971550" lvl="1" indent="-514350" algn="thaiDi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ภัยแล้งและสถานการณ์การแพร่ระบาดของ</a:t>
            </a:r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COVID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–19 ทำให้เกษตรกรมีผลผลิตน้อยลง </a:t>
            </a:r>
          </a:p>
          <a:p>
            <a:pPr marL="971550" lvl="1" indent="-514350" algn="thaiDi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เนื้อสัตว์และไข่ไก่ เกษตรกรบางกลุ่มยังไม่ได้การรับรองมาตรฐานจากหน่วยงานของรัฐ</a:t>
            </a:r>
          </a:p>
          <a:p>
            <a:pPr marL="971550" lvl="1" indent="-514350" algn="thaiDi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ราคาสูงกว่าท้องตลาด</a:t>
            </a:r>
          </a:p>
          <a:p>
            <a:pPr marL="971550" lvl="1" indent="-514350" algn="thaiDi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th-TH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898D9D55-6D4D-451E-A642-3BCC1F6F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3824" y="6381821"/>
            <a:ext cx="2743200" cy="365125"/>
          </a:xfrm>
        </p:spPr>
        <p:txBody>
          <a:bodyPr/>
          <a:lstStyle/>
          <a:p>
            <a:fld id="{D1F1DA7F-8205-4DDB-80C7-D6CE2DD3E0EC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535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D978A4C-03CA-4F7E-BF49-01F5F0369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896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th-TH" sz="4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การเฝ้าระวังผลิตภัณฑ์อาหาร</a:t>
            </a:r>
          </a:p>
          <a:p>
            <a:pPr marL="914400" lvl="1" indent="-45720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สถานการณ์โรคระบาด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ส่งผลให้มีการปรับเปลี่ยนแผนการออกปฏิบัติงานของเจ้าหน้าที่ในเก็บตัวอย่างเฝ้าระวัง</a:t>
            </a:r>
          </a:p>
          <a:p>
            <a:pPr marL="914400" lvl="1" indent="-45720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อย. กำหนดเป้าหมายจำนวนตัวอย่างผักและผลไม้ ส่งตรวจวิเคราะห์สารเคมีกำจัดศัตรูพืช กำหนดเป้าให้บางจังหวัด และจำนวนตัวอย่างน้อย (5 ตัวอย่าง/จังหวัด)</a:t>
            </a:r>
          </a:p>
          <a:p>
            <a:pPr marL="914400" lvl="1" indent="-45720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งบประมาณในการเฝ้าระวังไม่เพียงพอ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AE64DB1-0DA9-4AAD-93CA-9C15C2114306}"/>
              </a:ext>
            </a:extLst>
          </p:cNvPr>
          <p:cNvSpPr txBox="1">
            <a:spLocks/>
          </p:cNvSpPr>
          <p:nvPr/>
        </p:nvSpPr>
        <p:spPr>
          <a:xfrm>
            <a:off x="1220037" y="293616"/>
            <a:ext cx="10071545" cy="960120"/>
          </a:xfrm>
          <a:prstGeom prst="rect">
            <a:avLst/>
          </a:prstGeom>
          <a:solidFill>
            <a:srgbClr val="05683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ปัญหาและอุปสรรคในการดำเนินงานอาหารปลอดภัย ปี 2563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393A5B-4830-436C-94C3-6EAD2260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0" y="293616"/>
            <a:ext cx="862383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65524096-7D70-446B-8F49-3F121963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739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EF6BF6B-01C6-4F17-93DB-A5F543B37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070" y="1638459"/>
            <a:ext cx="1070834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43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การดำเนินงานโรงพยาบาลอาหารปลอดภัย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บูรณาการระดับจังหวัด กับหน่วยงานที่มีส่วนเกี่ยวข้อง ได้แก่  สำนักงานสาธารณสุขจังหวัด  สำนักงานเกษตรและสหกรณ์จังหวัด   สำนักงานเกษตรจังหวัด สำนักงานปศุสัตว์จังหวัด สำนักงานประมงจังหวัด  สำนักงานสหกรณ์จังหวัด หอการค้าจังหวัด สำนักงานพาณิชย์จังหวัด สำนักงานพัฒนาชุมชนจังหวัด   และภาคการศึกษา  เพื่อร่วมกันขับเคลื่อนส่งเสริมเกษตรปลอดสารสู่โรงพยาบาลอาหารปลอดภัย   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u="sng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กำหนดเป้าหมายร่วมกัน </a:t>
            </a:r>
          </a:p>
          <a:p>
            <a:pPr>
              <a:buFontTx/>
              <a:buChar char="-"/>
            </a:pPr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เพื่อให้ผู้รับบริการในโรงพยาบาลได้บริโภคอาหารที่ปลอดภัย  </a:t>
            </a:r>
          </a:p>
          <a:p>
            <a:pPr>
              <a:buFontTx/>
              <a:buChar char="-"/>
            </a:pPr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ส่งเสริมรายได้ให้กลุ่มเกษตรกรในพื้นที่  </a:t>
            </a:r>
          </a:p>
          <a:p>
            <a:pPr>
              <a:buFontTx/>
              <a:buChar char="-"/>
            </a:pPr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ขับเคลื่อนตลาดเกษตรอินทรีย์ให้เป็นทางเลือกแก่ผู้บริโภคและประชาชน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D58D30C-4E24-4E97-B48D-ABE88C5B0CA6}"/>
              </a:ext>
            </a:extLst>
          </p:cNvPr>
          <p:cNvSpPr txBox="1">
            <a:spLocks/>
          </p:cNvSpPr>
          <p:nvPr/>
        </p:nvSpPr>
        <p:spPr>
          <a:xfrm>
            <a:off x="1125070" y="501313"/>
            <a:ext cx="10529048" cy="960120"/>
          </a:xfrm>
          <a:prstGeom prst="rect">
            <a:avLst/>
          </a:prstGeom>
          <a:solidFill>
            <a:srgbClr val="05683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912CAC48-BC41-44E8-82AA-46238CB6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3295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EF6BF6B-01C6-4F17-93DB-A5F543B37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070" y="1943260"/>
            <a:ext cx="10708341" cy="1992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43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การดำเนินงานเฝ้าระวังผลิตภัณฑ์อาหาร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ส่วนกลาง (อย.) ควรเพิ่มจำนวนตัวอย่างในการตรวจเฝ้าระวังให้ครอบคลุมทุกจังหวัด 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ส่วนกลาง (อย.) จัดสรรงบประมาณในการดำเนินการให้เพียงพอกับสภาพปัญหาในพื้นที่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การสื่อสารความเสี่ยงผลิตภัณฑ์ที่พบปัญหาให้ประชาชนทราบอย่างทั่วถึงทุกช่องทาง</a:t>
            </a:r>
          </a:p>
          <a:p>
            <a:pPr marL="0" indent="0">
              <a:buNone/>
            </a:pPr>
            <a:endParaRPr lang="th-TH" sz="3200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D58D30C-4E24-4E97-B48D-ABE88C5B0CA6}"/>
              </a:ext>
            </a:extLst>
          </p:cNvPr>
          <p:cNvSpPr txBox="1">
            <a:spLocks/>
          </p:cNvSpPr>
          <p:nvPr/>
        </p:nvSpPr>
        <p:spPr>
          <a:xfrm>
            <a:off x="1125070" y="501313"/>
            <a:ext cx="10529048" cy="960120"/>
          </a:xfrm>
          <a:prstGeom prst="rect">
            <a:avLst/>
          </a:prstGeom>
          <a:solidFill>
            <a:srgbClr val="05683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80FEF1CE-1FC3-4585-A41B-CDCB576A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974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 descr="รูปภาพประกอบด้วย บุคคล, กลุ่ม, อาคาร, หอประชุ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0003981-392E-4F82-B52A-FD4097299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796" cy="7336782"/>
          </a:xfr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41BC5F2-C080-4714-80D7-60F68199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7777"/>
            <a:ext cx="12265795" cy="1325563"/>
          </a:xfrm>
          <a:solidFill>
            <a:schemeClr val="tx1">
              <a:lumMod val="50000"/>
              <a:lumOff val="50000"/>
              <a:alpha val="82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การดำเนินงานโรงพยาบาลอาหารปลอดภัย จังหวัดสกลนคร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739AA2A-638C-4C3B-8412-57C43920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096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DC92ABA-0036-4B04-9DDE-68EB6CA5579B}"/>
              </a:ext>
            </a:extLst>
          </p:cNvPr>
          <p:cNvSpPr/>
          <p:nvPr/>
        </p:nvSpPr>
        <p:spPr>
          <a:xfrm>
            <a:off x="83361" y="231285"/>
            <a:ext cx="11840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56839"/>
                </a:solidFill>
                <a:ea typeface="Calibri" panose="020F0502020204030204" pitchFamily="34" charset="0"/>
                <a:cs typeface="TH SarabunIT๙" panose="020B0500040200020003" pitchFamily="34" charset="-34"/>
              </a:rPr>
              <a:t>บันทึกข้อตกลงความร่วมมือขับเคลื่อนเกษตรปลอดสารสู่โรงพยาบาลอาหารปลอดภัย  จังหวัดสกลนคร</a:t>
            </a:r>
            <a:r>
              <a:rPr lang="th-TH" sz="1800" dirty="0">
                <a:solidFill>
                  <a:srgbClr val="05683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h-TH" sz="3200" dirty="0">
              <a:solidFill>
                <a:srgbClr val="056839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B281BA7-7133-48C3-9B3D-400147AB2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th-TH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33B3FB2-0394-43F4-91CE-1B46C1EE0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2419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D115556-845B-4804-B18E-C7E4F655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6" y="947410"/>
            <a:ext cx="4228467" cy="5462721"/>
          </a:xfrm>
          <a:prstGeom prst="rect">
            <a:avLst/>
          </a:prstGeom>
        </p:spPr>
      </p:pic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5D9C3329-94AB-40FB-AA6D-E600D740526A}"/>
              </a:ext>
            </a:extLst>
          </p:cNvPr>
          <p:cNvSpPr/>
          <p:nvPr/>
        </p:nvSpPr>
        <p:spPr>
          <a:xfrm>
            <a:off x="4404193" y="1069852"/>
            <a:ext cx="2362200" cy="635303"/>
          </a:xfrm>
          <a:prstGeom prst="roundRect">
            <a:avLst/>
          </a:prstGeom>
          <a:solidFill>
            <a:srgbClr val="056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ผู้ว่าราชการจังหวัด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04F26387-BC8E-4CF9-8606-61F0B96072BB}"/>
              </a:ext>
            </a:extLst>
          </p:cNvPr>
          <p:cNvSpPr/>
          <p:nvPr/>
        </p:nvSpPr>
        <p:spPr>
          <a:xfrm>
            <a:off x="7217228" y="1063380"/>
            <a:ext cx="3875604" cy="635303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มอบนโยบาย/สนับสนุนการดำเนินงาน</a:t>
            </a:r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id="{8193E794-D237-4F92-BF5D-D64BE925C66F}"/>
              </a:ext>
            </a:extLst>
          </p:cNvPr>
          <p:cNvSpPr/>
          <p:nvPr/>
        </p:nvSpPr>
        <p:spPr>
          <a:xfrm>
            <a:off x="4404193" y="1905000"/>
            <a:ext cx="2362200" cy="1196741"/>
          </a:xfrm>
          <a:prstGeom prst="roundRect">
            <a:avLst/>
          </a:prstGeom>
          <a:solidFill>
            <a:srgbClr val="056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หน่วยงานในสังกัดกระทรวงเกษตร 10 หน่วยงาน</a:t>
            </a: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BE36AFF8-CF4F-42A3-98EE-1F210F13F229}"/>
              </a:ext>
            </a:extLst>
          </p:cNvPr>
          <p:cNvSpPr/>
          <p:nvPr/>
        </p:nvSpPr>
        <p:spPr>
          <a:xfrm>
            <a:off x="7217228" y="1960988"/>
            <a:ext cx="3875604" cy="83514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วางแผนการผลิตและรับรองมาตรฐานคุณภาพสินค้าปลอดภัย</a:t>
            </a:r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C7B92044-2A23-4141-9057-F8104A517001}"/>
              </a:ext>
            </a:extLst>
          </p:cNvPr>
          <p:cNvSpPr/>
          <p:nvPr/>
        </p:nvSpPr>
        <p:spPr>
          <a:xfrm>
            <a:off x="4404193" y="3238991"/>
            <a:ext cx="2362200" cy="1196741"/>
          </a:xfrm>
          <a:prstGeom prst="roundRect">
            <a:avLst/>
          </a:prstGeom>
          <a:solidFill>
            <a:srgbClr val="056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พาณิชย์จังหวัด/ พัฒนาชุมชน/สหกรณ์จังหวัด/หอการค้า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85A65BF2-4067-40CF-967C-F09CD427510C}"/>
              </a:ext>
            </a:extLst>
          </p:cNvPr>
          <p:cNvSpPr/>
          <p:nvPr/>
        </p:nvSpPr>
        <p:spPr>
          <a:xfrm>
            <a:off x="7217229" y="3264261"/>
            <a:ext cx="3875602" cy="83514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ประสานแหล่งจำหน่าย /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สืบราคาในการจัดซื้อ</a:t>
            </a:r>
          </a:p>
        </p:txBody>
      </p:sp>
      <p:sp>
        <p:nvSpPr>
          <p:cNvPr id="25" name="สี่เหลี่ยมผืนผ้า: มุมมน 24">
            <a:extLst>
              <a:ext uri="{FF2B5EF4-FFF2-40B4-BE49-F238E27FC236}">
                <a16:creationId xmlns:a16="http://schemas.microsoft.com/office/drawing/2014/main" id="{312C6F80-91C8-4322-B622-F0DB801EA207}"/>
              </a:ext>
            </a:extLst>
          </p:cNvPr>
          <p:cNvSpPr/>
          <p:nvPr/>
        </p:nvSpPr>
        <p:spPr>
          <a:xfrm>
            <a:off x="4404193" y="4569767"/>
            <a:ext cx="2362200" cy="897552"/>
          </a:xfrm>
          <a:prstGeom prst="roundRect">
            <a:avLst/>
          </a:prstGeom>
          <a:solidFill>
            <a:srgbClr val="056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ม.ราชมงคลฯ/ ม.ราชภัฏ/ ม.เกษตรฯ สกลนคร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04635671-0C45-4426-B587-CEEBBD8AD7B4}"/>
              </a:ext>
            </a:extLst>
          </p:cNvPr>
          <p:cNvSpPr/>
          <p:nvPr/>
        </p:nvSpPr>
        <p:spPr>
          <a:xfrm>
            <a:off x="7217228" y="4567534"/>
            <a:ext cx="3875602" cy="83514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สนับสนุนวิชาการด้านการผลิต                 การตรวจสอบคุณภาพ /วางแผนการตลาด</a:t>
            </a:r>
          </a:p>
        </p:txBody>
      </p:sp>
      <p:sp>
        <p:nvSpPr>
          <p:cNvPr id="27" name="สี่เหลี่ยมผืนผ้า: มุมมน 26">
            <a:extLst>
              <a:ext uri="{FF2B5EF4-FFF2-40B4-BE49-F238E27FC236}">
                <a16:creationId xmlns:a16="http://schemas.microsoft.com/office/drawing/2014/main" id="{2EE59D9E-057F-4ACC-A5F2-520762F09F09}"/>
              </a:ext>
            </a:extLst>
          </p:cNvPr>
          <p:cNvSpPr/>
          <p:nvPr/>
        </p:nvSpPr>
        <p:spPr>
          <a:xfrm>
            <a:off x="4404193" y="5646614"/>
            <a:ext cx="2362200" cy="897552"/>
          </a:xfrm>
          <a:prstGeom prst="roundRect">
            <a:avLst/>
          </a:prstGeom>
          <a:solidFill>
            <a:srgbClr val="056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สสจ./รพ.ในสังกัด ก.สธ/ รพ.ค่ายก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ฤษ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ณ์สีวะรา/ รพ.เอกชน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3254C63B-40EB-47F4-8E8F-47ED4915044C}"/>
              </a:ext>
            </a:extLst>
          </p:cNvPr>
          <p:cNvSpPr/>
          <p:nvPr/>
        </p:nvSpPr>
        <p:spPr>
          <a:xfrm>
            <a:off x="7217228" y="5677816"/>
            <a:ext cx="3875602" cy="83514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วางแผนการใช้วัตถุดิบร่วมกับภาคส่วนที่เกี่ยวข้อง/จัดซื้อวัตถุดิบกับกลุ่มเกษตรกร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BFB599EE-3FEF-4B60-B38D-EAF2FA118491}"/>
              </a:ext>
            </a:extLst>
          </p:cNvPr>
          <p:cNvSpPr/>
          <p:nvPr/>
        </p:nvSpPr>
        <p:spPr>
          <a:xfrm>
            <a:off x="0" y="6494089"/>
            <a:ext cx="4648200" cy="345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กลุ่มงานอนามัยสิ่งแวดล้อมและอาชีวอนามัย สสจ.สกลนคร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0AD39E09-9048-44B1-BBEF-E97ACD8B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290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4B608A7C-5831-42D4-9567-D279BF53718F}"/>
              </a:ext>
            </a:extLst>
          </p:cNvPr>
          <p:cNvSpPr txBox="1"/>
          <p:nvPr/>
        </p:nvSpPr>
        <p:spPr>
          <a:xfrm>
            <a:off x="1099930" y="216269"/>
            <a:ext cx="10132944" cy="769441"/>
          </a:xfrm>
          <a:prstGeom prst="rect">
            <a:avLst/>
          </a:prstGeom>
          <a:solidFill>
            <a:srgbClr val="056839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ผลการดำเนินงานภายหลัง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MOU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E0DDD574-98BC-4AA7-8920-43D1A589BC57}"/>
              </a:ext>
            </a:extLst>
          </p:cNvPr>
          <p:cNvSpPr/>
          <p:nvPr/>
        </p:nvSpPr>
        <p:spPr>
          <a:xfrm>
            <a:off x="7328453" y="6296694"/>
            <a:ext cx="4648200" cy="345037"/>
          </a:xfrm>
          <a:prstGeom prst="rect">
            <a:avLst/>
          </a:prstGeom>
          <a:ln>
            <a:solidFill>
              <a:srgbClr val="2658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กลุ่มงานอนามัยสิ่งแวดล้อมและอาชีวอนามัย สสจ.สกลนคร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C86D766-2128-417D-B47B-B390BC70550A}"/>
              </a:ext>
            </a:extLst>
          </p:cNvPr>
          <p:cNvSpPr txBox="1"/>
          <p:nvPr/>
        </p:nvSpPr>
        <p:spPr>
          <a:xfrm>
            <a:off x="959126" y="985710"/>
            <a:ext cx="98717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มูลค่าการจัดซื้อวัตถุดิบอาหารปลอดภัยจากกลุ่มเกษตรกรในพื้นที่จังหวัดสกลนคร 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2562 - 2563</a:t>
            </a:r>
          </a:p>
        </p:txBody>
      </p:sp>
      <p:graphicFrame>
        <p:nvGraphicFramePr>
          <p:cNvPr id="12" name="ตาราง 11">
            <a:extLst>
              <a:ext uri="{FF2B5EF4-FFF2-40B4-BE49-F238E27FC236}">
                <a16:creationId xmlns:a16="http://schemas.microsoft.com/office/drawing/2014/main" id="{0AF21126-477C-41B8-9739-1CE059D15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895614"/>
              </p:ext>
            </p:extLst>
          </p:nvPr>
        </p:nvGraphicFramePr>
        <p:xfrm>
          <a:off x="1029528" y="2048595"/>
          <a:ext cx="10273748" cy="330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952">
                  <a:extLst>
                    <a:ext uri="{9D8B030D-6E8A-4147-A177-3AD203B41FA5}">
                      <a16:colId xmlns:a16="http://schemas.microsoft.com/office/drawing/2014/main" val="4028060895"/>
                    </a:ext>
                  </a:extLst>
                </a:gridCol>
                <a:gridCol w="1696299">
                  <a:extLst>
                    <a:ext uri="{9D8B030D-6E8A-4147-A177-3AD203B41FA5}">
                      <a16:colId xmlns:a16="http://schemas.microsoft.com/office/drawing/2014/main" val="1644981006"/>
                    </a:ext>
                  </a:extLst>
                </a:gridCol>
                <a:gridCol w="2112062">
                  <a:extLst>
                    <a:ext uri="{9D8B030D-6E8A-4147-A177-3AD203B41FA5}">
                      <a16:colId xmlns:a16="http://schemas.microsoft.com/office/drawing/2014/main" val="1943928157"/>
                    </a:ext>
                  </a:extLst>
                </a:gridCol>
                <a:gridCol w="679256">
                  <a:extLst>
                    <a:ext uri="{9D8B030D-6E8A-4147-A177-3AD203B41FA5}">
                      <a16:colId xmlns:a16="http://schemas.microsoft.com/office/drawing/2014/main" val="133299810"/>
                    </a:ext>
                  </a:extLst>
                </a:gridCol>
                <a:gridCol w="1867954">
                  <a:extLst>
                    <a:ext uri="{9D8B030D-6E8A-4147-A177-3AD203B41FA5}">
                      <a16:colId xmlns:a16="http://schemas.microsoft.com/office/drawing/2014/main" val="1166965275"/>
                    </a:ext>
                  </a:extLst>
                </a:gridCol>
                <a:gridCol w="2112062">
                  <a:extLst>
                    <a:ext uri="{9D8B030D-6E8A-4147-A177-3AD203B41FA5}">
                      <a16:colId xmlns:a16="http://schemas.microsoft.com/office/drawing/2014/main" val="1628979033"/>
                    </a:ext>
                  </a:extLst>
                </a:gridCol>
                <a:gridCol w="764163">
                  <a:extLst>
                    <a:ext uri="{9D8B030D-6E8A-4147-A177-3AD203B41FA5}">
                      <a16:colId xmlns:a16="http://schemas.microsoft.com/office/drawing/2014/main" val="791389191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62</a:t>
                      </a:r>
                      <a:endParaRPr lang="th-TH" sz="28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63 (9 เดือน)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2591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มูลค่าการจัดซื้อทั้งหมด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มูลค่าการจัดซื้อจากกลุ่มเกษตรกร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มูลค่าการจัดซื้อทั้งหมด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มูลค่าการจัดซื้อจากกลุ่มเกษตรกร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89346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ข้าว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4,101,541.00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1,768,507.00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43.12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2,759,730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1,689,192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61.21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19885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ผัก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6,894,249.00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668,673.00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4,790,493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894,876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18.68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367003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ผลไม้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2,376,332.00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122,377.00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5.15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1,598,645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123,257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7.71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2483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ไข่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1,495,592.00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330,708.00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22.11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1,071,651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298,288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27.83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693138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เนื้อสัตว์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13,575,351.00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21,244.00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9,836,214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233,349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2923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26587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มูลค่ารวม</a:t>
                      </a:r>
                      <a:endParaRPr lang="th-TH" sz="2800" b="1" i="0" u="none" strike="noStrike" dirty="0">
                        <a:solidFill>
                          <a:srgbClr val="26587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26587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28,443,065.00</a:t>
                      </a:r>
                      <a:endParaRPr lang="th-TH" sz="2800" b="1" i="0" u="none" strike="noStrike" dirty="0">
                        <a:solidFill>
                          <a:srgbClr val="26587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26587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2,911,509.00</a:t>
                      </a:r>
                      <a:endParaRPr lang="th-TH" sz="2800" b="1" i="0" u="none" strike="noStrike" dirty="0">
                        <a:solidFill>
                          <a:srgbClr val="26587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26587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10.23</a:t>
                      </a:r>
                      <a:endParaRPr lang="th-TH" sz="2800" b="1" i="0" u="none" strike="noStrike" dirty="0">
                        <a:solidFill>
                          <a:srgbClr val="26587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26587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20,056,732</a:t>
                      </a:r>
                      <a:endParaRPr lang="th-TH" sz="2800" b="1" i="0" u="none" strike="noStrike" dirty="0">
                        <a:solidFill>
                          <a:srgbClr val="26587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26587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3,238,962</a:t>
                      </a:r>
                      <a:endParaRPr lang="th-TH" sz="2800" b="1" i="0" u="none" strike="noStrike" dirty="0">
                        <a:solidFill>
                          <a:srgbClr val="26587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26587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16.15</a:t>
                      </a:r>
                      <a:endParaRPr lang="th-TH" sz="2800" b="1" i="0" u="none" strike="noStrike" dirty="0">
                        <a:solidFill>
                          <a:srgbClr val="26587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51504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40DB939E-59F7-4D49-B1D8-512106F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29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748C303-D288-43B5-A67F-55C73CE0D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219" y="3862732"/>
            <a:ext cx="3150830" cy="2420663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671665-F8AF-4A92-BC70-E7C76B9C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67" y="247063"/>
            <a:ext cx="4930707" cy="106942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โรงพยาบาลทุกแห่ง จัดให้กลุ่มเกษตรกรนำผลผลิตมาจำหน่าย </a:t>
            </a:r>
            <a:r>
              <a:rPr lang="en-US" sz="3200" b="1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200" b="1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ตลาดนัดสีเขียว</a:t>
            </a:r>
            <a:r>
              <a:rPr lang="en-US" sz="3200" b="1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3200" b="1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CCF6FE8-0E81-4FD5-91C8-AB2B16710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08" b="26350"/>
          <a:stretch/>
        </p:blipFill>
        <p:spPr>
          <a:xfrm>
            <a:off x="477989" y="3701117"/>
            <a:ext cx="4930706" cy="2142712"/>
          </a:xfrm>
          <a:prstGeom prst="rect">
            <a:avLst/>
          </a:prstGeom>
        </p:spPr>
      </p:pic>
      <p:sp>
        <p:nvSpPr>
          <p:cNvPr id="8" name="ตัวแทนหมายเลขสไลด์ 7">
            <a:extLst>
              <a:ext uri="{FF2B5EF4-FFF2-40B4-BE49-F238E27FC236}">
                <a16:creationId xmlns:a16="http://schemas.microsoft.com/office/drawing/2014/main" id="{B40ECBCB-ED9F-481A-A572-0C3D23AC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19</a:t>
            </a:fld>
            <a:endParaRPr lang="th-TH"/>
          </a:p>
        </p:txBody>
      </p:sp>
      <p:pic>
        <p:nvPicPr>
          <p:cNvPr id="6" name="รูปภาพ 5" descr="รูปภาพประกอบด้วย หญ้า, กลางแจ้ง, บุคคล, ยื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A6B083C-A83D-4235-9923-C682AB6D9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78" y="1369114"/>
            <a:ext cx="3379671" cy="2420663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กลางแจ้ง, หญ้า, อาคาร,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F4648A1-276F-495C-82BF-496DC6E30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48" y="1369114"/>
            <a:ext cx="3685710" cy="4914281"/>
          </a:xfrm>
          <a:prstGeom prst="rect">
            <a:avLst/>
          </a:prstGeom>
        </p:spPr>
      </p:pic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C4717561-FF63-450A-8B42-F543BBEF5366}"/>
              </a:ext>
            </a:extLst>
          </p:cNvPr>
          <p:cNvSpPr txBox="1">
            <a:spLocks/>
          </p:cNvSpPr>
          <p:nvPr/>
        </p:nvSpPr>
        <p:spPr>
          <a:xfrm>
            <a:off x="5564323" y="242335"/>
            <a:ext cx="6438109" cy="1049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พบกลุ่มเกษตรกร/แปลงเกษตร ที่ส่งวัตถุดิบ               ให้กับโรงพยาบาล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0AE305DC-D827-4E4F-80ED-8AE577B36B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025" b="14524"/>
          <a:stretch/>
        </p:blipFill>
        <p:spPr>
          <a:xfrm>
            <a:off x="441567" y="1369114"/>
            <a:ext cx="4930707" cy="22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7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D69F2E4-F5A2-41D4-84DB-ECC1EC1DDC96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1999" cy="1292122"/>
          </a:xfrm>
          <a:prstGeom prst="rect">
            <a:avLst/>
          </a:prstGeom>
          <a:solidFill>
            <a:srgbClr val="056839">
              <a:alpha val="87000"/>
            </a:srgbClr>
          </a:solidFill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Service Plan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สาขาคุ้มครองผู้บริโภคด้านผลิตภัณฑ์สุขภาพและอาหารปลอดภัย เขตสุขภาพที่ 8 ปี 2563 (รอบ 9 เดือน)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A7E09933-A9E0-463C-81EA-100507AD9DA6}"/>
              </a:ext>
            </a:extLst>
          </p:cNvPr>
          <p:cNvSpPr/>
          <p:nvPr/>
        </p:nvSpPr>
        <p:spPr>
          <a:xfrm>
            <a:off x="1859340" y="1639408"/>
            <a:ext cx="9730283" cy="800100"/>
          </a:xfrm>
          <a:prstGeom prst="roundRect">
            <a:avLst/>
          </a:prstGeom>
          <a:solidFill>
            <a:srgbClr val="0568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80 ของผลิตภัณฑ์อาหารกลุ่มเสี่ยงที่ได้รับการตรวจสอบผ่านมาตรฐานตามเกณฑ์ที่กำหนด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3CD673A9-68CA-4210-9F44-B0A25FF9BBAA}"/>
              </a:ext>
            </a:extLst>
          </p:cNvPr>
          <p:cNvSpPr/>
          <p:nvPr/>
        </p:nvSpPr>
        <p:spPr>
          <a:xfrm>
            <a:off x="1859339" y="4852438"/>
            <a:ext cx="9730282" cy="800100"/>
          </a:xfrm>
          <a:prstGeom prst="roundRect">
            <a:avLst/>
          </a:prstGeom>
          <a:solidFill>
            <a:srgbClr val="0568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สำนักงานสาธารณสุขจังหวัดผ่านเกณฑ์ระบบคุณภาพงานอาหารปลอดภัยจังหวัด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4B98A9D-C0CF-46E6-9C2C-25D23D3CD618}"/>
              </a:ext>
            </a:extLst>
          </p:cNvPr>
          <p:cNvSpPr/>
          <p:nvPr/>
        </p:nvSpPr>
        <p:spPr>
          <a:xfrm>
            <a:off x="1859340" y="2934251"/>
            <a:ext cx="9730281" cy="711722"/>
          </a:xfrm>
          <a:prstGeom prst="roundRect">
            <a:avLst/>
          </a:prstGeom>
          <a:solidFill>
            <a:srgbClr val="0568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โรงพยาบาลอาหารปลอดภัย</a:t>
            </a:r>
          </a:p>
        </p:txBody>
      </p:sp>
      <p:pic>
        <p:nvPicPr>
          <p:cNvPr id="13" name="Picture 2" descr="R8way">
            <a:extLst>
              <a:ext uri="{FF2B5EF4-FFF2-40B4-BE49-F238E27FC236}">
                <a16:creationId xmlns:a16="http://schemas.microsoft.com/office/drawing/2014/main" id="{127E5F7C-5481-41C1-A672-C69306272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9"/>
          <a:stretch/>
        </p:blipFill>
        <p:spPr bwMode="auto">
          <a:xfrm>
            <a:off x="114510" y="111409"/>
            <a:ext cx="933669" cy="8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รูปภาพ 14" descr="รูปภาพประกอบด้วย อาหาร, โต๊ะ, จาน, นั่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C7805DF-BC6D-4321-A227-7F834D2E8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7" y="2928801"/>
            <a:ext cx="1142278" cy="852478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7909025D-4F81-46BF-9945-7659325E8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1" y="1510001"/>
            <a:ext cx="857746" cy="85774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A1F6700-3FBA-4B64-B7E0-00CFD32CC2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687" t="16905"/>
          <a:stretch/>
        </p:blipFill>
        <p:spPr>
          <a:xfrm>
            <a:off x="409651" y="4852438"/>
            <a:ext cx="857746" cy="8528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2691272-DD1B-4E5F-BD01-58F4348B2C13}"/>
              </a:ext>
            </a:extLst>
          </p:cNvPr>
          <p:cNvSpPr/>
          <p:nvPr/>
        </p:nvSpPr>
        <p:spPr>
          <a:xfrm>
            <a:off x="2000601" y="3687681"/>
            <a:ext cx="9589020" cy="906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โรงพยาบาลสังกัดกระทรวงสาธารณสุข</a:t>
            </a:r>
            <a:r>
              <a:rPr lang="th-TH" sz="2400" b="1" u="sng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ทุกแห่ง</a:t>
            </a:r>
            <a:r>
              <a:rPr lang="th-TH" sz="2400" b="1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ดำเนินกิจกรรมโรงพยาบาลอาหารปลอดภัย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โรงพยาบาลต้นแบบ จังหวัดละ 1 แห่ง 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4F2067B1-AE6C-41F8-9686-234404483F0A}"/>
              </a:ext>
            </a:extLst>
          </p:cNvPr>
          <p:cNvSpPr/>
          <p:nvPr/>
        </p:nvSpPr>
        <p:spPr>
          <a:xfrm>
            <a:off x="2159629" y="5864507"/>
            <a:ext cx="9730280" cy="71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ผลการประเมินตนเอง ได้คะแนน ≥ ร้อยละ 80 (ประเมินตนเองภายในเดือนกรกฎาคม) 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5372F2D4-4041-4D30-91FC-C488F353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5845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8E24B7A-675D-4DDC-B2AA-F004F60FF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0" b="7241"/>
          <a:stretch/>
        </p:blipFill>
        <p:spPr>
          <a:xfrm>
            <a:off x="810869" y="1324810"/>
            <a:ext cx="4413939" cy="2597834"/>
          </a:xfrm>
          <a:prstGeom prst="rect">
            <a:avLst/>
          </a:prstGeom>
        </p:spPr>
      </p:pic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94EC196D-339C-41A3-A78C-72FD7FA2CB9C}"/>
              </a:ext>
            </a:extLst>
          </p:cNvPr>
          <p:cNvSpPr/>
          <p:nvPr/>
        </p:nvSpPr>
        <p:spPr>
          <a:xfrm>
            <a:off x="6005212" y="1653309"/>
            <a:ext cx="4764089" cy="769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สำนักงานพัฒนาชุมชนจังหวัดสกลนคร</a:t>
            </a:r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15EFC9E3-CE5E-447C-88BD-759F2858261B}"/>
              </a:ext>
            </a:extLst>
          </p:cNvPr>
          <p:cNvSpPr/>
          <p:nvPr/>
        </p:nvSpPr>
        <p:spPr>
          <a:xfrm>
            <a:off x="5420714" y="2705553"/>
            <a:ext cx="5933086" cy="14468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เป็นหน่วยงานหลักในการประสานงานกลุ่มวิสาหกิจชุมชน</a:t>
            </a:r>
          </a:p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และติดตามความก้าวหน้า ในการประชุม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คณะกรรมการประสานและขับเคลื่อนนโยบายสานพลังประชารัฐ (คสป.) จังหวัดสกลนคร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จัดประชุมทุก 3 เดือน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95F72B71-1EEB-4D85-AD01-CBF240A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F0DED2C-3119-4FE0-83BD-8DBEC835A037}"/>
              </a:ext>
            </a:extLst>
          </p:cNvPr>
          <p:cNvSpPr txBox="1"/>
          <p:nvPr/>
        </p:nvSpPr>
        <p:spPr>
          <a:xfrm>
            <a:off x="1220856" y="207835"/>
            <a:ext cx="10132944" cy="769441"/>
          </a:xfrm>
          <a:prstGeom prst="rect">
            <a:avLst/>
          </a:prstGeom>
          <a:solidFill>
            <a:srgbClr val="056839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ผลการดำเนินงานภายหลัง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MOU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20D7588-0EED-459F-9D7B-7D154AADC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6" r="6383" b="2367"/>
          <a:stretch/>
        </p:blipFill>
        <p:spPr>
          <a:xfrm>
            <a:off x="810869" y="3859792"/>
            <a:ext cx="4413939" cy="27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58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77DFB6F-41CA-47D4-8990-AAB95806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1F1DA7F-8205-4DDB-80C7-D6CE2DD3E0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7E13D9C-9FBA-4E05-896B-AB454F04A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3365500"/>
            <a:ext cx="3505200" cy="2311400"/>
          </a:xfrm>
          <a:prstGeom prst="rect">
            <a:avLst/>
          </a:prstGeom>
        </p:spPr>
      </p:pic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A2885FAF-FBAC-4822-9D9E-2C2F74A37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7388"/>
          <a:stretch/>
        </p:blipFill>
        <p:spPr>
          <a:xfrm>
            <a:off x="4686300" y="1143000"/>
            <a:ext cx="3683000" cy="243840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2707FFF-642A-4970-9E60-26021E7FF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" y="1143000"/>
            <a:ext cx="3505200" cy="21463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6015D7A-9424-4F8F-8149-BE551F9F4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500" y="4165600"/>
            <a:ext cx="2603500" cy="15113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41D1564-A16F-448F-AF25-F07FAD56F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500" y="2374900"/>
            <a:ext cx="2603500" cy="17145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9A1A3FB-FCE2-4DA1-AFD5-BDC5CD728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5500" y="1143000"/>
            <a:ext cx="2603500" cy="116840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D9C3631-CC97-4790-A1E6-C774BAFCC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300" y="3644900"/>
            <a:ext cx="3683000" cy="2032000"/>
          </a:xfrm>
          <a:prstGeom prst="rect">
            <a:avLst/>
          </a:prstGeom>
        </p:spPr>
      </p:pic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4A63702E-E12A-46B9-9C89-E252FB807BF6}"/>
              </a:ext>
            </a:extLst>
          </p:cNvPr>
          <p:cNvSpPr/>
          <p:nvPr/>
        </p:nvSpPr>
        <p:spPr>
          <a:xfrm>
            <a:off x="4510945" y="6123276"/>
            <a:ext cx="6030686" cy="5442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จบการนำเสนอ...ขอบคุณครับ</a:t>
            </a:r>
          </a:p>
        </p:txBody>
      </p:sp>
    </p:spTree>
    <p:extLst>
      <p:ext uri="{BB962C8B-B14F-4D97-AF65-F5344CB8AC3E}">
        <p14:creationId xmlns:p14="http://schemas.microsoft.com/office/powerpoint/2010/main" val="105620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11">
            <a:extLst>
              <a:ext uri="{FF2B5EF4-FFF2-40B4-BE49-F238E27FC236}">
                <a16:creationId xmlns:a16="http://schemas.microsoft.com/office/drawing/2014/main" id="{98177007-73D2-4EEA-A5BC-904FBD8E5947}"/>
              </a:ext>
            </a:extLst>
          </p:cNvPr>
          <p:cNvSpPr/>
          <p:nvPr/>
        </p:nvSpPr>
        <p:spPr>
          <a:xfrm>
            <a:off x="885933" y="25400"/>
            <a:ext cx="11110519" cy="670344"/>
          </a:xfrm>
          <a:prstGeom prst="triangle">
            <a:avLst/>
          </a:prstGeom>
          <a:solidFill>
            <a:srgbClr val="056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ระบบอาหารปลอดภัยจังหวัดที่มีประสิทธิภาพ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มุมมน 6">
            <a:extLst>
              <a:ext uri="{FF2B5EF4-FFF2-40B4-BE49-F238E27FC236}">
                <a16:creationId xmlns:a16="http://schemas.microsoft.com/office/drawing/2014/main" id="{F227DE31-B091-4932-8906-F222579DC0A1}"/>
              </a:ext>
            </a:extLst>
          </p:cNvPr>
          <p:cNvSpPr/>
          <p:nvPr/>
        </p:nvSpPr>
        <p:spPr>
          <a:xfrm>
            <a:off x="766792" y="747511"/>
            <a:ext cx="11194828" cy="5617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ร้อยละ 80 ของผลิตภัณฑ์อาหารกลุ่มเสี่ยงที่ได้รับการตรวจสอบผ่านมาตรฐานตามเกณฑ์ที่กำหนด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เป้าหมาย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สำนักงานสาธารณสุขจังหวัดในเขตสุขภาพที่ 8 ผ่านการประเมินระบบคุณภาพงานอาหารปลอดภัยจังหวัด และผ่านเกณฑ์ตามตัวชี้วัด อย.ด้านผลิตภัณฑ์อาหาร , รพ.อาหารปลอดภัย </a:t>
            </a:r>
          </a:p>
        </p:txBody>
      </p:sp>
      <p:graphicFrame>
        <p:nvGraphicFramePr>
          <p:cNvPr id="30" name="Table 23">
            <a:extLst>
              <a:ext uri="{FF2B5EF4-FFF2-40B4-BE49-F238E27FC236}">
                <a16:creationId xmlns:a16="http://schemas.microsoft.com/office/drawing/2014/main" id="{9FC58EF3-619F-431B-8A99-44F12DBDC31E}"/>
              </a:ext>
            </a:extLst>
          </p:cNvPr>
          <p:cNvGraphicFramePr>
            <a:graphicFrameLocks noGrp="1"/>
          </p:cNvGraphicFramePr>
          <p:nvPr/>
        </p:nvGraphicFramePr>
        <p:xfrm>
          <a:off x="836952" y="5899469"/>
          <a:ext cx="111467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224">
                  <a:extLst>
                    <a:ext uri="{9D8B030D-6E8A-4147-A177-3AD203B41FA5}">
                      <a16:colId xmlns:a16="http://schemas.microsoft.com/office/drawing/2014/main" val="1150039330"/>
                    </a:ext>
                  </a:extLst>
                </a:gridCol>
                <a:gridCol w="2953161">
                  <a:extLst>
                    <a:ext uri="{9D8B030D-6E8A-4147-A177-3AD203B41FA5}">
                      <a16:colId xmlns:a16="http://schemas.microsoft.com/office/drawing/2014/main" val="35520750"/>
                    </a:ext>
                  </a:extLst>
                </a:gridCol>
                <a:gridCol w="2841642">
                  <a:extLst>
                    <a:ext uri="{9D8B030D-6E8A-4147-A177-3AD203B41FA5}">
                      <a16:colId xmlns:a16="http://schemas.microsoft.com/office/drawing/2014/main" val="905450934"/>
                    </a:ext>
                  </a:extLst>
                </a:gridCol>
                <a:gridCol w="2731742">
                  <a:extLst>
                    <a:ext uri="{9D8B030D-6E8A-4147-A177-3AD203B41FA5}">
                      <a16:colId xmlns:a16="http://schemas.microsoft.com/office/drawing/2014/main" val="2588709083"/>
                    </a:ext>
                  </a:extLst>
                </a:gridCol>
              </a:tblGrid>
              <a:tr h="670343">
                <a:tc>
                  <a:txBody>
                    <a:bodyPr/>
                    <a:lstStyle/>
                    <a:p>
                      <a:pPr algn="ctr"/>
                      <a:r>
                        <a:rPr lang="th-TH" sz="1400" u="sng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sz="1400" u="sng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400" u="none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คกก.</a:t>
                      </a:r>
                      <a:r>
                        <a:rPr lang="th-TH" sz="1400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แผน</a:t>
                      </a:r>
                      <a:r>
                        <a:rPr lang="th-TH" sz="1400" u="none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lang="th-TH" sz="1400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การ,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Issue Prioritization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1400" u="sng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400" u="sng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u="sng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400" u="sng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400" u="sng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Prevention - Empowerment</a:t>
                      </a:r>
                      <a:r>
                        <a:rPr lang="en-US" sz="1400" b="1" u="non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- </a:t>
                      </a: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Surveillance </a:t>
                      </a:r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และบันทึกรายงานผล</a:t>
                      </a:r>
                      <a:endParaRPr lang="en-US" sz="1400" b="1" u="sng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u="sng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400" u="sng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สรุปผลการดำเนินงานระดับเขต 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400" u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u="sng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400" u="sng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400" u="sng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การทบทวนและการประเมินผล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ระดับเขต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</a:t>
                      </a:r>
                      <a:endParaRPr lang="th-TH" sz="14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sng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698260"/>
                  </a:ext>
                </a:extLst>
              </a:tr>
            </a:tbl>
          </a:graphicData>
        </a:graphic>
      </p:graphicFrame>
      <p:sp>
        <p:nvSpPr>
          <p:cNvPr id="33" name="Rectangle 30">
            <a:extLst>
              <a:ext uri="{FF2B5EF4-FFF2-40B4-BE49-F238E27FC236}">
                <a16:creationId xmlns:a16="http://schemas.microsoft.com/office/drawing/2014/main" id="{6839D2CE-D3D9-4EAE-AB86-6FD5B836EEAE}"/>
              </a:ext>
            </a:extLst>
          </p:cNvPr>
          <p:cNvSpPr/>
          <p:nvPr/>
        </p:nvSpPr>
        <p:spPr>
          <a:xfrm>
            <a:off x="39188" y="1329164"/>
            <a:ext cx="749537" cy="601662"/>
          </a:xfrm>
          <a:prstGeom prst="rect">
            <a:avLst/>
          </a:prstGeom>
          <a:solidFill>
            <a:srgbClr val="056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สถานการณ์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ข้อมูลพื้นฐาน</a:t>
            </a: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61D10DB0-538E-4292-9E18-3968FA568992}"/>
              </a:ext>
            </a:extLst>
          </p:cNvPr>
          <p:cNvSpPr/>
          <p:nvPr/>
        </p:nvSpPr>
        <p:spPr>
          <a:xfrm>
            <a:off x="52252" y="2844800"/>
            <a:ext cx="722447" cy="3022600"/>
          </a:xfrm>
          <a:prstGeom prst="rect">
            <a:avLst/>
          </a:prstGeom>
          <a:solidFill>
            <a:srgbClr val="056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กิจกรรมหลัก</a:t>
            </a: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61D10DB0-538E-4292-9E18-3968FA568992}"/>
              </a:ext>
            </a:extLst>
          </p:cNvPr>
          <p:cNvSpPr/>
          <p:nvPr/>
        </p:nvSpPr>
        <p:spPr>
          <a:xfrm>
            <a:off x="38100" y="5897003"/>
            <a:ext cx="750626" cy="706120"/>
          </a:xfrm>
          <a:prstGeom prst="rect">
            <a:avLst/>
          </a:prstGeom>
          <a:solidFill>
            <a:srgbClr val="056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Small Success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9" name="สี่เหลี่ยมมุมมน 6">
            <a:extLst>
              <a:ext uri="{FF2B5EF4-FFF2-40B4-BE49-F238E27FC236}">
                <a16:creationId xmlns:a16="http://schemas.microsoft.com/office/drawing/2014/main" id="{F227DE31-B091-4932-8906-F222579DC0A1}"/>
              </a:ext>
            </a:extLst>
          </p:cNvPr>
          <p:cNvSpPr/>
          <p:nvPr/>
        </p:nvSpPr>
        <p:spPr>
          <a:xfrm>
            <a:off x="755240" y="1330722"/>
            <a:ext cx="11194828" cy="601662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ผลการตรวจวิเคราะห์อาหาร ทั้งด้านเคมีและจุลินทรีย์ ปีงบประมาณ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2559 – 2562 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ได้แก่ ปี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2559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ตรวจ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15,641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ตัวอย่าง ตกมาตรฐาน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935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(ร้อยละ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5.98) 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ปี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2560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ตรวจ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16,506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ตัวอย่าง                 ตกมาตรฐาน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863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(ร้อยละ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5.23) /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ปี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2561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ตรวจ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17,326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ตัวอย่าง ตกมาตรฐาน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604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ตัวอย่าง (ร้อยละ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3.19) /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ปี 2562 ตรวจ 15,853 ตัวอย่าง ตกมาตรฐาน 295 ตัวอย่าง (ร้อยละ 1.86)* 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6839D2CE-D3D9-4EAE-AB86-6FD5B836EEAE}"/>
              </a:ext>
            </a:extLst>
          </p:cNvPr>
          <p:cNvSpPr/>
          <p:nvPr/>
        </p:nvSpPr>
        <p:spPr>
          <a:xfrm>
            <a:off x="52252" y="1987116"/>
            <a:ext cx="723331" cy="804922"/>
          </a:xfrm>
          <a:prstGeom prst="rect">
            <a:avLst/>
          </a:prstGeom>
          <a:solidFill>
            <a:srgbClr val="056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ยุทธศาสตร์/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มาตการ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00" y="750513"/>
            <a:ext cx="717140" cy="523220"/>
          </a:xfrm>
          <a:prstGeom prst="rect">
            <a:avLst/>
          </a:prstGeom>
          <a:solidFill>
            <a:srgbClr val="05683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เป้าหมาย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</a:t>
            </a:r>
          </a:p>
        </p:txBody>
      </p:sp>
      <p:graphicFrame>
        <p:nvGraphicFramePr>
          <p:cNvPr id="46" name="ตาราง 45"/>
          <p:cNvGraphicFramePr>
            <a:graphicFrameLocks noGrp="1"/>
          </p:cNvGraphicFramePr>
          <p:nvPr/>
        </p:nvGraphicFramePr>
        <p:xfrm>
          <a:off x="793687" y="1974931"/>
          <a:ext cx="1117751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5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นโยบายและการบริหารจัดการ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(Policy Making and Management)</a:t>
                      </a:r>
                      <a:endParaRPr lang="th-TH" sz="16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การปฏิบัติการ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(Implementation)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การทบทวนและการประเมินผล</a:t>
                      </a:r>
                    </a:p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(Review and Evaluation)</a:t>
                      </a:r>
                      <a:endParaRPr lang="th-TH" sz="16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เอกสาร บันทึก รายงาน และการเก็บรักษา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(Document and Record Keeping)</a:t>
                      </a:r>
                      <a:endParaRPr lang="th-TH" sz="16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การร่วมกันแก้ไขปัญหาสำคัญในพื้นที่เขตสุขภาพที่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ตาราง 46"/>
          <p:cNvGraphicFramePr>
            <a:graphicFrameLocks noGrp="1"/>
          </p:cNvGraphicFramePr>
          <p:nvPr/>
        </p:nvGraphicFramePr>
        <p:xfrm>
          <a:off x="818335" y="2819400"/>
          <a:ext cx="11165386" cy="305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3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3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856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kern="12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คก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ก.อาหารปลอดภัยจังหวัด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kern="12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คท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ง.อาหารปลอดภัยใน สสจ.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แผนการดำเนินงานบูรณาการ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ข้อมูลเกี่ยวกับกฎหมาย,มาตรฐานในการกำกับดูแลอาหาร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พัฒนาศักยภาพ จนท.,เครือข่าย, ผู้ประกอบการ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 Pre - Post Marketing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7.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กำกับดูแลอาหารสด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8.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ระบบสอบสวนโรคทางระบาดวิทยาที่เกิดจากอาหาร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9.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แผนรับมือในภาวะฉุกเฉินความปลอดภัยอาหาร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Prevention</a:t>
                      </a:r>
                    </a:p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อาหารสด</a:t>
                      </a: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ตลาดสด</a:t>
                      </a:r>
                    </a:p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อาหารปรุงสำเร็จ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ร้านอาหาร, แผงลอย, สุขาภิบาลสถานที่จำหน่ายอาหาร</a:t>
                      </a:r>
                    </a:p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อาหารแปรรูป</a:t>
                      </a: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 GMP</a:t>
                      </a:r>
                    </a:p>
                    <a:p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Empowerment</a:t>
                      </a:r>
                      <a:r>
                        <a:rPr lang="en-US" sz="1600" b="1" u="sng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พัฒนาศักยภาพ 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เจ้าหน้าที่สาธารณสุข อปท. เครือข่าย, ผู้ประกอบการ</a:t>
                      </a:r>
                    </a:p>
                    <a:p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Surveillance</a:t>
                      </a:r>
                    </a:p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แผนงานโครงการเฝ้าระวังอาหาร   แปรรูปและน้ำ ทั้งภาวะปกติ,ฉุกเฉิน</a:t>
                      </a:r>
                    </a:p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ระบาดวิทยาและการสอบสวนโรคที่มี</a:t>
                      </a:r>
                    </a:p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อาหารแปรรูปและน้ำเป็นสาเหตุ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การทบทวน ประเมินผล</a:t>
                      </a:r>
                      <a:r>
                        <a:rPr lang="th-TH" sz="1600" b="1" kern="1200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และนำข้อมูลมาใช้ประกอบในการวางแผนการดำเนินงาน</a:t>
                      </a:r>
                    </a:p>
                    <a:p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ทบทวนข้อมูลความเสี่ยงด้านความปลอดภัยอาหารและข้อมูลทางระบาดวิทยา เพื่อนำไปสู่การแก้ไข</a:t>
                      </a:r>
                    </a:p>
                    <a:p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ทบทวนและประเมินบทเรียนจากอุบัติการณ์ฉุกเฉิน</a:t>
                      </a:r>
                      <a:r>
                        <a:rPr lang="th-TH" sz="1600" b="1" kern="1200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เพื่อวิเคราะห์จุดบกพร่อง เพื่อป้องกันการเกิดซ้ำ</a:t>
                      </a:r>
                      <a:endParaRPr lang="th-TH" sz="16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-บันทึกหรือรายงานการตรวจ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sng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อาหารสด</a:t>
                      </a: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(ตลาด/แผงลอย/ร้านจำหน่ายอาหาร)  </a:t>
                      </a:r>
                      <a:r>
                        <a:rPr lang="th-TH" sz="1400" b="1" u="sng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อาหารปรุงสำเร็จ </a:t>
                      </a: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(ร้านอาหาร) </a:t>
                      </a:r>
                      <a:r>
                        <a:rPr lang="th-TH" sz="1400" b="1" u="sng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อาหารแปรรูป </a:t>
                      </a:r>
                      <a:r>
                        <a:rPr lang="th-TH" sz="1400" b="0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(แหล่งผลิต/นำเข้า/ผลิตภัณฑ์/ฉลาก/โฆษณา</a:t>
                      </a: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en-US" sz="1400" b="1" u="non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b="1" u="sng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Mobile Unit for Food Safety</a:t>
                      </a:r>
                      <a:endParaRPr lang="th-TH" sz="1400" b="1" u="sng" kern="120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-รายงานการเฝ้าระวังเหตุการณ์ทางระบาดวิทยาด้านอาหาร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แบบประเมิน/พัฒนาระบบคุณภาพงานอาหารปลอดภัยจังหวัด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บันทึกการแจ้งเตือนภัยผ่านทาง</a:t>
                      </a: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INFOSAN</a:t>
                      </a:r>
                      <a:endParaRPr lang="th-TH" sz="1400" b="1" kern="120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เก็บรักษาระยะเวลา</a:t>
                      </a: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1 - 2 </a:t>
                      </a: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ปี</a:t>
                      </a:r>
                      <a:endParaRPr lang="th-TH" sz="14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Issue Prioritization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จัดลำดับความสำคัญของปัญหา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สำคัญในพื้นที่เขตสุขภาพที่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  <a:p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600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เลือกประเด็นที่จะดำเนินการร่วมกัน</a:t>
                      </a:r>
                    </a:p>
                    <a:p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กำหนดแผนการดำเนินงาน</a:t>
                      </a:r>
                      <a:r>
                        <a:rPr lang="th-TH" sz="1600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และเป้าหมายในการดำเนินงานในปี 2564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9AAA8E3-74D0-440E-BAE2-C758B7BB6DD8}"/>
              </a:ext>
            </a:extLst>
          </p:cNvPr>
          <p:cNvSpPr txBox="1"/>
          <p:nvPr/>
        </p:nvSpPr>
        <p:spPr>
          <a:xfrm>
            <a:off x="3544795" y="6520683"/>
            <a:ext cx="8621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หน่วยงานหลัก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สำนักงานสาธารณสุขจังหวัดสกลนคร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Focal point),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คบ.เขต 8, ศูนย์วิทยาศาสตร์การแพทย์ที่ 8, สำนักงานเขตสุขภาพที่ 8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E54C3C4-44F1-4B67-A9C0-7F8C298CC71C}"/>
              </a:ext>
            </a:extLst>
          </p:cNvPr>
          <p:cNvSpPr txBox="1"/>
          <p:nvPr/>
        </p:nvSpPr>
        <p:spPr>
          <a:xfrm>
            <a:off x="755240" y="108747"/>
            <a:ext cx="3667491" cy="461665"/>
          </a:xfrm>
          <a:prstGeom prst="rect">
            <a:avLst/>
          </a:prstGeom>
          <a:ln>
            <a:solidFill>
              <a:srgbClr val="05683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House model Service plan FS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4E6ECA-D4F7-44C9-B727-FA735B989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1"/>
          <a:stretch/>
        </p:blipFill>
        <p:spPr bwMode="auto">
          <a:xfrm>
            <a:off x="71584" y="47882"/>
            <a:ext cx="717141" cy="67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A9C118A-2521-4575-AF61-FF4711B7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324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01E25FE4-2CC0-49F2-9C86-431C9BF1E084}"/>
              </a:ext>
            </a:extLst>
          </p:cNvPr>
          <p:cNvSpPr/>
          <p:nvPr/>
        </p:nvSpPr>
        <p:spPr>
          <a:xfrm>
            <a:off x="999648" y="448640"/>
            <a:ext cx="10965713" cy="903081"/>
          </a:xfrm>
          <a:prstGeom prst="roundRect">
            <a:avLst/>
          </a:prstGeom>
          <a:solidFill>
            <a:srgbClr val="0568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80 ของผลิตภัณฑ์อาหารกลุ่มเสี่ยงที่ได้รับการตรวจสอบผ่านมาตรฐานตามเกณฑ์ที่กำหนด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FBE04E9E-81AA-4A69-BFDF-7DF5D031D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50431"/>
              </p:ext>
            </p:extLst>
          </p:nvPr>
        </p:nvGraphicFramePr>
        <p:xfrm>
          <a:off x="795130" y="1559230"/>
          <a:ext cx="10827027" cy="4746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983">
                  <a:extLst>
                    <a:ext uri="{9D8B030D-6E8A-4147-A177-3AD203B41FA5}">
                      <a16:colId xmlns:a16="http://schemas.microsoft.com/office/drawing/2014/main" val="904867146"/>
                    </a:ext>
                  </a:extLst>
                </a:gridCol>
                <a:gridCol w="1569134">
                  <a:extLst>
                    <a:ext uri="{9D8B030D-6E8A-4147-A177-3AD203B41FA5}">
                      <a16:colId xmlns:a16="http://schemas.microsoft.com/office/drawing/2014/main" val="2961381450"/>
                    </a:ext>
                  </a:extLst>
                </a:gridCol>
                <a:gridCol w="1029692">
                  <a:extLst>
                    <a:ext uri="{9D8B030D-6E8A-4147-A177-3AD203B41FA5}">
                      <a16:colId xmlns:a16="http://schemas.microsoft.com/office/drawing/2014/main" val="2649510296"/>
                    </a:ext>
                  </a:extLst>
                </a:gridCol>
                <a:gridCol w="662607">
                  <a:extLst>
                    <a:ext uri="{9D8B030D-6E8A-4147-A177-3AD203B41FA5}">
                      <a16:colId xmlns:a16="http://schemas.microsoft.com/office/drawing/2014/main" val="3193256525"/>
                    </a:ext>
                  </a:extLst>
                </a:gridCol>
                <a:gridCol w="863147">
                  <a:extLst>
                    <a:ext uri="{9D8B030D-6E8A-4147-A177-3AD203B41FA5}">
                      <a16:colId xmlns:a16="http://schemas.microsoft.com/office/drawing/2014/main" val="3908732026"/>
                    </a:ext>
                  </a:extLst>
                </a:gridCol>
                <a:gridCol w="1044221">
                  <a:extLst>
                    <a:ext uri="{9D8B030D-6E8A-4147-A177-3AD203B41FA5}">
                      <a16:colId xmlns:a16="http://schemas.microsoft.com/office/drawing/2014/main" val="3190793025"/>
                    </a:ext>
                  </a:extLst>
                </a:gridCol>
                <a:gridCol w="894783">
                  <a:extLst>
                    <a:ext uri="{9D8B030D-6E8A-4147-A177-3AD203B41FA5}">
                      <a16:colId xmlns:a16="http://schemas.microsoft.com/office/drawing/2014/main" val="927406231"/>
                    </a:ext>
                  </a:extLst>
                </a:gridCol>
                <a:gridCol w="1478303">
                  <a:extLst>
                    <a:ext uri="{9D8B030D-6E8A-4147-A177-3AD203B41FA5}">
                      <a16:colId xmlns:a16="http://schemas.microsoft.com/office/drawing/2014/main" val="3524048892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val="2318112992"/>
                    </a:ext>
                  </a:extLst>
                </a:gridCol>
                <a:gridCol w="664009">
                  <a:extLst>
                    <a:ext uri="{9D8B030D-6E8A-4147-A177-3AD203B41FA5}">
                      <a16:colId xmlns:a16="http://schemas.microsoft.com/office/drawing/2014/main" val="1488404296"/>
                    </a:ext>
                  </a:extLst>
                </a:gridCol>
                <a:gridCol w="806983">
                  <a:extLst>
                    <a:ext uri="{9D8B030D-6E8A-4147-A177-3AD203B41FA5}">
                      <a16:colId xmlns:a16="http://schemas.microsoft.com/office/drawing/2014/main" val="3023499168"/>
                    </a:ext>
                  </a:extLst>
                </a:gridCol>
              </a:tblGrid>
              <a:tr h="9500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ผักและผลไม้สด ตรวจการตกค้างสารเคมีกำจัดศัตรูพืช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ผลิตภัณฑ์เสริมอาหารหรืออาหาร ตรวจสารที่มีฤทธิ์ในการลดน้ำหนักหรือเสริมสร้างสมรรถภาพทางเพศ 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99135"/>
                  </a:ext>
                </a:extLst>
              </a:tr>
              <a:tr h="63696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ตรวจทั้งหมด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ตรวจทั้งหมด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ตรวจทั้งหมด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14030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อุดรธานี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992070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303006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หนองคาย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007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นครพนม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ไม่ได้รับโควตาส่งตัวอย่างตรวจ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87847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บึงกาฬ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076080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เลย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ไม่ได้รับโควตาส่งตัวอย่างตรวจ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รอผล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รอผล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854671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หนองบัวลำภู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รอผล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838905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26587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28820"/>
                  </a:ext>
                </a:extLst>
              </a:tr>
            </a:tbl>
          </a:graphicData>
        </a:graphic>
      </p:graphicFrame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2F2B62B-7808-4B82-9C17-77BEA502C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7" y="448640"/>
            <a:ext cx="859611" cy="853514"/>
          </a:xfrm>
          <a:prstGeom prst="rect">
            <a:avLst/>
          </a:prstGeom>
        </p:spPr>
      </p:pic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A77CE1-51F1-4B46-93FC-F10CE014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925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 descr="รูปภาพประกอบด้วย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A015D80-83E2-4816-A69D-43D5112EF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4"/>
          <a:stretch/>
        </p:blipFill>
        <p:spPr>
          <a:xfrm>
            <a:off x="131358" y="2265463"/>
            <a:ext cx="3294271" cy="4026038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12247E4-9580-42A9-B618-CBD2C2B5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5</a:t>
            </a:fld>
            <a:endParaRPr lang="th-TH"/>
          </a:p>
        </p:txBody>
      </p:sp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EEDCA1E-A5B2-4E55-9999-0456CA06E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4251" b="48212"/>
          <a:stretch/>
        </p:blipFill>
        <p:spPr>
          <a:xfrm>
            <a:off x="3425629" y="2265463"/>
            <a:ext cx="3026912" cy="2677598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B8BB28E-BE7E-48E8-B315-C750A042349F}"/>
              </a:ext>
            </a:extLst>
          </p:cNvPr>
          <p:cNvSpPr txBox="1"/>
          <p:nvPr/>
        </p:nvSpPr>
        <p:spPr>
          <a:xfrm>
            <a:off x="1232452" y="300356"/>
            <a:ext cx="927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ผลิตภัณฑ์อาหารตรวจพบการปลอมปนยาแผนปัจจุบัน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6B2C9AC-0D57-4FBF-938F-2DD4B1DC1164}"/>
              </a:ext>
            </a:extLst>
          </p:cNvPr>
          <p:cNvSpPr txBox="1"/>
          <p:nvPr/>
        </p:nvSpPr>
        <p:spPr>
          <a:xfrm>
            <a:off x="131358" y="1098243"/>
            <a:ext cx="5828535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สสจ.บึงกาฬ ประกาศผลการตรวจพิสูจน์อาหาร             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กาแฟ วันแฟน ตรวจพบ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Sildenafil”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907BC73-299A-4348-9328-5C5435AA6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40283"/>
            <a:ext cx="3494322" cy="4742294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85A6DEBB-10ED-44EB-AB9B-76AB2C793907}"/>
              </a:ext>
            </a:extLst>
          </p:cNvPr>
          <p:cNvSpPr txBox="1"/>
          <p:nvPr/>
        </p:nvSpPr>
        <p:spPr>
          <a:xfrm>
            <a:off x="6268278" y="1147638"/>
            <a:ext cx="6000813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สสจ.สกลนคร แจ้งผลการตรวจพิสูจน์อาหาร              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ผลิตภัณฑ์เสริมอาหาร ทัชมี ตรวจพบ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Sibutramine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รูปภาพ 16" descr="รูปภาพประกอบด้วย อาหา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82E9F8B-E38E-4487-90AF-0755EF18D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9" r="11172" b="25771"/>
          <a:stretch/>
        </p:blipFill>
        <p:spPr>
          <a:xfrm>
            <a:off x="9357483" y="2550519"/>
            <a:ext cx="2703159" cy="210748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754D7E2D-7147-4719-A5B7-FCAD09512E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7" b="18261"/>
          <a:stretch/>
        </p:blipFill>
        <p:spPr>
          <a:xfrm>
            <a:off x="9357483" y="4671656"/>
            <a:ext cx="2743200" cy="20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8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E21FF2C0-2BDE-4C19-8E08-20B9C6F2F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35338"/>
              </p:ext>
            </p:extLst>
          </p:nvPr>
        </p:nvGraphicFramePr>
        <p:xfrm>
          <a:off x="642936" y="1529574"/>
          <a:ext cx="10933807" cy="2004200"/>
        </p:xfrm>
        <a:graphic>
          <a:graphicData uri="http://schemas.openxmlformats.org/drawingml/2006/table">
            <a:tbl>
              <a:tblPr/>
              <a:tblGrid>
                <a:gridCol w="1002663">
                  <a:extLst>
                    <a:ext uri="{9D8B030D-6E8A-4147-A177-3AD203B41FA5}">
                      <a16:colId xmlns:a16="http://schemas.microsoft.com/office/drawing/2014/main" val="2423253729"/>
                    </a:ext>
                  </a:extLst>
                </a:gridCol>
                <a:gridCol w="568675">
                  <a:extLst>
                    <a:ext uri="{9D8B030D-6E8A-4147-A177-3AD203B41FA5}">
                      <a16:colId xmlns:a16="http://schemas.microsoft.com/office/drawing/2014/main" val="3325430884"/>
                    </a:ext>
                  </a:extLst>
                </a:gridCol>
                <a:gridCol w="582423">
                  <a:extLst>
                    <a:ext uri="{9D8B030D-6E8A-4147-A177-3AD203B41FA5}">
                      <a16:colId xmlns:a16="http://schemas.microsoft.com/office/drawing/2014/main" val="283405613"/>
                    </a:ext>
                  </a:extLst>
                </a:gridCol>
                <a:gridCol w="468130">
                  <a:extLst>
                    <a:ext uri="{9D8B030D-6E8A-4147-A177-3AD203B41FA5}">
                      <a16:colId xmlns:a16="http://schemas.microsoft.com/office/drawing/2014/main" val="6596801"/>
                    </a:ext>
                  </a:extLst>
                </a:gridCol>
                <a:gridCol w="568675">
                  <a:extLst>
                    <a:ext uri="{9D8B030D-6E8A-4147-A177-3AD203B41FA5}">
                      <a16:colId xmlns:a16="http://schemas.microsoft.com/office/drawing/2014/main" val="1621929535"/>
                    </a:ext>
                  </a:extLst>
                </a:gridCol>
                <a:gridCol w="475607">
                  <a:extLst>
                    <a:ext uri="{9D8B030D-6E8A-4147-A177-3AD203B41FA5}">
                      <a16:colId xmlns:a16="http://schemas.microsoft.com/office/drawing/2014/main" val="2982528809"/>
                    </a:ext>
                  </a:extLst>
                </a:gridCol>
                <a:gridCol w="628536">
                  <a:extLst>
                    <a:ext uri="{9D8B030D-6E8A-4147-A177-3AD203B41FA5}">
                      <a16:colId xmlns:a16="http://schemas.microsoft.com/office/drawing/2014/main" val="3145564756"/>
                    </a:ext>
                  </a:extLst>
                </a:gridCol>
                <a:gridCol w="568675">
                  <a:extLst>
                    <a:ext uri="{9D8B030D-6E8A-4147-A177-3AD203B41FA5}">
                      <a16:colId xmlns:a16="http://schemas.microsoft.com/office/drawing/2014/main" val="990156086"/>
                    </a:ext>
                  </a:extLst>
                </a:gridCol>
                <a:gridCol w="448954">
                  <a:extLst>
                    <a:ext uri="{9D8B030D-6E8A-4147-A177-3AD203B41FA5}">
                      <a16:colId xmlns:a16="http://schemas.microsoft.com/office/drawing/2014/main" val="1728081207"/>
                    </a:ext>
                  </a:extLst>
                </a:gridCol>
                <a:gridCol w="628536">
                  <a:extLst>
                    <a:ext uri="{9D8B030D-6E8A-4147-A177-3AD203B41FA5}">
                      <a16:colId xmlns:a16="http://schemas.microsoft.com/office/drawing/2014/main" val="1355642815"/>
                    </a:ext>
                  </a:extLst>
                </a:gridCol>
                <a:gridCol w="513214">
                  <a:extLst>
                    <a:ext uri="{9D8B030D-6E8A-4147-A177-3AD203B41FA5}">
                      <a16:colId xmlns:a16="http://schemas.microsoft.com/office/drawing/2014/main" val="1435769424"/>
                    </a:ext>
                  </a:extLst>
                </a:gridCol>
                <a:gridCol w="568675">
                  <a:extLst>
                    <a:ext uri="{9D8B030D-6E8A-4147-A177-3AD203B41FA5}">
                      <a16:colId xmlns:a16="http://schemas.microsoft.com/office/drawing/2014/main" val="1070771490"/>
                    </a:ext>
                  </a:extLst>
                </a:gridCol>
                <a:gridCol w="628536">
                  <a:extLst>
                    <a:ext uri="{9D8B030D-6E8A-4147-A177-3AD203B41FA5}">
                      <a16:colId xmlns:a16="http://schemas.microsoft.com/office/drawing/2014/main" val="2175315253"/>
                    </a:ext>
                  </a:extLst>
                </a:gridCol>
                <a:gridCol w="568675">
                  <a:extLst>
                    <a:ext uri="{9D8B030D-6E8A-4147-A177-3AD203B41FA5}">
                      <a16:colId xmlns:a16="http://schemas.microsoft.com/office/drawing/2014/main" val="1602175738"/>
                    </a:ext>
                  </a:extLst>
                </a:gridCol>
                <a:gridCol w="476635">
                  <a:extLst>
                    <a:ext uri="{9D8B030D-6E8A-4147-A177-3AD203B41FA5}">
                      <a16:colId xmlns:a16="http://schemas.microsoft.com/office/drawing/2014/main" val="1981838373"/>
                    </a:ext>
                  </a:extLst>
                </a:gridCol>
                <a:gridCol w="628536">
                  <a:extLst>
                    <a:ext uri="{9D8B030D-6E8A-4147-A177-3AD203B41FA5}">
                      <a16:colId xmlns:a16="http://schemas.microsoft.com/office/drawing/2014/main" val="1851120406"/>
                    </a:ext>
                  </a:extLst>
                </a:gridCol>
                <a:gridCol w="513214">
                  <a:extLst>
                    <a:ext uri="{9D8B030D-6E8A-4147-A177-3AD203B41FA5}">
                      <a16:colId xmlns:a16="http://schemas.microsoft.com/office/drawing/2014/main" val="1797091357"/>
                    </a:ext>
                  </a:extLst>
                </a:gridCol>
                <a:gridCol w="466912">
                  <a:extLst>
                    <a:ext uri="{9D8B030D-6E8A-4147-A177-3AD203B41FA5}">
                      <a16:colId xmlns:a16="http://schemas.microsoft.com/office/drawing/2014/main" val="1955731732"/>
                    </a:ext>
                  </a:extLst>
                </a:gridCol>
                <a:gridCol w="628536">
                  <a:extLst>
                    <a:ext uri="{9D8B030D-6E8A-4147-A177-3AD203B41FA5}">
                      <a16:colId xmlns:a16="http://schemas.microsoft.com/office/drawing/2014/main" val="4181721322"/>
                    </a:ext>
                  </a:extLst>
                </a:gridCol>
              </a:tblGrid>
              <a:tr h="8737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ประเภทการตรวจ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2559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2560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2561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2562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2563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รวมปี  59 - 63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49534"/>
                  </a:ext>
                </a:extLst>
              </a:tr>
              <a:tr h="418178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ร้อยละที่ผ่าน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ร้อยละที่ผ่าน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ร้อยละที่ผ่าน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ร้อยละที่ผ่าน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ร้อยละที่ผ่าน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ร้อยละที่ผ่าน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1320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ด้านเคมี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14,967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14,284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95.44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15,716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15133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96.29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16,716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16,236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97.13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15,344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15,101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98.42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12,432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12,306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98.99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75,175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73,060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97.19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805180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ด้านจุลินทรีย์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674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422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62.61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790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510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64.56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610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486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79.67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509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457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89.78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380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315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82.89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2,963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2,190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73.91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854394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15,641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14,706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66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94.02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16,506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15643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66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94.77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17,326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16,722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66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96.51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15,853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15,558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66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98.14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12,812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12,621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66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98.51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78,138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75,250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66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96.30</a:t>
                      </a:r>
                    </a:p>
                  </a:txBody>
                  <a:tcPr marL="7336" marR="7336" marT="73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35383"/>
                  </a:ext>
                </a:extLst>
              </a:tr>
            </a:tbl>
          </a:graphicData>
        </a:graphic>
      </p:graphicFrame>
      <p:sp>
        <p:nvSpPr>
          <p:cNvPr id="8" name="Text Box 5">
            <a:extLst>
              <a:ext uri="{FF2B5EF4-FFF2-40B4-BE49-F238E27FC236}">
                <a16:creationId xmlns:a16="http://schemas.microsoft.com/office/drawing/2014/main" id="{39CDB439-41EB-42FB-BC35-C0F08CF62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6" y="322499"/>
            <a:ext cx="10906126" cy="1015663"/>
          </a:xfrm>
          <a:prstGeom prst="rect">
            <a:avLst/>
          </a:prstGeom>
          <a:solidFill>
            <a:srgbClr val="05683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ผลการตรวจวิเคราะห์อาหารด้วยวิธีทดสอบเบื้องต้น (ด้านเคมีและจุลินทรีย์) ปี 59 - 63</a:t>
            </a:r>
          </a:p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โดยหน่วยตรวจสอบเคลื่อนที่เพื่อความปลอดภัยอาหาร เขตสุขภาพที่ 8 อุดรธานี  </a:t>
            </a:r>
            <a:endParaRPr lang="th-TH" alt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CBA83071-FCED-4816-8FE5-5343E1CFF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532896"/>
              </p:ext>
            </p:extLst>
          </p:nvPr>
        </p:nvGraphicFramePr>
        <p:xfrm>
          <a:off x="3300412" y="3533774"/>
          <a:ext cx="5591174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786676A6-6D56-463A-B030-A4027F10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F4E8-DA4A-4E28-907F-5E098773927E}" type="slidenum">
              <a:rPr lang="en-US" altLang="th-TH" smtClean="0"/>
              <a:pPr>
                <a:defRPr/>
              </a:pPr>
              <a:t>6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2145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0F66E469-9324-44F5-BBA4-5EB97DA82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48799"/>
              </p:ext>
            </p:extLst>
          </p:nvPr>
        </p:nvGraphicFramePr>
        <p:xfrm>
          <a:off x="1159565" y="1861943"/>
          <a:ext cx="9872870" cy="4215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370">
                  <a:extLst>
                    <a:ext uri="{9D8B030D-6E8A-4147-A177-3AD203B41FA5}">
                      <a16:colId xmlns:a16="http://schemas.microsoft.com/office/drawing/2014/main" val="1453150273"/>
                    </a:ext>
                  </a:extLst>
                </a:gridCol>
                <a:gridCol w="2659987">
                  <a:extLst>
                    <a:ext uri="{9D8B030D-6E8A-4147-A177-3AD203B41FA5}">
                      <a16:colId xmlns:a16="http://schemas.microsoft.com/office/drawing/2014/main" val="577327579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3023126175"/>
                    </a:ext>
                  </a:extLst>
                </a:gridCol>
                <a:gridCol w="1948070">
                  <a:extLst>
                    <a:ext uri="{9D8B030D-6E8A-4147-A177-3AD203B41FA5}">
                      <a16:colId xmlns:a16="http://schemas.microsoft.com/office/drawing/2014/main" val="142705149"/>
                    </a:ext>
                  </a:extLst>
                </a:gridCol>
                <a:gridCol w="2001078">
                  <a:extLst>
                    <a:ext uri="{9D8B030D-6E8A-4147-A177-3AD203B41FA5}">
                      <a16:colId xmlns:a16="http://schemas.microsoft.com/office/drawing/2014/main" val="2366315994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2563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127558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จำนวนทั้งหมด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ตกมาตรฐาน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ร้อยละที่ตกมาตรฐาน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2263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อุดรธานี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2,096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31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14190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หนองคาย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,</a:t>
                      </a: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364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59407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หนองบัวลำภู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,</a:t>
                      </a: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136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5979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เลย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,</a:t>
                      </a: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352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13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78804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947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19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55287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บึงกาฬ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,660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032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นครพนม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,877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22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655595"/>
                  </a:ext>
                </a:extLst>
              </a:tr>
              <a:tr h="361315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u="non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  <a:endParaRPr lang="en-US" sz="16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260" marR="482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12,432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95193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56868B21-A2BA-4C34-B7FE-D43B20FDD7EF}"/>
              </a:ext>
            </a:extLst>
          </p:cNvPr>
          <p:cNvSpPr/>
          <p:nvPr/>
        </p:nvSpPr>
        <p:spPr>
          <a:xfrm>
            <a:off x="951721" y="238540"/>
            <a:ext cx="10207691" cy="1440969"/>
          </a:xfrm>
          <a:prstGeom prst="roundRect">
            <a:avLst/>
          </a:prstGeom>
          <a:solidFill>
            <a:srgbClr val="0568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ผลการตรวจวิเคราะห์อาหารด้วยวิธีทดสอบเบื้องต้น (ด้านเคมี)</a:t>
            </a:r>
          </a:p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โดยหน่วยตรวจสอบเคลื่อนที่เพื่อความปลอดภัยอาหาร เขตสุขภาพที่ 8 อุดรธานี </a:t>
            </a:r>
          </a:p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(ตุลาคม 62 – มิถุนายน 63)</a:t>
            </a:r>
            <a:endParaRPr lang="th-TH" dirty="0"/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7229065D-C266-410B-A038-A0107F77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F4E8-DA4A-4E28-907F-5E098773927E}" type="slidenum">
              <a:rPr lang="en-US" altLang="th-TH" smtClean="0"/>
              <a:pPr>
                <a:defRPr/>
              </a:pPr>
              <a:t>7</a:t>
            </a:fld>
            <a:endParaRPr lang="th-TH" alt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566BBF4-B009-4EED-873A-437329195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208" y="147322"/>
            <a:ext cx="2161858" cy="162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8D1C468B-CB04-4531-97CF-13D92896B972}"/>
              </a:ext>
            </a:extLst>
          </p:cNvPr>
          <p:cNvSpPr/>
          <p:nvPr/>
        </p:nvSpPr>
        <p:spPr>
          <a:xfrm>
            <a:off x="509879" y="292425"/>
            <a:ext cx="11210925" cy="1073150"/>
          </a:xfrm>
          <a:prstGeom prst="roundRect">
            <a:avLst/>
          </a:prstGeom>
          <a:solidFill>
            <a:srgbClr val="056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ผลการตรวจวิเคราะห์อาหารทางด้านเคมี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ปี</a:t>
            </a:r>
            <a:r>
              <a:rPr lang="en-US" sz="3200" b="1" kern="1200" dirty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2563 (</a:t>
            </a:r>
            <a:r>
              <a:rPr lang="en-US" sz="3200" b="1" kern="1200" dirty="0" err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ตุลาคม</a:t>
            </a:r>
            <a:r>
              <a:rPr lang="en-US" sz="3200" b="1" kern="1200" dirty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62 – </a:t>
            </a:r>
            <a:r>
              <a:rPr lang="th-TH" sz="3200" b="1" kern="1200" dirty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มิถุนายน</a:t>
            </a:r>
            <a:r>
              <a:rPr lang="en-US" sz="3200" b="1" kern="1200" dirty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63)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3200" b="1" kern="1200" dirty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ตามประเภทการตรวจวิเคราะห์</a:t>
            </a:r>
            <a:endParaRPr lang="en-US" sz="3200" b="1" kern="1200" dirty="0">
              <a:solidFill>
                <a:schemeClr val="bg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9219" name="AutoShape 12" descr="ผลการค้นหารูปภาพสำหรับ กระสับกระส่าย"/>
          <p:cNvSpPr>
            <a:spLocks noChangeAspect="1" noChangeArrowheads="1"/>
          </p:cNvSpPr>
          <p:nvPr/>
        </p:nvSpPr>
        <p:spPr bwMode="auto">
          <a:xfrm>
            <a:off x="16795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9302" name="Rectangle 1"/>
          <p:cNvSpPr>
            <a:spLocks noChangeArrowheads="1"/>
          </p:cNvSpPr>
          <p:nvPr/>
        </p:nvSpPr>
        <p:spPr bwMode="auto">
          <a:xfrm>
            <a:off x="1524001" y="-330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h-TH" altLang="th-TH"/>
          </a:p>
        </p:txBody>
      </p:sp>
      <p:sp>
        <p:nvSpPr>
          <p:cNvPr id="9303" name="AutoShape 9" descr="https://entrance.rmutl.ac.th/R2/1.gif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9220" name="Picture 2" descr="D:\logo-MO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6" y="240559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39C95402-995F-429E-B890-4052BCDB4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5347"/>
              </p:ext>
            </p:extLst>
          </p:nvPr>
        </p:nvGraphicFramePr>
        <p:xfrm>
          <a:off x="1220639" y="1675227"/>
          <a:ext cx="9750723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298">
                  <a:extLst>
                    <a:ext uri="{9D8B030D-6E8A-4147-A177-3AD203B41FA5}">
                      <a16:colId xmlns:a16="http://schemas.microsoft.com/office/drawing/2014/main" val="3729649923"/>
                    </a:ext>
                  </a:extLst>
                </a:gridCol>
                <a:gridCol w="1782939">
                  <a:extLst>
                    <a:ext uri="{9D8B030D-6E8A-4147-A177-3AD203B41FA5}">
                      <a16:colId xmlns:a16="http://schemas.microsoft.com/office/drawing/2014/main" val="652656994"/>
                    </a:ext>
                  </a:extLst>
                </a:gridCol>
                <a:gridCol w="1711397">
                  <a:extLst>
                    <a:ext uri="{9D8B030D-6E8A-4147-A177-3AD203B41FA5}">
                      <a16:colId xmlns:a16="http://schemas.microsoft.com/office/drawing/2014/main" val="3450349688"/>
                    </a:ext>
                  </a:extLst>
                </a:gridCol>
                <a:gridCol w="1697089">
                  <a:extLst>
                    <a:ext uri="{9D8B030D-6E8A-4147-A177-3AD203B41FA5}">
                      <a16:colId xmlns:a16="http://schemas.microsoft.com/office/drawing/2014/main" val="1733789962"/>
                    </a:ext>
                  </a:extLst>
                </a:gridCol>
              </a:tblGrid>
              <a:tr h="439420"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ประเภทการตรวจวิเคราะห์</a:t>
                      </a:r>
                      <a:endParaRPr lang="th-TH" sz="23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 (ตัวอย่าง)</a:t>
                      </a:r>
                      <a:endParaRPr lang="th-TH" sz="23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ไม่ผ่านมาตรฐาน</a:t>
                      </a:r>
                      <a:endParaRPr lang="th-TH" sz="23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3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175076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สารโพลา</a:t>
                      </a:r>
                      <a:r>
                        <a:rPr lang="th-TH" sz="23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ร์</a:t>
                      </a:r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ในน้ำมันทอดซ้ำ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524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5.34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788978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ค่าไอโอดีนในเกลือบริโภค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239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1.67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335776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สารเคมีกำจัดศัตรูพืชตกค้างในผักและผลไม้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7,049</a:t>
                      </a:r>
                      <a:endParaRPr lang="th-TH" sz="23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1.09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508210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สารฟอร์มาลีน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1,373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1.09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42647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สารเร่งเนื้อแดงในเนื้อสุกร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412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3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0.49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096170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สารกันรา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733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693681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สารฟอกขาว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413</a:t>
                      </a:r>
                      <a:endParaRPr lang="th-TH" sz="23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674283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สารบอแรก</a:t>
                      </a:r>
                      <a:r>
                        <a:rPr lang="th-TH" sz="23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ซ์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1,689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385902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12,432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126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1.01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806" marR="15806" marT="158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190997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E6EC44D-FC86-4A55-8DEB-CC4B4DD3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F4E8-DA4A-4E28-907F-5E098773927E}" type="slidenum">
              <a:rPr lang="en-US" altLang="th-TH" smtClean="0"/>
              <a:pPr>
                <a:defRPr/>
              </a:pPr>
              <a:t>8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9854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1217421A-8444-48AA-83DA-D9DF1D3D5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21277"/>
              </p:ext>
            </p:extLst>
          </p:nvPr>
        </p:nvGraphicFramePr>
        <p:xfrm>
          <a:off x="1980081" y="1369584"/>
          <a:ext cx="9393445" cy="5031612"/>
        </p:xfrm>
        <a:graphic>
          <a:graphicData uri="http://schemas.openxmlformats.org/drawingml/2006/table">
            <a:tbl>
              <a:tblPr/>
              <a:tblGrid>
                <a:gridCol w="1455576">
                  <a:extLst>
                    <a:ext uri="{9D8B030D-6E8A-4147-A177-3AD203B41FA5}">
                      <a16:colId xmlns:a16="http://schemas.microsoft.com/office/drawing/2014/main" val="2343495235"/>
                    </a:ext>
                  </a:extLst>
                </a:gridCol>
                <a:gridCol w="2023449">
                  <a:extLst>
                    <a:ext uri="{9D8B030D-6E8A-4147-A177-3AD203B41FA5}">
                      <a16:colId xmlns:a16="http://schemas.microsoft.com/office/drawing/2014/main" val="3632408989"/>
                    </a:ext>
                  </a:extLst>
                </a:gridCol>
                <a:gridCol w="2042253">
                  <a:extLst>
                    <a:ext uri="{9D8B030D-6E8A-4147-A177-3AD203B41FA5}">
                      <a16:colId xmlns:a16="http://schemas.microsoft.com/office/drawing/2014/main" val="2045453228"/>
                    </a:ext>
                  </a:extLst>
                </a:gridCol>
                <a:gridCol w="2734004">
                  <a:extLst>
                    <a:ext uri="{9D8B030D-6E8A-4147-A177-3AD203B41FA5}">
                      <a16:colId xmlns:a16="http://schemas.microsoft.com/office/drawing/2014/main" val="3960783451"/>
                    </a:ext>
                  </a:extLst>
                </a:gridCol>
                <a:gridCol w="1138163">
                  <a:extLst>
                    <a:ext uri="{9D8B030D-6E8A-4147-A177-3AD203B41FA5}">
                      <a16:colId xmlns:a16="http://schemas.microsoft.com/office/drawing/2014/main" val="3979294941"/>
                    </a:ext>
                  </a:extLst>
                </a:gridCol>
              </a:tblGrid>
              <a:tr h="2900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โรงพยาบาลที่ดำเนินกิจกรรมในปี 2563</a:t>
                      </a:r>
                    </a:p>
                  </a:txBody>
                  <a:tcPr marL="4086" marR="4086" marT="40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32944"/>
                  </a:ext>
                </a:extLst>
              </a:tr>
              <a:tr h="2655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รพ.ทั้งหมด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รพ.ที่ดำเนินกิจกรรม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019197"/>
                  </a:ext>
                </a:extLst>
              </a:tr>
              <a:tr h="502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อุดรธานี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77918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359285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หนองคาย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44.44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2143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นครพนม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79941"/>
                  </a:ext>
                </a:extLst>
              </a:tr>
              <a:tr h="5729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บึงกาฬ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54277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เลย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137341"/>
                  </a:ext>
                </a:extLst>
              </a:tr>
              <a:tr h="51376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หนองบัวลำภู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66063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94.32</a:t>
                      </a:r>
                    </a:p>
                  </a:txBody>
                  <a:tcPr marL="4086" marR="4086" marT="4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64467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6139AB95-FC01-4324-A07C-67F866D864F8}"/>
              </a:ext>
            </a:extLst>
          </p:cNvPr>
          <p:cNvSpPr/>
          <p:nvPr/>
        </p:nvSpPr>
        <p:spPr>
          <a:xfrm>
            <a:off x="1903445" y="331304"/>
            <a:ext cx="9629191" cy="860619"/>
          </a:xfrm>
          <a:prstGeom prst="roundRect">
            <a:avLst/>
          </a:prstGeom>
          <a:solidFill>
            <a:srgbClr val="0568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ผลการดำเนินงานโรงพยาบาลอาหารปลอดภัย เขตสุขภาพที่ 8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87DB61C-9953-4880-9F3F-15069BC2C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5" y="366610"/>
            <a:ext cx="1809750" cy="2533650"/>
          </a:xfrm>
          <a:prstGeom prst="rect">
            <a:avLst/>
          </a:prstGeom>
        </p:spPr>
      </p:pic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53431003-D1E8-4692-A5CC-0EAE7071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DA7F-8205-4DDB-80C7-D6CE2DD3E0EC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9741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2306</Words>
  <Application>Microsoft Office PowerPoint</Application>
  <PresentationFormat>แบบจอกว้าง</PresentationFormat>
  <Paragraphs>656</Paragraphs>
  <Slides>21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TH SarabunPSK</vt:lpstr>
      <vt:lpstr>Office Theme</vt:lpstr>
      <vt:lpstr>ผลการดำเนินงาน Service Plan สาขาคุ้มครองผู้บริโภคด้านผลิตภัณฑ์สุขภาพ และอาหารปลอดภัย เขตสุขภาพที่ 8 ปี 2563 รอบ 9 เดือน (ตุลาคม 2562 – มิถุนายน 2563)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ปัญหาและอุปสรรคในการดำเนินงานอาหารปลอดภัย ปี 2563</vt:lpstr>
      <vt:lpstr>งานนำเสนอ PowerPoint</vt:lpstr>
      <vt:lpstr>งานนำเสนอ PowerPoint</vt:lpstr>
      <vt:lpstr>งานนำเสนอ PowerPoint</vt:lpstr>
      <vt:lpstr>การดำเนินงานโรงพยาบาลอาหารปลอดภัย จังหวัดสกลนคร</vt:lpstr>
      <vt:lpstr>งานนำเสนอ PowerPoint</vt:lpstr>
      <vt:lpstr>งานนำเสนอ PowerPoint</vt:lpstr>
      <vt:lpstr>โรงพยาบาลทุกแห่ง จัดให้กลุ่มเกษตรกรนำผลผลิตมาจำหน่าย “ตลาดนัดสีเขียว” 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Plan สาขาคุ้มครองผู้บริโภคด้านผลิตภัณฑ์สุขภาพและอาหารปลอดภัย เขตสุขภาพที่ 8</dc:title>
  <dc:creator>Chaivichit Chaiyasit</dc:creator>
  <cp:lastModifiedBy>Chaivichit Chaiyasit</cp:lastModifiedBy>
  <cp:revision>9</cp:revision>
  <dcterms:created xsi:type="dcterms:W3CDTF">2020-08-02T10:53:31Z</dcterms:created>
  <dcterms:modified xsi:type="dcterms:W3CDTF">2020-08-06T03:11:05Z</dcterms:modified>
</cp:coreProperties>
</file>