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61" r:id="rId4"/>
    <p:sldId id="263" r:id="rId5"/>
    <p:sldId id="278" r:id="rId6"/>
    <p:sldId id="279" r:id="rId7"/>
    <p:sldId id="272" r:id="rId8"/>
    <p:sldId id="276" r:id="rId9"/>
    <p:sldId id="277" r:id="rId10"/>
    <p:sldId id="280" r:id="rId11"/>
    <p:sldId id="281" r:id="rId12"/>
    <p:sldId id="271" r:id="rId13"/>
  </p:sldIdLst>
  <p:sldSz cx="9144000" cy="5143500" type="screen16x9"/>
  <p:notesSz cx="9144000" cy="51435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5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th-TH" sz="1400"/>
              <a:t>หลักสูตร อสม.หมอประจำบ้าน(80,000 คน) ร้อยละ 100</a:t>
            </a:r>
          </a:p>
        </c:rich>
      </c:tx>
      <c:layout/>
      <c:overlay val="0"/>
      <c:spPr>
        <a:solidFill>
          <a:srgbClr val="F79646">
            <a:lumMod val="40000"/>
            <a:lumOff val="60000"/>
          </a:srgb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'[รายงานการบันทึกข้อมูล อสม.หมอประจำบ้าน_2020-08-05_06_01_37).xlsx]Sheet1'!$E$3:$E$5</c:f>
              <c:strCache>
                <c:ptCount val="1"/>
                <c:pt idx="0">
                  <c:v>หลักสูตร อสม.หมอประจำบ้าน(80,000 คน) ร้อยละ</c:v>
                </c:pt>
              </c:strCache>
            </c:strRef>
          </c:tx>
          <c:invertIfNegative val="0"/>
          <c:cat>
            <c:strRef>
              <c:f>'[รายงานการบันทึกข้อมูล อสม.หมอประจำบ้าน_2020-08-05_06_01_37).xlsx]Sheet1'!$A$6:$D$18</c:f>
              <c:strCache>
                <c:ptCount val="13"/>
                <c:pt idx="0">
                  <c:v>เขตฯที่ 1</c:v>
                </c:pt>
                <c:pt idx="1">
                  <c:v>เขตฯที่ 2</c:v>
                </c:pt>
                <c:pt idx="2">
                  <c:v>เขตฯที่ 3</c:v>
                </c:pt>
                <c:pt idx="3">
                  <c:v>เขตฯที่ 4</c:v>
                </c:pt>
                <c:pt idx="4">
                  <c:v>เขตฯที่ 5</c:v>
                </c:pt>
                <c:pt idx="5">
                  <c:v>เขตฯที่ 6</c:v>
                </c:pt>
                <c:pt idx="6">
                  <c:v>เขตฯที่ 7</c:v>
                </c:pt>
                <c:pt idx="7">
                  <c:v>เขตฯที่ 8</c:v>
                </c:pt>
                <c:pt idx="8">
                  <c:v>เขตฯที่ 9</c:v>
                </c:pt>
                <c:pt idx="9">
                  <c:v>เขตฯที่ 10</c:v>
                </c:pt>
                <c:pt idx="10">
                  <c:v>เขตฯที่ 11</c:v>
                </c:pt>
                <c:pt idx="11">
                  <c:v>เขตฯที่ 12</c:v>
                </c:pt>
                <c:pt idx="12">
                  <c:v>รวม</c:v>
                </c:pt>
              </c:strCache>
            </c:strRef>
          </c:cat>
          <c:val>
            <c:numRef>
              <c:f>'[รายงานการบันทึกข้อมูล อสม.หมอประจำบ้าน_2020-08-05_06_01_37).xlsx]Sheet1'!$E$6:$E$18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091584"/>
        <c:axId val="141093120"/>
        <c:axId val="0"/>
      </c:bar3DChart>
      <c:catAx>
        <c:axId val="14109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093120"/>
        <c:crosses val="autoZero"/>
        <c:auto val="1"/>
        <c:lblAlgn val="ctr"/>
        <c:lblOffset val="100"/>
        <c:noMultiLvlLbl val="0"/>
      </c:catAx>
      <c:valAx>
        <c:axId val="1410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91584"/>
        <c:crosses val="autoZero"/>
        <c:crossBetween val="between"/>
      </c:valAx>
    </c:plotArea>
    <c:plotVisOnly val="1"/>
    <c:dispBlanksAs val="gap"/>
    <c:showDLblsOverMax val="0"/>
  </c:chart>
  <c:spPr>
    <a:solidFill>
      <a:srgbClr val="EEECE1">
        <a:lumMod val="9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th-TH" sz="1200"/>
              <a:t>อสม.มีศักยภาพตามเกณฑ์ที่กำหนด
(ร้อยละ 70) ร้อยละ100</a:t>
            </a:r>
          </a:p>
        </c:rich>
      </c:tx>
      <c:layout/>
      <c:overlay val="0"/>
      <c:spPr>
        <a:solidFill>
          <a:srgbClr val="C0504D">
            <a:lumMod val="40000"/>
            <a:lumOff val="60000"/>
          </a:srgb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'[รายงานการบันทึกข้อมูล อสม.หมอประจำบ้าน_2020-08-05_06_01_37).xlsx]Sheet1'!$H$3:$H$5</c:f>
              <c:strCache>
                <c:ptCount val="1"/>
                <c:pt idx="0">
                  <c:v>อสม.มีศักยภาพตามเกณฑ์ที่กำหนดอสม.
(ร้อยละ 70) ร้อยละ</c:v>
                </c:pt>
              </c:strCache>
            </c:strRef>
          </c:tx>
          <c:invertIfNegative val="0"/>
          <c:cat>
            <c:strRef>
              <c:f>'[รายงานการบันทึกข้อมูล อสม.หมอประจำบ้าน_2020-08-05_06_01_37).xlsx]Sheet1'!$A$6:$G$18</c:f>
              <c:strCache>
                <c:ptCount val="26"/>
                <c:pt idx="0">
                  <c:v>เขตฯที่ 1</c:v>
                </c:pt>
                <c:pt idx="1">
                  <c:v>เขตฯที่ 2</c:v>
                </c:pt>
                <c:pt idx="2">
                  <c:v>เขตฯที่ 3</c:v>
                </c:pt>
                <c:pt idx="3">
                  <c:v>เขตฯที่ 4</c:v>
                </c:pt>
                <c:pt idx="4">
                  <c:v>เขตฯที่ 5</c:v>
                </c:pt>
                <c:pt idx="5">
                  <c:v>เขตฯที่ 6</c:v>
                </c:pt>
                <c:pt idx="6">
                  <c:v>เขตฯที่ 7</c:v>
                </c:pt>
                <c:pt idx="7">
                  <c:v>เขตฯที่ 8</c:v>
                </c:pt>
                <c:pt idx="8">
                  <c:v>เขตฯที่ 9</c:v>
                </c:pt>
                <c:pt idx="9">
                  <c:v>เขตฯที่ 10</c:v>
                </c:pt>
                <c:pt idx="10">
                  <c:v>เขตฯที่ 11</c:v>
                </c:pt>
                <c:pt idx="11">
                  <c:v>เขตฯที่ 12</c:v>
                </c:pt>
                <c:pt idx="12">
                  <c:v>รวม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</c:strCache>
            </c:strRef>
          </c:cat>
          <c:val>
            <c:numRef>
              <c:f>'[รายงานการบันทึกข้อมูล อสม.หมอประจำบ้าน_2020-08-05_06_01_37).xlsx]Sheet1'!$H$6:$H$18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314304"/>
        <c:axId val="141324288"/>
        <c:axId val="0"/>
      </c:bar3DChart>
      <c:catAx>
        <c:axId val="14131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24288"/>
        <c:crosses val="autoZero"/>
        <c:auto val="1"/>
        <c:lblAlgn val="ctr"/>
        <c:lblOffset val="100"/>
        <c:noMultiLvlLbl val="0"/>
      </c:catAx>
      <c:valAx>
        <c:axId val="14132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14304"/>
        <c:crosses val="autoZero"/>
        <c:crossBetween val="between"/>
      </c:valAx>
    </c:plotArea>
    <c:plotVisOnly val="1"/>
    <c:dispBlanksAs val="gap"/>
    <c:showDLblsOverMax val="0"/>
  </c:chart>
  <c:spPr>
    <a:solidFill>
      <a:srgbClr val="C0504D">
        <a:lumMod val="20000"/>
        <a:lumOff val="80000"/>
      </a:srgb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th-TH" sz="1200"/>
              <a:t>ผู้ป่วยกลุ่มเป้าหมายมีคุณภาพชีวิตที่ดี
(ร้อยละ 70) ร้อยละ 100</a:t>
            </a:r>
          </a:p>
        </c:rich>
      </c:tx>
      <c:layout>
        <c:manualLayout>
          <c:xMode val="edge"/>
          <c:yMode val="edge"/>
          <c:x val="0.18059711286089239"/>
          <c:y val="2.3148148148148147E-2"/>
        </c:manualLayout>
      </c:layout>
      <c:overlay val="0"/>
      <c:spPr>
        <a:solidFill>
          <a:srgbClr val="F79646">
            <a:lumMod val="40000"/>
            <a:lumOff val="60000"/>
          </a:srgb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988407699037618E-2"/>
          <c:y val="0.29765055409740448"/>
          <c:w val="0.85794400699912521"/>
          <c:h val="0.44435002916302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'[รายงานการบันทึกข้อมูล อสม.หมอประจำบ้าน_2020-08-05_06_01_37).xlsx]Sheet1'!$N$3:$N$5</c:f>
              <c:strCache>
                <c:ptCount val="1"/>
                <c:pt idx="0">
                  <c:v>ผู้ป่วยกลุ่มเป้าหมายมีคุณภาพชีวิตที่ดี(ร้อยละ 70) ร้อยละ</c:v>
                </c:pt>
              </c:strCache>
            </c:strRef>
          </c:tx>
          <c:invertIfNegative val="0"/>
          <c:cat>
            <c:strRef>
              <c:f>'[รายงานการบันทึกข้อมูล อสม.หมอประจำบ้าน_2020-08-05_06_01_37).xlsx]Sheet1'!$A$6:$M$18</c:f>
              <c:strCache>
                <c:ptCount val="39"/>
                <c:pt idx="0">
                  <c:v>เขตฯที่ 1</c:v>
                </c:pt>
                <c:pt idx="1">
                  <c:v>เขตฯที่ 2</c:v>
                </c:pt>
                <c:pt idx="2">
                  <c:v>เขตฯที่ 3</c:v>
                </c:pt>
                <c:pt idx="3">
                  <c:v>เขตฯที่ 4</c:v>
                </c:pt>
                <c:pt idx="4">
                  <c:v>เขตฯที่ 5</c:v>
                </c:pt>
                <c:pt idx="5">
                  <c:v>เขตฯที่ 6</c:v>
                </c:pt>
                <c:pt idx="6">
                  <c:v>เขตฯที่ 7</c:v>
                </c:pt>
                <c:pt idx="7">
                  <c:v>เขตฯที่ 8</c:v>
                </c:pt>
                <c:pt idx="8">
                  <c:v>เขตฯที่ 9</c:v>
                </c:pt>
                <c:pt idx="9">
                  <c:v>เขตฯที่ 10</c:v>
                </c:pt>
                <c:pt idx="10">
                  <c:v>เขตฯที่ 11</c:v>
                </c:pt>
                <c:pt idx="11">
                  <c:v>เขตฯที่ 12</c:v>
                </c:pt>
                <c:pt idx="12">
                  <c:v>รวม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</c:strCache>
            </c:strRef>
          </c:cat>
          <c:val>
            <c:numRef>
              <c:f>'[รายงานการบันทึกข้อมูล อสม.หมอประจำบ้าน_2020-08-05_06_01_37).xlsx]Sheet1'!$N$6:$N$18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357056"/>
        <c:axId val="141358592"/>
        <c:axId val="0"/>
      </c:bar3DChart>
      <c:catAx>
        <c:axId val="14135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58592"/>
        <c:crosses val="autoZero"/>
        <c:auto val="1"/>
        <c:lblAlgn val="ctr"/>
        <c:lblOffset val="100"/>
        <c:noMultiLvlLbl val="0"/>
      </c:catAx>
      <c:valAx>
        <c:axId val="14135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57056"/>
        <c:crosses val="autoZero"/>
        <c:crossBetween val="between"/>
      </c:valAx>
    </c:plotArea>
    <c:plotVisOnly val="1"/>
    <c:dispBlanksAs val="gap"/>
    <c:showDLblsOverMax val="0"/>
  </c:chart>
  <c:spPr>
    <a:solidFill>
      <a:srgbClr val="F79646">
        <a:lumMod val="60000"/>
        <a:lumOff val="40000"/>
      </a:srgb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th-TH" sz="1400"/>
              <a:t>หลักสูตร อสม.หมอประจำบ้าน
( </a:t>
            </a:r>
            <a:r>
              <a:rPr lang="en-US" sz="1400"/>
              <a:t>7,936</a:t>
            </a:r>
            <a:r>
              <a:rPr lang="th-TH" sz="1400"/>
              <a:t>คน) ร้อยละ</a:t>
            </a:r>
            <a:r>
              <a:rPr lang="en-US" sz="1400"/>
              <a:t> 100</a:t>
            </a:r>
            <a:endParaRPr lang="th-TH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'[รายงานการบันทึกข้อมูล อสม.หมอประจำบ้าน_2020-08-05_06_02_05).xlsx]Worksheet'!$E$3:$E$5</c:f>
              <c:strCache>
                <c:ptCount val="1"/>
                <c:pt idx="0">
                  <c:v>หลักสูตร อสม.หมอประจำบ้าน
(80,000 คน) ร้อยละ</c:v>
                </c:pt>
              </c:strCache>
            </c:strRef>
          </c:tx>
          <c:invertIfNegative val="0"/>
          <c:cat>
            <c:strRef>
              <c:f>'[รายงานการบันทึกข้อมูล อสม.หมอประจำบ้าน_2020-08-05_06_02_05).xlsx]Worksheet'!$A$6:$D$13</c:f>
              <c:strCache>
                <c:ptCount val="8"/>
                <c:pt idx="0">
                  <c:v>นครพนม</c:v>
                </c:pt>
                <c:pt idx="1">
                  <c:v>บึงกาฬ</c:v>
                </c:pt>
                <c:pt idx="2">
                  <c:v>เลย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'[รายงานการบันทึกข้อมูล อสม.หมอประจำบ้าน_2020-08-05_06_02_05).xlsx]Worksheet'!$E$6:$E$13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368320"/>
        <c:axId val="141435648"/>
        <c:axId val="0"/>
      </c:bar3DChart>
      <c:catAx>
        <c:axId val="14136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1435648"/>
        <c:crosses val="autoZero"/>
        <c:auto val="1"/>
        <c:lblAlgn val="ctr"/>
        <c:lblOffset val="100"/>
        <c:noMultiLvlLbl val="0"/>
      </c:catAx>
      <c:valAx>
        <c:axId val="14143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68320"/>
        <c:crosses val="autoZero"/>
        <c:crossBetween val="between"/>
      </c:valAx>
    </c:plotArea>
    <c:plotVisOnly val="1"/>
    <c:dispBlanksAs val="gap"/>
    <c:showDLblsOverMax val="0"/>
  </c:chart>
  <c:spPr>
    <a:solidFill>
      <a:srgbClr val="4F81BD">
        <a:lumMod val="40000"/>
        <a:lumOff val="60000"/>
      </a:srgb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014588801399826"/>
          <c:y val="2.3148148148148147E-2"/>
        </c:manualLayout>
      </c:layout>
      <c:overlay val="0"/>
      <c:txPr>
        <a:bodyPr/>
        <a:lstStyle/>
        <a:p>
          <a:pPr>
            <a:defRPr sz="1400"/>
          </a:pPr>
          <a:endParaRPr lang="th-TH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'[รายงานการบันทึกข้อมูล อสม.หมอประจำบ้าน_2020-08-05_06_02_05).xlsx]Worksheet'!$H$3:$H$5</c:f>
              <c:strCache>
                <c:ptCount val="1"/>
                <c:pt idx="0">
                  <c:v>อสม.มีศักยภาพตามเกณฑ์ที่กำหนดอสม.
(ร้อยละ 70) ร้อยละ</c:v>
                </c:pt>
              </c:strCache>
            </c:strRef>
          </c:tx>
          <c:invertIfNegative val="0"/>
          <c:cat>
            <c:strRef>
              <c:f>'[รายงานการบันทึกข้อมูล อสม.หมอประจำบ้าน_2020-08-05_06_02_05).xlsx]Worksheet'!$A$6:$G$13</c:f>
              <c:strCache>
                <c:ptCount val="16"/>
                <c:pt idx="0">
                  <c:v>นครพนม</c:v>
                </c:pt>
                <c:pt idx="1">
                  <c:v>บึงกาฬ</c:v>
                </c:pt>
                <c:pt idx="2">
                  <c:v>เลย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strCache>
            </c:strRef>
          </c:cat>
          <c:val>
            <c:numRef>
              <c:f>'[รายงานการบันทึกข้อมูล อสม.หมอประจำบ้าน_2020-08-05_06_02_05).xlsx]Worksheet'!$H$6:$H$13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473280"/>
        <c:axId val="141474816"/>
        <c:axId val="0"/>
      </c:bar3DChart>
      <c:catAx>
        <c:axId val="14147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1474816"/>
        <c:crosses val="autoZero"/>
        <c:auto val="1"/>
        <c:lblAlgn val="ctr"/>
        <c:lblOffset val="100"/>
        <c:noMultiLvlLbl val="0"/>
      </c:catAx>
      <c:valAx>
        <c:axId val="1414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473280"/>
        <c:crosses val="autoZero"/>
        <c:crossBetween val="between"/>
      </c:valAx>
    </c:plotArea>
    <c:plotVisOnly val="1"/>
    <c:dispBlanksAs val="gap"/>
    <c:showDLblsOverMax val="0"/>
  </c:chart>
  <c:spPr>
    <a:solidFill>
      <a:srgbClr val="F79646">
        <a:lumMod val="40000"/>
        <a:lumOff val="60000"/>
      </a:srgb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th-TH" sz="1400"/>
              <a:t>ผู้ป่วยกลุ่มเป้าหมายมีคุณภาพชีวิตที่ดี
(ร้อยละ 70) ร้อยละ</a:t>
            </a:r>
            <a:r>
              <a:rPr lang="en-US" sz="1400"/>
              <a:t> 100</a:t>
            </a:r>
            <a:endParaRPr lang="th-TH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'[รายงานการบันทึกข้อมูล อสม.หมอประจำบ้าน_2020-08-05_06_02_05).xlsx]Worksheet'!$N$3:$N$5</c:f>
              <c:strCache>
                <c:ptCount val="1"/>
                <c:pt idx="0">
                  <c:v>ผู้ป่วยกลุ่มเป้าหมายมีคุณภาพชีวิตที่ดี
(ร้อยละ 70) ร้อยละ</c:v>
                </c:pt>
              </c:strCache>
            </c:strRef>
          </c:tx>
          <c:invertIfNegative val="0"/>
          <c:cat>
            <c:strRef>
              <c:f>'[รายงานการบันทึกข้อมูล อสม.หมอประจำบ้าน_2020-08-05_06_02_05).xlsx]Worksheet'!$A$6:$M$13</c:f>
              <c:strCache>
                <c:ptCount val="24"/>
                <c:pt idx="0">
                  <c:v>นครพนม</c:v>
                </c:pt>
                <c:pt idx="1">
                  <c:v>บึงกาฬ</c:v>
                </c:pt>
                <c:pt idx="2">
                  <c:v>เลย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</c:strCache>
            </c:strRef>
          </c:cat>
          <c:val>
            <c:numRef>
              <c:f>'[รายงานการบันทึกข้อมูล อสม.หมอประจำบ้าน_2020-08-05_06_02_05).xlsx]Worksheet'!$N$6:$N$13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99.68</c:v>
                </c:pt>
                <c:pt idx="5">
                  <c:v>100</c:v>
                </c:pt>
                <c:pt idx="6">
                  <c:v>100</c:v>
                </c:pt>
                <c:pt idx="7">
                  <c:v>99.95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582336"/>
        <c:axId val="141583872"/>
        <c:axId val="0"/>
      </c:bar3DChart>
      <c:catAx>
        <c:axId val="14158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583872"/>
        <c:crosses val="autoZero"/>
        <c:auto val="1"/>
        <c:lblAlgn val="ctr"/>
        <c:lblOffset val="100"/>
        <c:noMultiLvlLbl val="0"/>
      </c:catAx>
      <c:valAx>
        <c:axId val="14158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82336"/>
        <c:crosses val="autoZero"/>
        <c:crossBetween val="between"/>
      </c:valAx>
    </c:plotArea>
    <c:plotVisOnly val="1"/>
    <c:dispBlanksAs val="gap"/>
    <c:showDLblsOverMax val="0"/>
  </c:chart>
  <c:spPr>
    <a:solidFill>
      <a:srgbClr val="8064A2">
        <a:lumMod val="20000"/>
        <a:lumOff val="80000"/>
      </a:srgbClr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87BA-1067-4C7A-83D3-0EC27E607779}" type="datetimeFigureOut">
              <a:rPr lang="th-TH" smtClean="0"/>
              <a:t>05/08/63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4A4B5-7D2F-404B-BAFF-00219E0E3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07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987" y="1131887"/>
            <a:ext cx="8836025" cy="1295400"/>
          </a:xfrm>
          <a:custGeom>
            <a:avLst/>
            <a:gdLst/>
            <a:ahLst/>
            <a:cxnLst/>
            <a:rect l="l" t="t" r="r" b="b"/>
            <a:pathLst>
              <a:path w="8836025" h="1295400">
                <a:moveTo>
                  <a:pt x="8188325" y="0"/>
                </a:moveTo>
                <a:lnTo>
                  <a:pt x="647700" y="0"/>
                </a:lnTo>
                <a:lnTo>
                  <a:pt x="594577" y="2147"/>
                </a:lnTo>
                <a:lnTo>
                  <a:pt x="542638" y="8477"/>
                </a:lnTo>
                <a:lnTo>
                  <a:pt x="492048" y="18823"/>
                </a:lnTo>
                <a:lnTo>
                  <a:pt x="442974" y="33019"/>
                </a:lnTo>
                <a:lnTo>
                  <a:pt x="395583" y="50898"/>
                </a:lnTo>
                <a:lnTo>
                  <a:pt x="350041" y="72293"/>
                </a:lnTo>
                <a:lnTo>
                  <a:pt x="306516" y="97038"/>
                </a:lnTo>
                <a:lnTo>
                  <a:pt x="265174" y="124966"/>
                </a:lnTo>
                <a:lnTo>
                  <a:pt x="226181" y="155910"/>
                </a:lnTo>
                <a:lnTo>
                  <a:pt x="189704" y="189704"/>
                </a:lnTo>
                <a:lnTo>
                  <a:pt x="155910" y="226181"/>
                </a:lnTo>
                <a:lnTo>
                  <a:pt x="124966" y="265174"/>
                </a:lnTo>
                <a:lnTo>
                  <a:pt x="97038" y="306516"/>
                </a:lnTo>
                <a:lnTo>
                  <a:pt x="72293" y="350041"/>
                </a:lnTo>
                <a:lnTo>
                  <a:pt x="50898" y="395583"/>
                </a:lnTo>
                <a:lnTo>
                  <a:pt x="33019" y="442974"/>
                </a:lnTo>
                <a:lnTo>
                  <a:pt x="18823" y="492048"/>
                </a:lnTo>
                <a:lnTo>
                  <a:pt x="8477" y="542638"/>
                </a:lnTo>
                <a:lnTo>
                  <a:pt x="2147" y="594577"/>
                </a:lnTo>
                <a:lnTo>
                  <a:pt x="0" y="647700"/>
                </a:lnTo>
                <a:lnTo>
                  <a:pt x="2147" y="700822"/>
                </a:lnTo>
                <a:lnTo>
                  <a:pt x="8477" y="752761"/>
                </a:lnTo>
                <a:lnTo>
                  <a:pt x="18823" y="803351"/>
                </a:lnTo>
                <a:lnTo>
                  <a:pt x="33019" y="852425"/>
                </a:lnTo>
                <a:lnTo>
                  <a:pt x="50898" y="899816"/>
                </a:lnTo>
                <a:lnTo>
                  <a:pt x="72293" y="945358"/>
                </a:lnTo>
                <a:lnTo>
                  <a:pt x="97038" y="988883"/>
                </a:lnTo>
                <a:lnTo>
                  <a:pt x="124966" y="1030225"/>
                </a:lnTo>
                <a:lnTo>
                  <a:pt x="155910" y="1069218"/>
                </a:lnTo>
                <a:lnTo>
                  <a:pt x="189704" y="1105695"/>
                </a:lnTo>
                <a:lnTo>
                  <a:pt x="226181" y="1139489"/>
                </a:lnTo>
                <a:lnTo>
                  <a:pt x="265174" y="1170433"/>
                </a:lnTo>
                <a:lnTo>
                  <a:pt x="306516" y="1198361"/>
                </a:lnTo>
                <a:lnTo>
                  <a:pt x="350041" y="1223106"/>
                </a:lnTo>
                <a:lnTo>
                  <a:pt x="395583" y="1244501"/>
                </a:lnTo>
                <a:lnTo>
                  <a:pt x="442974" y="1262380"/>
                </a:lnTo>
                <a:lnTo>
                  <a:pt x="492048" y="1276576"/>
                </a:lnTo>
                <a:lnTo>
                  <a:pt x="542638" y="1286922"/>
                </a:lnTo>
                <a:lnTo>
                  <a:pt x="594577" y="1293252"/>
                </a:lnTo>
                <a:lnTo>
                  <a:pt x="647700" y="1295400"/>
                </a:lnTo>
                <a:lnTo>
                  <a:pt x="8188325" y="1295400"/>
                </a:lnTo>
                <a:lnTo>
                  <a:pt x="8241447" y="1293252"/>
                </a:lnTo>
                <a:lnTo>
                  <a:pt x="8293386" y="1286922"/>
                </a:lnTo>
                <a:lnTo>
                  <a:pt x="8343976" y="1276576"/>
                </a:lnTo>
                <a:lnTo>
                  <a:pt x="8393050" y="1262380"/>
                </a:lnTo>
                <a:lnTo>
                  <a:pt x="8440441" y="1244501"/>
                </a:lnTo>
                <a:lnTo>
                  <a:pt x="8485983" y="1223106"/>
                </a:lnTo>
                <a:lnTo>
                  <a:pt x="8529508" y="1198361"/>
                </a:lnTo>
                <a:lnTo>
                  <a:pt x="8570850" y="1170433"/>
                </a:lnTo>
                <a:lnTo>
                  <a:pt x="8609843" y="1139489"/>
                </a:lnTo>
                <a:lnTo>
                  <a:pt x="8646320" y="1105695"/>
                </a:lnTo>
                <a:lnTo>
                  <a:pt x="8680114" y="1069218"/>
                </a:lnTo>
                <a:lnTo>
                  <a:pt x="8711058" y="1030225"/>
                </a:lnTo>
                <a:lnTo>
                  <a:pt x="8738986" y="988883"/>
                </a:lnTo>
                <a:lnTo>
                  <a:pt x="8763731" y="945358"/>
                </a:lnTo>
                <a:lnTo>
                  <a:pt x="8785126" y="899816"/>
                </a:lnTo>
                <a:lnTo>
                  <a:pt x="8803005" y="852425"/>
                </a:lnTo>
                <a:lnTo>
                  <a:pt x="8817201" y="803351"/>
                </a:lnTo>
                <a:lnTo>
                  <a:pt x="8827547" y="752761"/>
                </a:lnTo>
                <a:lnTo>
                  <a:pt x="8833877" y="700822"/>
                </a:lnTo>
                <a:lnTo>
                  <a:pt x="8836025" y="647700"/>
                </a:lnTo>
                <a:lnTo>
                  <a:pt x="8833877" y="594577"/>
                </a:lnTo>
                <a:lnTo>
                  <a:pt x="8827547" y="542638"/>
                </a:lnTo>
                <a:lnTo>
                  <a:pt x="8817201" y="492048"/>
                </a:lnTo>
                <a:lnTo>
                  <a:pt x="8803005" y="442974"/>
                </a:lnTo>
                <a:lnTo>
                  <a:pt x="8785126" y="395583"/>
                </a:lnTo>
                <a:lnTo>
                  <a:pt x="8763731" y="350041"/>
                </a:lnTo>
                <a:lnTo>
                  <a:pt x="8738986" y="306516"/>
                </a:lnTo>
                <a:lnTo>
                  <a:pt x="8711058" y="265174"/>
                </a:lnTo>
                <a:lnTo>
                  <a:pt x="8680114" y="226181"/>
                </a:lnTo>
                <a:lnTo>
                  <a:pt x="8646320" y="189704"/>
                </a:lnTo>
                <a:lnTo>
                  <a:pt x="8609843" y="155910"/>
                </a:lnTo>
                <a:lnTo>
                  <a:pt x="8570850" y="124966"/>
                </a:lnTo>
                <a:lnTo>
                  <a:pt x="8529508" y="97038"/>
                </a:lnTo>
                <a:lnTo>
                  <a:pt x="8485983" y="72293"/>
                </a:lnTo>
                <a:lnTo>
                  <a:pt x="8440441" y="50898"/>
                </a:lnTo>
                <a:lnTo>
                  <a:pt x="8393050" y="33019"/>
                </a:lnTo>
                <a:lnTo>
                  <a:pt x="8343976" y="18823"/>
                </a:lnTo>
                <a:lnTo>
                  <a:pt x="8293386" y="8477"/>
                </a:lnTo>
                <a:lnTo>
                  <a:pt x="8241447" y="2147"/>
                </a:lnTo>
                <a:lnTo>
                  <a:pt x="8188325" y="0"/>
                </a:lnTo>
                <a:close/>
              </a:path>
            </a:pathLst>
          </a:custGeom>
          <a:solidFill>
            <a:srgbClr val="B3A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0997" y="1484554"/>
            <a:ext cx="7402004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H SarabunIT๙"/>
                <a:cs typeface="TH SarabunIT๙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H SarabunIT๙"/>
                <a:cs typeface="TH SarabunIT๙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H SarabunPSK"/>
                <a:cs typeface="TH SarabunPS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1450"/>
            <a:ext cx="8075930" cy="673100"/>
          </a:xfrm>
          <a:custGeom>
            <a:avLst/>
            <a:gdLst/>
            <a:ahLst/>
            <a:cxnLst/>
            <a:rect l="l" t="t" r="r" b="b"/>
            <a:pathLst>
              <a:path w="8075930" h="673100">
                <a:moveTo>
                  <a:pt x="7738656" y="0"/>
                </a:moveTo>
                <a:lnTo>
                  <a:pt x="0" y="0"/>
                </a:lnTo>
                <a:lnTo>
                  <a:pt x="0" y="673100"/>
                </a:lnTo>
                <a:lnTo>
                  <a:pt x="7738656" y="673100"/>
                </a:lnTo>
                <a:lnTo>
                  <a:pt x="7766291" y="671984"/>
                </a:lnTo>
                <a:lnTo>
                  <a:pt x="7819629" y="663319"/>
                </a:lnTo>
                <a:lnTo>
                  <a:pt x="7869813" y="646653"/>
                </a:lnTo>
                <a:lnTo>
                  <a:pt x="7916149" y="622678"/>
                </a:lnTo>
                <a:lnTo>
                  <a:pt x="7957942" y="592088"/>
                </a:lnTo>
                <a:lnTo>
                  <a:pt x="7994500" y="555575"/>
                </a:lnTo>
                <a:lnTo>
                  <a:pt x="8025128" y="513832"/>
                </a:lnTo>
                <a:lnTo>
                  <a:pt x="8049132" y="467552"/>
                </a:lnTo>
                <a:lnTo>
                  <a:pt x="8065819" y="417428"/>
                </a:lnTo>
                <a:lnTo>
                  <a:pt x="8074495" y="364153"/>
                </a:lnTo>
                <a:lnTo>
                  <a:pt x="8075612" y="336550"/>
                </a:lnTo>
                <a:lnTo>
                  <a:pt x="8074495" y="308946"/>
                </a:lnTo>
                <a:lnTo>
                  <a:pt x="8065819" y="255671"/>
                </a:lnTo>
                <a:lnTo>
                  <a:pt x="8049132" y="205547"/>
                </a:lnTo>
                <a:lnTo>
                  <a:pt x="8025128" y="159267"/>
                </a:lnTo>
                <a:lnTo>
                  <a:pt x="7994500" y="117524"/>
                </a:lnTo>
                <a:lnTo>
                  <a:pt x="7957942" y="81011"/>
                </a:lnTo>
                <a:lnTo>
                  <a:pt x="7916149" y="50421"/>
                </a:lnTo>
                <a:lnTo>
                  <a:pt x="7869813" y="26446"/>
                </a:lnTo>
                <a:lnTo>
                  <a:pt x="7819629" y="9780"/>
                </a:lnTo>
                <a:lnTo>
                  <a:pt x="7766291" y="1115"/>
                </a:lnTo>
                <a:lnTo>
                  <a:pt x="7738656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903787"/>
            <a:ext cx="9144000" cy="240029"/>
          </a:xfrm>
          <a:custGeom>
            <a:avLst/>
            <a:gdLst/>
            <a:ahLst/>
            <a:cxnLst/>
            <a:rect l="l" t="t" r="r" b="b"/>
            <a:pathLst>
              <a:path w="9144000" h="240029">
                <a:moveTo>
                  <a:pt x="0" y="0"/>
                </a:moveTo>
                <a:lnTo>
                  <a:pt x="9144000" y="0"/>
                </a:lnTo>
                <a:lnTo>
                  <a:pt x="9144000" y="239712"/>
                </a:lnTo>
                <a:lnTo>
                  <a:pt x="0" y="239712"/>
                </a:lnTo>
                <a:lnTo>
                  <a:pt x="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62973" y="171450"/>
            <a:ext cx="581025" cy="673100"/>
          </a:xfrm>
          <a:custGeom>
            <a:avLst/>
            <a:gdLst/>
            <a:ahLst/>
            <a:cxnLst/>
            <a:rect l="l" t="t" r="r" b="b"/>
            <a:pathLst>
              <a:path w="581025" h="673100">
                <a:moveTo>
                  <a:pt x="581025" y="0"/>
                </a:moveTo>
                <a:lnTo>
                  <a:pt x="337273" y="0"/>
                </a:lnTo>
                <a:lnTo>
                  <a:pt x="313037" y="855"/>
                </a:lnTo>
                <a:lnTo>
                  <a:pt x="266012" y="7526"/>
                </a:lnTo>
                <a:lnTo>
                  <a:pt x="221306" y="20422"/>
                </a:lnTo>
                <a:lnTo>
                  <a:pt x="179383" y="39079"/>
                </a:lnTo>
                <a:lnTo>
                  <a:pt x="140709" y="63033"/>
                </a:lnTo>
                <a:lnTo>
                  <a:pt x="105749" y="91821"/>
                </a:lnTo>
                <a:lnTo>
                  <a:pt x="74967" y="124976"/>
                </a:lnTo>
                <a:lnTo>
                  <a:pt x="48830" y="162036"/>
                </a:lnTo>
                <a:lnTo>
                  <a:pt x="27802" y="202535"/>
                </a:lnTo>
                <a:lnTo>
                  <a:pt x="12349" y="246010"/>
                </a:lnTo>
                <a:lnTo>
                  <a:pt x="0" y="336550"/>
                </a:lnTo>
                <a:lnTo>
                  <a:pt x="6858" y="404380"/>
                </a:lnTo>
                <a:lnTo>
                  <a:pt x="19350" y="449169"/>
                </a:lnTo>
                <a:lnTo>
                  <a:pt x="37648" y="491214"/>
                </a:lnTo>
                <a:lnTo>
                  <a:pt x="61289" y="530052"/>
                </a:lnTo>
                <a:lnTo>
                  <a:pt x="89807" y="565218"/>
                </a:lnTo>
                <a:lnTo>
                  <a:pt x="122735" y="596247"/>
                </a:lnTo>
                <a:lnTo>
                  <a:pt x="159611" y="622676"/>
                </a:lnTo>
                <a:lnTo>
                  <a:pt x="199967" y="644040"/>
                </a:lnTo>
                <a:lnTo>
                  <a:pt x="243340" y="659875"/>
                </a:lnTo>
                <a:lnTo>
                  <a:pt x="289264" y="669716"/>
                </a:lnTo>
                <a:lnTo>
                  <a:pt x="337273" y="673100"/>
                </a:lnTo>
                <a:lnTo>
                  <a:pt x="581025" y="673100"/>
                </a:lnTo>
                <a:lnTo>
                  <a:pt x="581025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H SarabunIT๙"/>
                <a:cs typeface="TH SarabunIT๙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H SarabunIT๙"/>
                <a:cs typeface="TH SarabunIT๙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763" y="160678"/>
            <a:ext cx="8118472" cy="89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H SarabunIT๙"/>
                <a:cs typeface="TH SarabunIT๙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5771" y="1723857"/>
            <a:ext cx="5592457" cy="2128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H SarabunPSK"/>
                <a:cs typeface="TH SarabunPS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03796" y="57150"/>
            <a:ext cx="7402004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h-TH" sz="3600" dirty="0" smtClean="0">
                <a:latin typeface="Stencil" pitchFamily="82" charset="0"/>
              </a:rPr>
              <a:t>สรุปผลงาน</a:t>
            </a:r>
            <a:br>
              <a:rPr lang="th-TH" sz="3600" dirty="0" smtClean="0">
                <a:latin typeface="Stencil" pitchFamily="82" charset="0"/>
              </a:rPr>
            </a:br>
            <a:r>
              <a:rPr lang="en-US" sz="3600" dirty="0" smtClean="0">
                <a:latin typeface="Stencil" pitchFamily="82" charset="0"/>
              </a:rPr>
              <a:t>Service  Plan</a:t>
            </a:r>
            <a:br>
              <a:rPr lang="en-US" sz="3600" dirty="0" smtClean="0">
                <a:latin typeface="Stencil" pitchFamily="82" charset="0"/>
              </a:rPr>
            </a:br>
            <a:r>
              <a:rPr lang="th-TH" dirty="0" smtClean="0"/>
              <a:t>สาขา เครือข่ายสุขภาพภาคประชาชน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dirty="0" smtClean="0"/>
              <a:t>เขตสุขภาพที่ ๘  รอบตุลาคม ๒๕๖๒ – มิถุนายน  ๒๕๖๓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98426" y="133350"/>
            <a:ext cx="815974" cy="898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2647950"/>
            <a:ext cx="4260032" cy="2419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6055" y="3643831"/>
            <a:ext cx="842945" cy="909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6853" y="3586503"/>
            <a:ext cx="842947" cy="909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7723" y="209550"/>
            <a:ext cx="682751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อส</a:t>
            </a:r>
            <a:r>
              <a:rPr lang="th-TH" sz="5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ม.เคาะประตูบ้าน</a:t>
            </a:r>
          </a:p>
          <a:p>
            <a:pPr algn="ctr"/>
            <a:r>
              <a:rPr lang="th-TH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เฝ้าระวังการติดเชื้อ</a:t>
            </a:r>
            <a:r>
              <a:rPr lang="th-TH" sz="5400" b="1" cap="none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ไวรัส</a:t>
            </a:r>
            <a:r>
              <a:rPr lang="th-TH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โคโรน่า</a:t>
            </a:r>
            <a:endParaRPr lang="th-TH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51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525" y="19050"/>
            <a:ext cx="4191000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ตำบลจัดการคุณภาพชีวิต</a:t>
            </a:r>
          </a:p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ตำบลวิถีใหม่ ปลอดภัยจากโควิด 19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th-TH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สุขกาย สุขใจ สุขเงิน </a:t>
            </a:r>
          </a:p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สุขสามัคคี</a:t>
            </a:r>
            <a:endParaRPr lang="th-TH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28575"/>
            <a:ext cx="4776951" cy="31805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19350"/>
            <a:ext cx="3802022" cy="28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24049"/>
            <a:ext cx="5148580" cy="1579880"/>
          </a:xfrm>
          <a:custGeom>
            <a:avLst/>
            <a:gdLst/>
            <a:ahLst/>
            <a:cxnLst/>
            <a:rect l="l" t="t" r="r" b="b"/>
            <a:pathLst>
              <a:path w="5148580" h="1579879">
                <a:moveTo>
                  <a:pt x="0" y="1579575"/>
                </a:moveTo>
                <a:lnTo>
                  <a:pt x="5148262" y="1579575"/>
                </a:lnTo>
                <a:lnTo>
                  <a:pt x="5148262" y="0"/>
                </a:lnTo>
                <a:lnTo>
                  <a:pt x="0" y="0"/>
                </a:lnTo>
                <a:lnTo>
                  <a:pt x="0" y="1579575"/>
                </a:lnTo>
                <a:close/>
              </a:path>
            </a:pathLst>
          </a:custGeom>
          <a:solidFill>
            <a:srgbClr val="FDD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5147" y="2303696"/>
            <a:ext cx="251777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1" spc="-40" dirty="0">
                <a:latin typeface="TH SarabunIT๙"/>
                <a:cs typeface="TH SarabunIT๙"/>
              </a:rPr>
              <a:t>ขอ</a:t>
            </a:r>
            <a:r>
              <a:rPr sz="8800" b="1" spc="-55" dirty="0">
                <a:latin typeface="TH SarabunIT๙"/>
                <a:cs typeface="TH SarabunIT๙"/>
              </a:rPr>
              <a:t>บ</a:t>
            </a:r>
            <a:r>
              <a:rPr sz="8800" b="1" spc="-50" dirty="0">
                <a:latin typeface="TH SarabunIT๙"/>
                <a:cs typeface="TH SarabunIT๙"/>
              </a:rPr>
              <a:t>ค</a:t>
            </a:r>
            <a:r>
              <a:rPr sz="8800" b="1" spc="-30" dirty="0">
                <a:latin typeface="TH SarabunIT๙"/>
                <a:cs typeface="TH SarabunIT๙"/>
              </a:rPr>
              <a:t>ุณ</a:t>
            </a:r>
            <a:endParaRPr sz="8800">
              <a:latin typeface="TH SarabunIT๙"/>
              <a:cs typeface="TH SarabunIT๙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115" y="1566079"/>
            <a:ext cx="1620834" cy="2998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5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0" y="133350"/>
            <a:ext cx="7467600" cy="49244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 </a:t>
            </a:r>
            <a:r>
              <a:rPr lang="en-US" dirty="0" smtClean="0">
                <a:solidFill>
                  <a:schemeClr val="tx1"/>
                </a:solidFill>
              </a:rPr>
              <a:t>Service  Plane </a:t>
            </a:r>
            <a:r>
              <a:rPr lang="th-TH" dirty="0" smtClean="0">
                <a:solidFill>
                  <a:schemeClr val="tx1"/>
                </a:solidFill>
              </a:rPr>
              <a:t>เครือข่ายสุขภาพภาคประชาชน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458200" cy="3323987"/>
          </a:xfrm>
        </p:spPr>
        <p:txBody>
          <a:bodyPr/>
          <a:lstStyle/>
          <a:p>
            <a:r>
              <a:rPr lang="th-TH" dirty="0" smtClean="0">
                <a:solidFill>
                  <a:schemeClr val="tx2">
                    <a:lumMod val="75000"/>
                  </a:schemeClr>
                </a:solidFill>
              </a:rPr>
              <a:t>ประเด็นตามตัวชี้วัด</a:t>
            </a:r>
          </a:p>
          <a:p>
            <a:r>
              <a:rPr lang="th-TH" dirty="0"/>
              <a:t> </a:t>
            </a:r>
            <a:r>
              <a:rPr lang="th-TH" dirty="0" smtClean="0"/>
              <a:t>       </a:t>
            </a:r>
            <a:r>
              <a:rPr lang="th-TH" dirty="0" err="1" smtClean="0"/>
              <a:t>อส</a:t>
            </a:r>
            <a:r>
              <a:rPr lang="th-TH" dirty="0" smtClean="0"/>
              <a:t>ม.</a:t>
            </a:r>
            <a:r>
              <a:rPr lang="th-TH" dirty="0"/>
              <a:t>หมอประจำบ้าน </a:t>
            </a:r>
            <a:endParaRPr lang="th-TH" dirty="0" smtClean="0"/>
          </a:p>
          <a:p>
            <a:r>
              <a:rPr lang="th-TH" dirty="0" smtClean="0">
                <a:solidFill>
                  <a:schemeClr val="tx2">
                    <a:lumMod val="75000"/>
                  </a:schemeClr>
                </a:solidFill>
              </a:rPr>
              <a:t>ประเด็นเพิ่มเติม </a:t>
            </a:r>
          </a:p>
          <a:p>
            <a:pPr marL="742950" indent="-742950">
              <a:buAutoNum type="arabicPeriod"/>
            </a:pPr>
            <a:r>
              <a:rPr lang="th-TH" dirty="0" err="1" smtClean="0"/>
              <a:t>อส</a:t>
            </a:r>
            <a:r>
              <a:rPr lang="th-TH" dirty="0" smtClean="0"/>
              <a:t>ม.เคาะประตูบ้าน  เฝ้าระวังการติดเชื้อ</a:t>
            </a:r>
            <a:r>
              <a:rPr lang="th-TH" dirty="0" err="1" smtClean="0"/>
              <a:t>ไวรัส</a:t>
            </a:r>
            <a:r>
              <a:rPr lang="th-TH" dirty="0" smtClean="0"/>
              <a:t>โคโรนา 2019</a:t>
            </a:r>
          </a:p>
          <a:p>
            <a:pPr marL="742950" indent="-742950">
              <a:buAutoNum type="arabicPeriod"/>
            </a:pPr>
            <a:r>
              <a:rPr lang="th-TH" dirty="0" smtClean="0"/>
              <a:t>ตำบลจัดการคุณภาพชีวิต ตำบลวิถีชีวิตใหม่ ปลอดภัยจาก</a:t>
            </a:r>
          </a:p>
          <a:p>
            <a:r>
              <a:rPr lang="th-TH" dirty="0"/>
              <a:t> </a:t>
            </a:r>
            <a:r>
              <a:rPr lang="th-TH" dirty="0" smtClean="0"/>
              <a:t>      โควิด </a:t>
            </a:r>
            <a:r>
              <a:rPr lang="en-US" dirty="0" smtClean="0"/>
              <a:t>: </a:t>
            </a:r>
            <a:r>
              <a:rPr lang="th-TH" dirty="0" smtClean="0"/>
              <a:t>สุขกาย สุขใจ  สุขเงิน สุขสามัคคี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90600" y="742950"/>
            <a:ext cx="6934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/>
              <a:t>ตัวชี้วัด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จำนวน </a:t>
            </a:r>
            <a:r>
              <a:rPr lang="th-TH" dirty="0" err="1"/>
              <a:t>อส</a:t>
            </a:r>
            <a:r>
              <a:rPr lang="th-TH" dirty="0"/>
              <a:t>ม. ที่ได้รับการพัฒนาเป็น </a:t>
            </a:r>
            <a:r>
              <a:rPr lang="th-TH" dirty="0" err="1"/>
              <a:t>อส</a:t>
            </a:r>
            <a:r>
              <a:rPr lang="th-TH" dirty="0"/>
              <a:t>ม.หมอประจำบ้าน  </a:t>
            </a:r>
          </a:p>
        </p:txBody>
      </p:sp>
    </p:spTree>
    <p:extLst>
      <p:ext uri="{BB962C8B-B14F-4D97-AF65-F5344CB8AC3E}">
        <p14:creationId xmlns:p14="http://schemas.microsoft.com/office/powerpoint/2010/main" val="15379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61036" y="842003"/>
            <a:ext cx="9969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250" dirty="0">
                <a:solidFill>
                  <a:srgbClr val="5082BC"/>
                </a:solidFill>
                <a:latin typeface="Times New Roman"/>
                <a:cs typeface="Times New Roman"/>
              </a:rPr>
              <a:t>..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48020" y="1736065"/>
            <a:ext cx="12128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95" dirty="0">
                <a:solidFill>
                  <a:srgbClr val="2A2836"/>
                </a:solidFill>
                <a:latin typeface="Arial"/>
                <a:cs typeface="Arial"/>
              </a:rPr>
              <a:t>i.I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7676" y="1751824"/>
            <a:ext cx="8890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270" dirty="0">
                <a:solidFill>
                  <a:srgbClr val="2A2836"/>
                </a:solidFill>
                <a:latin typeface="Times New Roman"/>
                <a:cs typeface="Times New Roman"/>
              </a:rPr>
              <a:t>0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07556" y="2701458"/>
            <a:ext cx="800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10" dirty="0">
                <a:solidFill>
                  <a:srgbClr val="5082BC"/>
                </a:solidFill>
                <a:latin typeface="Times New Roman"/>
                <a:cs typeface="Times New Roman"/>
              </a:rPr>
              <a:t>...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9091" y="2890252"/>
            <a:ext cx="13208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75" dirty="0">
                <a:solidFill>
                  <a:srgbClr val="1C1826"/>
                </a:solidFill>
                <a:latin typeface="Times New Roman"/>
                <a:cs typeface="Times New Roman"/>
              </a:rPr>
              <a:t>Q,J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3" name="object 4"/>
          <p:cNvSpPr/>
          <p:nvPr/>
        </p:nvSpPr>
        <p:spPr>
          <a:xfrm>
            <a:off x="172782" y="209550"/>
            <a:ext cx="8818817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1862327"/>
            <a:ext cx="2673095" cy="3221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7" y="2051304"/>
            <a:ext cx="2659367" cy="2881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75" y="1882775"/>
            <a:ext cx="2587625" cy="313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717" y="2163075"/>
            <a:ext cx="2307590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ก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ารอ</a:t>
            </a: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บ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ร</a:t>
            </a:r>
            <a:r>
              <a:rPr sz="1800" b="1" spc="5" dirty="0">
                <a:solidFill>
                  <a:srgbClr val="0000FF"/>
                </a:solidFill>
                <a:latin typeface="TH SarabunIT๙"/>
                <a:cs typeface="TH SarabunIT๙"/>
              </a:rPr>
              <a:t>ม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เพ</a:t>
            </a: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ื่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อพ</a:t>
            </a: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ัฒน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า</a:t>
            </a:r>
            <a:r>
              <a:rPr sz="1800" b="1" spc="5" dirty="0">
                <a:solidFill>
                  <a:srgbClr val="0000FF"/>
                </a:solidFill>
                <a:latin typeface="TH SarabunIT๙"/>
                <a:cs typeface="TH SarabunIT๙"/>
              </a:rPr>
              <a:t>ค</a:t>
            </a: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ว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า</a:t>
            </a:r>
            <a:r>
              <a:rPr sz="1800" b="1" spc="5" dirty="0">
                <a:solidFill>
                  <a:srgbClr val="0000FF"/>
                </a:solidFill>
                <a:latin typeface="TH SarabunIT๙"/>
                <a:cs typeface="TH SarabunIT๙"/>
              </a:rPr>
              <a:t>ม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ร</a:t>
            </a: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ู</a:t>
            </a:r>
            <a:r>
              <a:rPr sz="1800" b="1" spc="-45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อ</a:t>
            </a: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ส</a:t>
            </a:r>
            <a:r>
              <a:rPr sz="1800" b="1" spc="5" dirty="0">
                <a:solidFill>
                  <a:srgbClr val="0000FF"/>
                </a:solidFill>
                <a:latin typeface="TH SarabunIT๙"/>
                <a:cs typeface="TH SarabunIT๙"/>
              </a:rPr>
              <a:t>ม</a:t>
            </a:r>
            <a:r>
              <a:rPr sz="1800" b="1" dirty="0">
                <a:solidFill>
                  <a:srgbClr val="0000FF"/>
                </a:solidFill>
                <a:latin typeface="TH SarabunIT๙"/>
                <a:cs typeface="TH SarabunIT๙"/>
              </a:rPr>
              <a:t>.</a:t>
            </a:r>
            <a:endParaRPr sz="1800" dirty="0">
              <a:latin typeface="TH SarabunIT๙"/>
              <a:cs typeface="TH SarabunIT๙"/>
            </a:endParaRPr>
          </a:p>
          <a:p>
            <a:pPr marL="12700" marR="19050" indent="133350">
              <a:lnSpc>
                <a:spcPct val="100000"/>
              </a:lnSpc>
              <a:spcBef>
                <a:spcPts val="25"/>
              </a:spcBef>
            </a:pPr>
            <a:r>
              <a:rPr sz="1400" b="1" spc="-5" dirty="0" err="1">
                <a:solidFill>
                  <a:srgbClr val="0000FF"/>
                </a:solidFill>
                <a:latin typeface="TH SarabunIT๙"/>
                <a:cs typeface="TH SarabunIT๙"/>
              </a:rPr>
              <a:t>เป</a:t>
            </a:r>
            <a:r>
              <a:rPr sz="1400" b="1" spc="-15" dirty="0" err="1">
                <a:solidFill>
                  <a:srgbClr val="0000FF"/>
                </a:solidFill>
                <a:latin typeface="TH SarabunIT๙"/>
                <a:cs typeface="TH SarabunIT๙"/>
              </a:rPr>
              <a:t></a:t>
            </a:r>
            <a:r>
              <a:rPr sz="1400" b="1" spc="-5" dirty="0" err="1">
                <a:solidFill>
                  <a:srgbClr val="0000FF"/>
                </a:solidFill>
                <a:latin typeface="TH SarabunIT๙"/>
                <a:cs typeface="TH SarabunIT๙"/>
              </a:rPr>
              <a:t>าห</a:t>
            </a:r>
            <a:r>
              <a:rPr sz="1400" b="1" dirty="0" err="1">
                <a:solidFill>
                  <a:srgbClr val="0000FF"/>
                </a:solidFill>
                <a:latin typeface="TH SarabunIT๙"/>
                <a:cs typeface="TH SarabunIT๙"/>
              </a:rPr>
              <a:t>ม</a:t>
            </a:r>
            <a:r>
              <a:rPr sz="1400" b="1" spc="-5" dirty="0" err="1">
                <a:solidFill>
                  <a:srgbClr val="0000FF"/>
                </a:solidFill>
                <a:latin typeface="TH SarabunIT๙"/>
                <a:cs typeface="TH SarabunIT๙"/>
              </a:rPr>
              <a:t>า</a:t>
            </a:r>
            <a:r>
              <a:rPr sz="1400" b="1" dirty="0" err="1">
                <a:solidFill>
                  <a:srgbClr val="0000FF"/>
                </a:solidFill>
                <a:latin typeface="TH SarabunIT๙"/>
                <a:cs typeface="TH SarabunIT๙"/>
              </a:rPr>
              <a:t>ย</a:t>
            </a:r>
            <a:r>
              <a:rPr sz="1400" b="1" spc="5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1400" b="1" spc="-5" dirty="0" err="1" smtClean="0">
                <a:solidFill>
                  <a:srgbClr val="0000FF"/>
                </a:solidFill>
                <a:latin typeface="TH SarabunIT๙"/>
                <a:cs typeface="TH SarabunIT๙"/>
              </a:rPr>
              <a:t>ห</a:t>
            </a:r>
            <a:r>
              <a:rPr sz="1400" b="1" dirty="0" err="1" smtClean="0">
                <a:solidFill>
                  <a:srgbClr val="0000FF"/>
                </a:solidFill>
                <a:latin typeface="TH SarabunIT๙"/>
                <a:cs typeface="TH SarabunIT๙"/>
              </a:rPr>
              <a:t>มู</a:t>
            </a:r>
            <a:r>
              <a:rPr sz="1400" b="1" dirty="0" err="1">
                <a:solidFill>
                  <a:srgbClr val="0000FF"/>
                </a:solidFill>
                <a:latin typeface="TH SarabunIT๙"/>
                <a:cs typeface="TH SarabunIT๙"/>
              </a:rPr>
              <a:t></a:t>
            </a:r>
            <a:r>
              <a:rPr sz="1400" b="1" spc="-5" dirty="0" err="1">
                <a:solidFill>
                  <a:srgbClr val="0000FF"/>
                </a:solidFill>
                <a:latin typeface="TH SarabunIT๙"/>
                <a:cs typeface="TH SarabunIT๙"/>
              </a:rPr>
              <a:t>บ</a:t>
            </a:r>
            <a:r>
              <a:rPr sz="1400" b="1" dirty="0" err="1">
                <a:solidFill>
                  <a:srgbClr val="0000FF"/>
                </a:solidFill>
                <a:latin typeface="TH SarabunIT๙"/>
                <a:cs typeface="TH SarabunIT๙"/>
              </a:rPr>
              <a:t></a:t>
            </a:r>
            <a:r>
              <a:rPr sz="1400" b="1" spc="-5" dirty="0" err="1">
                <a:solidFill>
                  <a:srgbClr val="0000FF"/>
                </a:solidFill>
                <a:latin typeface="TH SarabunIT๙"/>
                <a:cs typeface="TH SarabunIT๙"/>
              </a:rPr>
              <a:t>า</a:t>
            </a:r>
            <a:r>
              <a:rPr sz="1400" b="1" spc="-10" dirty="0" err="1">
                <a:solidFill>
                  <a:srgbClr val="0000FF"/>
                </a:solidFill>
                <a:latin typeface="TH SarabunIT๙"/>
                <a:cs typeface="TH SarabunIT๙"/>
              </a:rPr>
              <a:t>น</a:t>
            </a:r>
            <a:r>
              <a:rPr sz="1400" b="1" dirty="0" err="1">
                <a:solidFill>
                  <a:srgbClr val="0000FF"/>
                </a:solidFill>
                <a:latin typeface="TH SarabunIT๙"/>
                <a:cs typeface="TH SarabunIT๙"/>
              </a:rPr>
              <a:t>ละ</a:t>
            </a:r>
            <a:r>
              <a:rPr sz="14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1400" b="1" dirty="0">
                <a:solidFill>
                  <a:srgbClr val="0000FF"/>
                </a:solidFill>
                <a:latin typeface="TH SarabunIT๙"/>
                <a:cs typeface="TH SarabunIT๙"/>
              </a:rPr>
              <a:t>1</a:t>
            </a:r>
            <a:r>
              <a:rPr sz="1400" b="1" spc="-10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1400" b="1" spc="-5" dirty="0" err="1" smtClean="0">
                <a:solidFill>
                  <a:srgbClr val="0000FF"/>
                </a:solidFill>
                <a:latin typeface="TH SarabunIT๙"/>
                <a:cs typeface="TH SarabunIT๙"/>
              </a:rPr>
              <a:t>ค</a:t>
            </a:r>
            <a:r>
              <a:rPr sz="1400" b="1" dirty="0" err="1" smtClean="0">
                <a:solidFill>
                  <a:srgbClr val="0000FF"/>
                </a:solidFill>
                <a:latin typeface="TH SarabunIT๙"/>
                <a:cs typeface="TH SarabunIT๙"/>
              </a:rPr>
              <a:t>น</a:t>
            </a:r>
            <a:r>
              <a:rPr sz="1400" b="1" dirty="0" smtClean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endParaRPr lang="th-TH" sz="1400" b="1" dirty="0" smtClean="0">
              <a:solidFill>
                <a:srgbClr val="0000FF"/>
              </a:solidFill>
              <a:latin typeface="TH SarabunIT๙"/>
              <a:cs typeface="TH SarabunIT๙"/>
            </a:endParaRPr>
          </a:p>
          <a:p>
            <a:pPr marL="12700" marR="19050" indent="133350">
              <a:lnSpc>
                <a:spcPct val="100000"/>
              </a:lnSpc>
              <a:spcBef>
                <a:spcPts val="25"/>
              </a:spcBef>
            </a:pPr>
            <a:r>
              <a:rPr sz="1400" b="1" spc="5" dirty="0" smtClean="0">
                <a:latin typeface="TH SarabunIT๙"/>
                <a:cs typeface="TH SarabunIT๙"/>
              </a:rPr>
              <a:t>1</a:t>
            </a:r>
            <a:r>
              <a:rPr sz="1400" b="1" dirty="0">
                <a:latin typeface="TH SarabunIT๙"/>
                <a:cs typeface="TH SarabunIT๙"/>
              </a:rPr>
              <a:t>.</a:t>
            </a:r>
            <a:r>
              <a:rPr sz="1400" b="1" spc="-20" dirty="0">
                <a:latin typeface="TH SarabunIT๙"/>
                <a:cs typeface="TH SarabunIT๙"/>
              </a:rPr>
              <a:t> </a:t>
            </a:r>
            <a:r>
              <a:rPr sz="1400" b="1" spc="-5" dirty="0" err="1" smtClean="0">
                <a:latin typeface="TH SarabunIT๙"/>
                <a:cs typeface="TH SarabunIT๙"/>
              </a:rPr>
              <a:t>ป</a:t>
            </a:r>
            <a:r>
              <a:rPr sz="1400" b="1" spc="5" dirty="0" err="1" smtClean="0">
                <a:latin typeface="TH SarabunIT๙"/>
                <a:cs typeface="TH SarabunIT๙"/>
              </a:rPr>
              <a:t>ร</a:t>
            </a:r>
            <a:r>
              <a:rPr sz="1400" b="1" dirty="0" err="1" smtClean="0">
                <a:latin typeface="TH SarabunIT๙"/>
                <a:cs typeface="TH SarabunIT๙"/>
              </a:rPr>
              <a:t>ะ</a:t>
            </a:r>
            <a:r>
              <a:rPr sz="1400" b="1" spc="5" dirty="0" err="1" smtClean="0">
                <a:latin typeface="TH SarabunIT๙"/>
                <a:cs typeface="TH SarabunIT๙"/>
              </a:rPr>
              <a:t>ช</a:t>
            </a:r>
            <a:r>
              <a:rPr sz="1400" b="1" spc="-15" dirty="0" err="1" smtClean="0">
                <a:latin typeface="TH SarabunIT๙"/>
                <a:cs typeface="TH SarabunIT๙"/>
              </a:rPr>
              <a:t>ุ</a:t>
            </a:r>
            <a:r>
              <a:rPr sz="1400" b="1" dirty="0" err="1" smtClean="0">
                <a:latin typeface="TH SarabunIT๙"/>
                <a:cs typeface="TH SarabunIT๙"/>
              </a:rPr>
              <a:t>ม</a:t>
            </a:r>
            <a:r>
              <a:rPr sz="1400" b="1" spc="5" dirty="0" err="1">
                <a:latin typeface="TH SarabunIT๙"/>
                <a:cs typeface="TH SarabunIT๙"/>
              </a:rPr>
              <a:t>ช</a:t>
            </a:r>
            <a:r>
              <a:rPr sz="1400" b="1" spc="-15" dirty="0" err="1">
                <a:latin typeface="TH SarabunIT๙"/>
                <a:cs typeface="TH SarabunIT๙"/>
              </a:rPr>
              <a:t>ี้</a:t>
            </a:r>
            <a:r>
              <a:rPr sz="1400" b="1" spc="-5" dirty="0" err="1">
                <a:latin typeface="TH SarabunIT๙"/>
                <a:cs typeface="TH SarabunIT๙"/>
              </a:rPr>
              <a:t>แ</a:t>
            </a:r>
            <a:r>
              <a:rPr sz="1400" b="1" dirty="0" err="1">
                <a:latin typeface="TH SarabunIT๙"/>
                <a:cs typeface="TH SarabunIT๙"/>
              </a:rPr>
              <a:t>จ</a:t>
            </a:r>
            <a:r>
              <a:rPr sz="1400" b="1" spc="-5" dirty="0" err="1">
                <a:latin typeface="TH SarabunIT๙"/>
                <a:cs typeface="TH SarabunIT๙"/>
              </a:rPr>
              <a:t>ง</a:t>
            </a:r>
            <a:r>
              <a:rPr sz="1400" b="1" dirty="0" err="1">
                <a:latin typeface="TH SarabunIT๙"/>
                <a:cs typeface="TH SarabunIT๙"/>
              </a:rPr>
              <a:t>ก</a:t>
            </a:r>
            <a:r>
              <a:rPr sz="1400" b="1" spc="-5" dirty="0" err="1">
                <a:latin typeface="TH SarabunIT๙"/>
                <a:cs typeface="TH SarabunIT๙"/>
              </a:rPr>
              <a:t>า</a:t>
            </a:r>
            <a:r>
              <a:rPr sz="1400" b="1" spc="5" dirty="0" err="1">
                <a:latin typeface="TH SarabunIT๙"/>
                <a:cs typeface="TH SarabunIT๙"/>
              </a:rPr>
              <a:t>ร</a:t>
            </a:r>
            <a:r>
              <a:rPr sz="1400" b="1" spc="-10" dirty="0" err="1" smtClean="0">
                <a:latin typeface="TH SarabunIT๙"/>
                <a:cs typeface="TH SarabunIT๙"/>
              </a:rPr>
              <a:t>ข</a:t>
            </a:r>
            <a:r>
              <a:rPr lang="th-TH" sz="1400" b="1" spc="-10" dirty="0" smtClean="0">
                <a:latin typeface="TH SarabunIT๙"/>
                <a:cs typeface="TH SarabunIT๙"/>
              </a:rPr>
              <a:t>ั</a:t>
            </a:r>
            <a:r>
              <a:rPr sz="1400" b="1" spc="-5" dirty="0" err="1" smtClean="0">
                <a:latin typeface="TH SarabunIT๙"/>
                <a:cs typeface="TH SarabunIT๙"/>
              </a:rPr>
              <a:t>บเค</a:t>
            </a:r>
            <a:r>
              <a:rPr sz="1400" b="1" dirty="0" err="1" smtClean="0">
                <a:latin typeface="TH SarabunIT๙"/>
                <a:cs typeface="TH SarabunIT๙"/>
              </a:rPr>
              <a:t>ล</a:t>
            </a:r>
            <a:r>
              <a:rPr sz="1400" b="1" spc="-15" dirty="0" err="1" smtClean="0">
                <a:latin typeface="TH SarabunIT๙"/>
                <a:cs typeface="TH SarabunIT๙"/>
              </a:rPr>
              <a:t>ื่</a:t>
            </a:r>
            <a:r>
              <a:rPr sz="1400" b="1" spc="-5" dirty="0" err="1" smtClean="0">
                <a:latin typeface="TH SarabunIT๙"/>
                <a:cs typeface="TH SarabunIT๙"/>
              </a:rPr>
              <a:t>อ</a:t>
            </a:r>
            <a:r>
              <a:rPr sz="1400" b="1" spc="-10" dirty="0" err="1" smtClean="0">
                <a:latin typeface="TH SarabunIT๙"/>
                <a:cs typeface="TH SarabunIT๙"/>
              </a:rPr>
              <a:t>น</a:t>
            </a:r>
            <a:r>
              <a:rPr sz="1400" b="1" spc="-10" dirty="0" err="1">
                <a:latin typeface="TH SarabunIT๙"/>
                <a:cs typeface="TH SarabunIT๙"/>
              </a:rPr>
              <a:t>นโ</a:t>
            </a:r>
            <a:r>
              <a:rPr sz="1400" b="1" spc="-5" dirty="0" err="1">
                <a:latin typeface="TH SarabunIT๙"/>
                <a:cs typeface="TH SarabunIT๙"/>
              </a:rPr>
              <a:t>ยบาย</a:t>
            </a:r>
            <a:r>
              <a:rPr sz="1400" b="1" spc="5" dirty="0" err="1">
                <a:latin typeface="TH SarabunIT๙"/>
                <a:cs typeface="TH SarabunIT๙"/>
              </a:rPr>
              <a:t>ร</a:t>
            </a:r>
            <a:r>
              <a:rPr sz="1400" b="1" spc="-15" dirty="0" err="1">
                <a:latin typeface="TH SarabunIT๙"/>
                <a:cs typeface="TH SarabunIT๙"/>
              </a:rPr>
              <a:t>ั</a:t>
            </a:r>
            <a:r>
              <a:rPr sz="1400" b="1" spc="-10" dirty="0" err="1">
                <a:latin typeface="TH SarabunIT๙"/>
                <a:cs typeface="TH SarabunIT๙"/>
              </a:rPr>
              <a:t>ฐ</a:t>
            </a:r>
            <a:r>
              <a:rPr sz="1400" b="1" spc="-5" dirty="0" err="1">
                <a:latin typeface="TH SarabunIT๙"/>
                <a:cs typeface="TH SarabunIT๙"/>
              </a:rPr>
              <a:t>บา</a:t>
            </a:r>
            <a:r>
              <a:rPr sz="1400" b="1" dirty="0" err="1">
                <a:latin typeface="TH SarabunIT๙"/>
                <a:cs typeface="TH SarabunIT๙"/>
              </a:rPr>
              <a:t>ล</a:t>
            </a:r>
            <a:r>
              <a:rPr sz="1400" b="1" dirty="0" err="1" smtClean="0">
                <a:latin typeface="TH SarabunIT๙"/>
                <a:cs typeface="TH SarabunIT๙"/>
              </a:rPr>
              <a:t>ฯ</a:t>
            </a:r>
            <a:r>
              <a:rPr sz="1400" b="1" spc="5" dirty="0" smtClean="0">
                <a:latin typeface="TH SarabunIT๙"/>
                <a:cs typeface="TH SarabunIT๙"/>
              </a:rPr>
              <a:t>(</a:t>
            </a:r>
            <a:r>
              <a:rPr sz="1400" b="1" spc="-5" dirty="0">
                <a:latin typeface="TH SarabunIT๙"/>
                <a:cs typeface="TH SarabunIT๙"/>
              </a:rPr>
              <a:t>อ</a:t>
            </a:r>
            <a:r>
              <a:rPr sz="1400" b="1" dirty="0">
                <a:latin typeface="TH SarabunIT๙"/>
                <a:cs typeface="TH SarabunIT๙"/>
              </a:rPr>
              <a:t>สม.</a:t>
            </a:r>
            <a:r>
              <a:rPr sz="1400" b="1" spc="-20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ห</a:t>
            </a:r>
            <a:r>
              <a:rPr sz="1400" b="1" dirty="0">
                <a:latin typeface="TH SarabunIT๙"/>
                <a:cs typeface="TH SarabunIT๙"/>
              </a:rPr>
              <a:t>ม</a:t>
            </a:r>
            <a:r>
              <a:rPr sz="1400" b="1" spc="-5" dirty="0">
                <a:latin typeface="TH SarabunIT๙"/>
                <a:cs typeface="TH SarabunIT๙"/>
              </a:rPr>
              <a:t>อป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dirty="0">
                <a:latin typeface="TH SarabunIT๙"/>
                <a:cs typeface="TH SarabunIT๙"/>
              </a:rPr>
              <a:t>ะจ</a:t>
            </a:r>
            <a:r>
              <a:rPr sz="1400" b="1" spc="-15" dirty="0">
                <a:latin typeface="TH SarabunIT๙"/>
                <a:cs typeface="TH SarabunIT๙"/>
              </a:rPr>
              <a:t>ํ</a:t>
            </a:r>
            <a:r>
              <a:rPr sz="1400" b="1" spc="-5" dirty="0">
                <a:latin typeface="TH SarabunIT๙"/>
                <a:cs typeface="TH SarabunIT๙"/>
              </a:rPr>
              <a:t>าบา</a:t>
            </a:r>
            <a:r>
              <a:rPr sz="1400" b="1" spc="-10" dirty="0">
                <a:latin typeface="TH SarabunIT๙"/>
                <a:cs typeface="TH SarabunIT๙"/>
              </a:rPr>
              <a:t>น</a:t>
            </a:r>
            <a:r>
              <a:rPr sz="1400" b="1" dirty="0">
                <a:latin typeface="TH SarabunIT๙"/>
                <a:cs typeface="TH SarabunIT๙"/>
              </a:rPr>
              <a:t>)</a:t>
            </a:r>
            <a:endParaRPr sz="1400" dirty="0">
              <a:latin typeface="TH SarabunIT๙"/>
              <a:cs typeface="TH SarabunIT๙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th-TH" sz="1400" b="1" dirty="0" smtClean="0">
                <a:latin typeface="TH SarabunIT๙"/>
                <a:cs typeface="TH SarabunIT๙"/>
              </a:rPr>
              <a:t>    ๒</a:t>
            </a:r>
            <a:r>
              <a:rPr sz="1400" b="1" dirty="0" smtClean="0">
                <a:latin typeface="TH SarabunIT๙"/>
                <a:cs typeface="TH SarabunIT๙"/>
              </a:rPr>
              <a:t>.</a:t>
            </a:r>
            <a:r>
              <a:rPr sz="1400" b="1" spc="-20" dirty="0" smtClean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อบ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dirty="0">
                <a:latin typeface="TH SarabunIT๙"/>
                <a:cs typeface="TH SarabunIT๙"/>
              </a:rPr>
              <a:t>ม</a:t>
            </a:r>
            <a:r>
              <a:rPr sz="1400" b="1" spc="-5" dirty="0">
                <a:latin typeface="TH SarabunIT๙"/>
                <a:cs typeface="TH SarabunIT๙"/>
              </a:rPr>
              <a:t>ค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spc="-15" dirty="0">
                <a:latin typeface="TH SarabunIT๙"/>
                <a:cs typeface="TH SarabunIT๙"/>
              </a:rPr>
              <a:t>ู</a:t>
            </a:r>
            <a:r>
              <a:rPr sz="1400" b="1" spc="-10" dirty="0">
                <a:latin typeface="TH SarabunIT๙"/>
                <a:cs typeface="TH SarabunIT๙"/>
              </a:rPr>
              <a:t>ฝ</a:t>
            </a:r>
            <a:r>
              <a:rPr sz="1400" b="1" spc="-15" dirty="0">
                <a:latin typeface="TH SarabunIT๙"/>
                <a:cs typeface="TH SarabunIT๙"/>
              </a:rPr>
              <a:t></a:t>
            </a:r>
            <a:r>
              <a:rPr sz="1400" b="1" dirty="0">
                <a:latin typeface="TH SarabunIT๙"/>
                <a:cs typeface="TH SarabunIT๙"/>
              </a:rPr>
              <a:t>ก</a:t>
            </a:r>
            <a:r>
              <a:rPr sz="1400" b="1" spc="-15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อ</a:t>
            </a:r>
            <a:r>
              <a:rPr sz="1400" b="1" dirty="0">
                <a:latin typeface="TH SarabunIT๙"/>
                <a:cs typeface="TH SarabunIT๙"/>
              </a:rPr>
              <a:t>สม.</a:t>
            </a:r>
            <a:r>
              <a:rPr sz="1400" b="1" spc="-20" dirty="0">
                <a:latin typeface="TH SarabunIT๙"/>
                <a:cs typeface="TH SarabunIT๙"/>
              </a:rPr>
              <a:t> </a:t>
            </a:r>
            <a:r>
              <a:rPr sz="1400" b="1" spc="-5" dirty="0" err="1">
                <a:latin typeface="TH SarabunIT๙"/>
                <a:cs typeface="TH SarabunIT๙"/>
              </a:rPr>
              <a:t>ห</a:t>
            </a:r>
            <a:r>
              <a:rPr sz="1400" b="1" dirty="0" err="1">
                <a:latin typeface="TH SarabunIT๙"/>
                <a:cs typeface="TH SarabunIT๙"/>
              </a:rPr>
              <a:t>ม</a:t>
            </a:r>
            <a:r>
              <a:rPr sz="1400" b="1" spc="-5" dirty="0" err="1">
                <a:latin typeface="TH SarabunIT๙"/>
                <a:cs typeface="TH SarabunIT๙"/>
              </a:rPr>
              <a:t>อป</a:t>
            </a:r>
            <a:r>
              <a:rPr sz="1400" b="1" spc="5" dirty="0" err="1">
                <a:latin typeface="TH SarabunIT๙"/>
                <a:cs typeface="TH SarabunIT๙"/>
              </a:rPr>
              <a:t>ร</a:t>
            </a:r>
            <a:r>
              <a:rPr sz="1400" b="1" dirty="0" err="1">
                <a:latin typeface="TH SarabunIT๙"/>
                <a:cs typeface="TH SarabunIT๙"/>
              </a:rPr>
              <a:t>ะจํ</a:t>
            </a:r>
            <a:r>
              <a:rPr sz="1400" b="1" spc="-5" dirty="0" err="1">
                <a:latin typeface="TH SarabunIT๙"/>
                <a:cs typeface="TH SarabunIT๙"/>
              </a:rPr>
              <a:t>าบ</a:t>
            </a:r>
            <a:r>
              <a:rPr sz="1400" b="1" dirty="0" err="1">
                <a:latin typeface="TH SarabunIT๙"/>
                <a:cs typeface="TH SarabunIT๙"/>
              </a:rPr>
              <a:t></a:t>
            </a:r>
            <a:r>
              <a:rPr sz="1400" b="1" spc="-5" dirty="0" err="1">
                <a:latin typeface="TH SarabunIT๙"/>
                <a:cs typeface="TH SarabunIT๙"/>
              </a:rPr>
              <a:t>า</a:t>
            </a:r>
            <a:r>
              <a:rPr sz="1400" b="1" dirty="0" err="1">
                <a:latin typeface="TH SarabunIT๙"/>
                <a:cs typeface="TH SarabunIT๙"/>
              </a:rPr>
              <a:t>น</a:t>
            </a:r>
            <a:r>
              <a:rPr sz="1400" b="1" spc="-15" dirty="0">
                <a:latin typeface="TH SarabunIT๙"/>
                <a:cs typeface="TH SarabunIT๙"/>
              </a:rPr>
              <a:t> </a:t>
            </a:r>
            <a:r>
              <a:rPr lang="th-TH" sz="1400" b="1" spc="-15" dirty="0" smtClean="0">
                <a:latin typeface="TH SarabunIT๙"/>
                <a:cs typeface="TH SarabunIT๙"/>
              </a:rPr>
              <a:t> </a:t>
            </a:r>
            <a:r>
              <a:rPr sz="1400" b="1" spc="-5" dirty="0" err="1" smtClean="0">
                <a:latin typeface="TH SarabunIT๙"/>
                <a:cs typeface="TH SarabunIT๙"/>
              </a:rPr>
              <a:t>อ</a:t>
            </a:r>
            <a:r>
              <a:rPr sz="1400" b="1" spc="-15" dirty="0" err="1" smtClean="0">
                <a:latin typeface="TH SarabunIT๙"/>
                <a:cs typeface="TH SarabunIT๙"/>
              </a:rPr>
              <a:t>ํ</a:t>
            </a:r>
            <a:r>
              <a:rPr sz="1400" b="1" spc="-5" dirty="0" err="1" smtClean="0">
                <a:latin typeface="TH SarabunIT๙"/>
                <a:cs typeface="TH SarabunIT๙"/>
              </a:rPr>
              <a:t>าเ</a:t>
            </a:r>
            <a:r>
              <a:rPr sz="1400" b="1" dirty="0" err="1" smtClean="0">
                <a:latin typeface="TH SarabunIT๙"/>
                <a:cs typeface="TH SarabunIT๙"/>
              </a:rPr>
              <a:t>ภอ</a:t>
            </a:r>
            <a:r>
              <a:rPr lang="th-TH" sz="1400" b="1" dirty="0" smtClean="0">
                <a:latin typeface="TH SarabunIT๙"/>
                <a:cs typeface="TH SarabunIT๙"/>
              </a:rPr>
              <a:t>/ตำบล (</a:t>
            </a:r>
            <a:r>
              <a:rPr lang="th-TH" sz="1400" b="1" dirty="0" err="1" smtClean="0">
                <a:latin typeface="TH SarabunIT๙"/>
                <a:cs typeface="TH SarabunIT๙"/>
              </a:rPr>
              <a:t>ธ.ค</a:t>
            </a:r>
            <a:r>
              <a:rPr lang="th-TH" sz="1400" b="1" dirty="0" smtClean="0">
                <a:latin typeface="TH SarabunIT๙"/>
                <a:cs typeface="TH SarabunIT๙"/>
              </a:rPr>
              <a:t> ๖๒ - ม</a:t>
            </a:r>
            <a:r>
              <a:rPr sz="1400" b="1" spc="-5" dirty="0" smtClean="0">
                <a:latin typeface="TH SarabunIT๙"/>
                <a:cs typeface="TH SarabunIT๙"/>
              </a:rPr>
              <a:t>.ค.๖</a:t>
            </a:r>
            <a:r>
              <a:rPr lang="th-TH" sz="1400" b="1" spc="-5" dirty="0" smtClean="0">
                <a:latin typeface="TH SarabunIT๙"/>
                <a:cs typeface="TH SarabunIT๙"/>
              </a:rPr>
              <a:t>๓</a:t>
            </a:r>
            <a:r>
              <a:rPr sz="1400" b="1" dirty="0" smtClean="0">
                <a:latin typeface="TH SarabunIT๙"/>
                <a:cs typeface="TH SarabunIT๙"/>
              </a:rPr>
              <a:t>) </a:t>
            </a:r>
            <a:endParaRPr lang="th-TH" sz="1400" b="1" dirty="0" smtClean="0">
              <a:latin typeface="TH SarabunIT๙"/>
              <a:cs typeface="TH SarabunIT๙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th-TH" sz="1400" b="1" dirty="0" smtClean="0">
                <a:latin typeface="TH SarabunIT๙"/>
                <a:cs typeface="TH SarabunIT๙"/>
              </a:rPr>
              <a:t>๓</a:t>
            </a:r>
            <a:r>
              <a:rPr sz="1400" b="1" dirty="0" smtClean="0">
                <a:latin typeface="TH SarabunIT๙"/>
                <a:cs typeface="TH SarabunIT๙"/>
              </a:rPr>
              <a:t>.</a:t>
            </a:r>
            <a:r>
              <a:rPr sz="1400" b="1" spc="-10" dirty="0" smtClean="0">
                <a:latin typeface="TH SarabunIT๙"/>
                <a:cs typeface="TH SarabunIT๙"/>
              </a:rPr>
              <a:t> </a:t>
            </a:r>
            <a:r>
              <a:rPr sz="1400" b="1" dirty="0">
                <a:latin typeface="TH SarabunIT๙"/>
                <a:cs typeface="TH SarabunIT๙"/>
              </a:rPr>
              <a:t>จ</a:t>
            </a:r>
            <a:r>
              <a:rPr sz="1400" b="1" spc="-15" dirty="0">
                <a:latin typeface="TH SarabunIT๙"/>
                <a:cs typeface="TH SarabunIT๙"/>
              </a:rPr>
              <a:t>ั</a:t>
            </a:r>
            <a:r>
              <a:rPr sz="1400" b="1" spc="-5" dirty="0">
                <a:latin typeface="TH SarabunIT๙"/>
                <a:cs typeface="TH SarabunIT๙"/>
              </a:rPr>
              <a:t>งหวัด</a:t>
            </a:r>
            <a:r>
              <a:rPr sz="1400" b="1" dirty="0">
                <a:latin typeface="TH SarabunIT๙"/>
                <a:cs typeface="TH SarabunIT๙"/>
              </a:rPr>
              <a:t>จ</a:t>
            </a:r>
            <a:r>
              <a:rPr sz="1400" b="1" spc="-15" dirty="0">
                <a:latin typeface="TH SarabunIT๙"/>
                <a:cs typeface="TH SarabunIT๙"/>
              </a:rPr>
              <a:t>ั</a:t>
            </a:r>
            <a:r>
              <a:rPr sz="1400" b="1" spc="-5" dirty="0">
                <a:latin typeface="TH SarabunIT๙"/>
                <a:cs typeface="TH SarabunIT๙"/>
              </a:rPr>
              <a:t>ดอบ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dirty="0">
                <a:latin typeface="TH SarabunIT๙"/>
                <a:cs typeface="TH SarabunIT๙"/>
              </a:rPr>
              <a:t>ม</a:t>
            </a:r>
            <a:r>
              <a:rPr sz="1400" b="1" spc="-5" dirty="0">
                <a:latin typeface="TH SarabunIT๙"/>
                <a:cs typeface="TH SarabunIT๙"/>
              </a:rPr>
              <a:t>ป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dirty="0">
                <a:latin typeface="TH SarabunIT๙"/>
                <a:cs typeface="TH SarabunIT๙"/>
              </a:rPr>
              <a:t>ะธ</a:t>
            </a:r>
            <a:r>
              <a:rPr sz="1400" b="1" spc="-5" dirty="0">
                <a:latin typeface="TH SarabunIT๙"/>
                <a:cs typeface="TH SarabunIT๙"/>
              </a:rPr>
              <a:t>า</a:t>
            </a:r>
            <a:r>
              <a:rPr sz="1400" b="1" dirty="0">
                <a:latin typeface="TH SarabunIT๙"/>
                <a:cs typeface="TH SarabunIT๙"/>
              </a:rPr>
              <a:t>น</a:t>
            </a:r>
            <a:r>
              <a:rPr sz="1400" b="1" spc="-25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อ</a:t>
            </a:r>
            <a:r>
              <a:rPr sz="1400" b="1" dirty="0">
                <a:latin typeface="TH SarabunIT๙"/>
                <a:cs typeface="TH SarabunIT๙"/>
              </a:rPr>
              <a:t>สม.</a:t>
            </a:r>
            <a:r>
              <a:rPr sz="1400" b="1" spc="-20" dirty="0">
                <a:latin typeface="TH SarabunIT๙"/>
                <a:cs typeface="TH SarabunIT๙"/>
              </a:rPr>
              <a:t> </a:t>
            </a:r>
            <a:r>
              <a:rPr sz="1400" b="1" spc="5" dirty="0" err="1">
                <a:latin typeface="TH SarabunIT๙"/>
                <a:cs typeface="TH SarabunIT๙"/>
              </a:rPr>
              <a:t>ร</a:t>
            </a:r>
            <a:r>
              <a:rPr sz="1400" b="1" dirty="0" err="1">
                <a:latin typeface="TH SarabunIT๙"/>
                <a:cs typeface="TH SarabunIT๙"/>
              </a:rPr>
              <a:t>ะ</a:t>
            </a:r>
            <a:r>
              <a:rPr sz="1400" b="1" spc="-5" dirty="0" err="1">
                <a:latin typeface="TH SarabunIT๙"/>
                <a:cs typeface="TH SarabunIT๙"/>
              </a:rPr>
              <a:t>ด</a:t>
            </a:r>
            <a:r>
              <a:rPr sz="1400" b="1" dirty="0" err="1">
                <a:latin typeface="TH SarabunIT๙"/>
                <a:cs typeface="TH SarabunIT๙"/>
              </a:rPr>
              <a:t>ั</a:t>
            </a:r>
            <a:r>
              <a:rPr sz="1400" b="1" spc="-5" dirty="0" err="1">
                <a:latin typeface="TH SarabunIT๙"/>
                <a:cs typeface="TH SarabunIT๙"/>
              </a:rPr>
              <a:t>บห</a:t>
            </a:r>
            <a:r>
              <a:rPr sz="1400" b="1" dirty="0" err="1">
                <a:latin typeface="TH SarabunIT๙"/>
                <a:cs typeface="TH SarabunIT๙"/>
              </a:rPr>
              <a:t>มู</a:t>
            </a:r>
            <a:r>
              <a:rPr sz="1400" b="1" spc="-5" dirty="0" err="1">
                <a:latin typeface="TH SarabunIT๙"/>
                <a:cs typeface="TH SarabunIT๙"/>
              </a:rPr>
              <a:t>บ</a:t>
            </a:r>
            <a:r>
              <a:rPr sz="1400" b="1" dirty="0" err="1">
                <a:latin typeface="TH SarabunIT๙"/>
                <a:cs typeface="TH SarabunIT๙"/>
              </a:rPr>
              <a:t></a:t>
            </a:r>
            <a:r>
              <a:rPr sz="1400" b="1" spc="-5" dirty="0" err="1">
                <a:latin typeface="TH SarabunIT๙"/>
                <a:cs typeface="TH SarabunIT๙"/>
              </a:rPr>
              <a:t>า</a:t>
            </a:r>
            <a:r>
              <a:rPr sz="1400" b="1" dirty="0" err="1">
                <a:latin typeface="TH SarabunIT๙"/>
                <a:cs typeface="TH SarabunIT๙"/>
              </a:rPr>
              <a:t>น</a:t>
            </a:r>
            <a:r>
              <a:rPr sz="1400" b="1" dirty="0">
                <a:latin typeface="TH SarabunIT๙"/>
                <a:cs typeface="TH SarabunIT๙"/>
              </a:rPr>
              <a:t> </a:t>
            </a:r>
            <a:r>
              <a:rPr lang="th-TH" sz="1400" b="1" dirty="0" err="1" smtClean="0">
                <a:latin typeface="TH SarabunIT๙"/>
                <a:cs typeface="TH SarabunIT๙"/>
              </a:rPr>
              <a:t>ผอ.รร.อ</a:t>
            </a:r>
            <a:r>
              <a:rPr lang="th-TH" sz="1400" b="1" dirty="0" smtClean="0">
                <a:latin typeface="TH SarabunIT๙"/>
                <a:cs typeface="TH SarabunIT๙"/>
              </a:rPr>
              <a:t>สม. และ </a:t>
            </a:r>
            <a:r>
              <a:rPr lang="th-TH" sz="1400" b="1" dirty="0" err="1" smtClean="0">
                <a:latin typeface="TH SarabunIT๙"/>
                <a:cs typeface="TH SarabunIT๙"/>
              </a:rPr>
              <a:t>อส</a:t>
            </a:r>
            <a:r>
              <a:rPr lang="th-TH" sz="1400" b="1" dirty="0" smtClean="0">
                <a:latin typeface="TH SarabunIT๙"/>
                <a:cs typeface="TH SarabunIT๙"/>
              </a:rPr>
              <a:t>ม.ดีเด่นระดับจังหวัดขึ้นไป </a:t>
            </a:r>
            <a:r>
              <a:rPr sz="1400" b="1" spc="-5" dirty="0" err="1" smtClean="0">
                <a:latin typeface="TH SarabunIT๙"/>
                <a:cs typeface="TH SarabunIT๙"/>
              </a:rPr>
              <a:t>เป</a:t>
            </a:r>
            <a:r>
              <a:rPr sz="1400" b="1" spc="-15" dirty="0" err="1">
                <a:latin typeface="TH SarabunIT๙"/>
                <a:cs typeface="TH SarabunIT๙"/>
              </a:rPr>
              <a:t></a:t>
            </a:r>
            <a:r>
              <a:rPr sz="1400" b="1" dirty="0" err="1">
                <a:latin typeface="TH SarabunIT๙"/>
                <a:cs typeface="TH SarabunIT๙"/>
              </a:rPr>
              <a:t>น</a:t>
            </a:r>
            <a:r>
              <a:rPr sz="1400" b="1" spc="-15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อ</a:t>
            </a:r>
            <a:r>
              <a:rPr sz="1400" b="1" dirty="0">
                <a:latin typeface="TH SarabunIT๙"/>
                <a:cs typeface="TH SarabunIT๙"/>
              </a:rPr>
              <a:t>สม.</a:t>
            </a:r>
            <a:r>
              <a:rPr sz="1400" b="1" spc="-10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ห</a:t>
            </a:r>
            <a:r>
              <a:rPr sz="1400" b="1" dirty="0">
                <a:latin typeface="TH SarabunIT๙"/>
                <a:cs typeface="TH SarabunIT๙"/>
              </a:rPr>
              <a:t>ม</a:t>
            </a:r>
            <a:r>
              <a:rPr sz="1400" b="1" spc="-5" dirty="0">
                <a:latin typeface="TH SarabunIT๙"/>
                <a:cs typeface="TH SarabunIT๙"/>
              </a:rPr>
              <a:t>อป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dirty="0">
                <a:latin typeface="TH SarabunIT๙"/>
                <a:cs typeface="TH SarabunIT๙"/>
              </a:rPr>
              <a:t>ะจ</a:t>
            </a:r>
            <a:r>
              <a:rPr sz="1400" b="1" spc="-15" dirty="0">
                <a:latin typeface="TH SarabunIT๙"/>
                <a:cs typeface="TH SarabunIT๙"/>
              </a:rPr>
              <a:t>ํ</a:t>
            </a:r>
            <a:r>
              <a:rPr sz="1400" b="1" spc="-5" dirty="0">
                <a:latin typeface="TH SarabunIT๙"/>
                <a:cs typeface="TH SarabunIT๙"/>
              </a:rPr>
              <a:t>าบา</a:t>
            </a:r>
            <a:r>
              <a:rPr sz="1400" b="1" dirty="0">
                <a:latin typeface="TH SarabunIT๙"/>
                <a:cs typeface="TH SarabunIT๙"/>
              </a:rPr>
              <a:t>น</a:t>
            </a:r>
            <a:r>
              <a:rPr sz="1400" b="1" spc="-15" dirty="0">
                <a:latin typeface="TH SarabunIT๙"/>
                <a:cs typeface="TH SarabunIT๙"/>
              </a:rPr>
              <a:t> </a:t>
            </a:r>
            <a:r>
              <a:rPr sz="1400" b="1" dirty="0">
                <a:latin typeface="TH SarabunIT๙"/>
                <a:cs typeface="TH SarabunIT๙"/>
              </a:rPr>
              <a:t>ม</a:t>
            </a:r>
            <a:r>
              <a:rPr sz="1400" b="1" spc="-5" dirty="0">
                <a:latin typeface="TH SarabunIT๙"/>
                <a:cs typeface="TH SarabunIT๙"/>
              </a:rPr>
              <a:t>บ.</a:t>
            </a:r>
            <a:r>
              <a:rPr sz="1400" b="1" dirty="0">
                <a:latin typeface="TH SarabunIT๙"/>
                <a:cs typeface="TH SarabunIT๙"/>
              </a:rPr>
              <a:t>ละ</a:t>
            </a:r>
            <a:r>
              <a:rPr sz="1400" b="1" spc="-15" dirty="0">
                <a:latin typeface="TH SarabunIT๙"/>
                <a:cs typeface="TH SarabunIT๙"/>
              </a:rPr>
              <a:t> </a:t>
            </a:r>
            <a:r>
              <a:rPr sz="1400" b="1" dirty="0">
                <a:latin typeface="TH SarabunIT๙"/>
                <a:cs typeface="TH SarabunIT๙"/>
              </a:rPr>
              <a:t>๑</a:t>
            </a:r>
            <a:r>
              <a:rPr sz="1400" b="1" spc="-10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ค</a:t>
            </a:r>
            <a:r>
              <a:rPr sz="1400" b="1" dirty="0">
                <a:latin typeface="TH SarabunIT๙"/>
                <a:cs typeface="TH SarabunIT๙"/>
              </a:rPr>
              <a:t>น</a:t>
            </a:r>
            <a:r>
              <a:rPr sz="1400" b="1" spc="-15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แ</a:t>
            </a:r>
            <a:r>
              <a:rPr sz="1400" b="1" dirty="0">
                <a:latin typeface="TH SarabunIT๙"/>
                <a:cs typeface="TH SarabunIT๙"/>
              </a:rPr>
              <a:t>ละ </a:t>
            </a:r>
            <a:r>
              <a:rPr sz="1400" b="1" spc="5" dirty="0" err="1">
                <a:latin typeface="TH SarabunIT๙"/>
                <a:cs typeface="TH SarabunIT๙"/>
              </a:rPr>
              <a:t>ช</a:t>
            </a:r>
            <a:r>
              <a:rPr sz="1400" b="1" spc="-15" dirty="0" err="1">
                <a:latin typeface="TH SarabunIT๙"/>
                <a:cs typeface="TH SarabunIT๙"/>
              </a:rPr>
              <a:t>ุ</a:t>
            </a:r>
            <a:r>
              <a:rPr sz="1400" b="1" dirty="0" err="1">
                <a:latin typeface="TH SarabunIT๙"/>
                <a:cs typeface="TH SarabunIT๙"/>
              </a:rPr>
              <a:t>ม</a:t>
            </a:r>
            <a:r>
              <a:rPr sz="1400" b="1" spc="5" dirty="0" err="1">
                <a:latin typeface="TH SarabunIT๙"/>
                <a:cs typeface="TH SarabunIT๙"/>
              </a:rPr>
              <a:t>ช</a:t>
            </a:r>
            <a:r>
              <a:rPr sz="1400" b="1" spc="-10" dirty="0" err="1">
                <a:latin typeface="TH SarabunIT๙"/>
                <a:cs typeface="TH SarabunIT๙"/>
              </a:rPr>
              <a:t>น</a:t>
            </a:r>
            <a:r>
              <a:rPr sz="1400" b="1" spc="-5" dirty="0" err="1">
                <a:latin typeface="TH SarabunIT๙"/>
                <a:cs typeface="TH SarabunIT๙"/>
              </a:rPr>
              <a:t>เ</a:t>
            </a:r>
            <a:r>
              <a:rPr sz="1400" b="1" spc="5" dirty="0" err="1">
                <a:latin typeface="TH SarabunIT๙"/>
                <a:cs typeface="TH SarabunIT๙"/>
              </a:rPr>
              <a:t>ข</a:t>
            </a:r>
            <a:r>
              <a:rPr sz="1400" b="1" spc="-5" dirty="0" err="1">
                <a:latin typeface="TH SarabunIT๙"/>
                <a:cs typeface="TH SarabunIT๙"/>
              </a:rPr>
              <a:t>ต</a:t>
            </a:r>
            <a:r>
              <a:rPr sz="1400" b="1" spc="-20" dirty="0" err="1" smtClean="0">
                <a:latin typeface="TH SarabunIT๙"/>
                <a:cs typeface="TH SarabunIT๙"/>
              </a:rPr>
              <a:t>เ</a:t>
            </a:r>
            <a:r>
              <a:rPr sz="1400" b="1" spc="-5" dirty="0" err="1" smtClean="0">
                <a:latin typeface="TH SarabunIT๙"/>
                <a:cs typeface="TH SarabunIT๙"/>
              </a:rPr>
              <a:t>ทศบา</a:t>
            </a:r>
            <a:r>
              <a:rPr sz="1400" b="1" dirty="0" err="1" smtClean="0">
                <a:latin typeface="TH SarabunIT๙"/>
                <a:cs typeface="TH SarabunIT๙"/>
              </a:rPr>
              <a:t>ล</a:t>
            </a:r>
            <a:r>
              <a:rPr lang="th-TH" sz="1400" b="1" dirty="0" smtClean="0">
                <a:latin typeface="TH SarabunIT๙"/>
                <a:cs typeface="TH SarabunIT๙"/>
              </a:rPr>
              <a:t> </a:t>
            </a:r>
            <a:r>
              <a:rPr sz="1400" b="1" spc="-30" dirty="0" smtClean="0">
                <a:latin typeface="TH SarabunIT๙"/>
                <a:cs typeface="TH SarabunIT๙"/>
              </a:rPr>
              <a:t> </a:t>
            </a:r>
            <a:endParaRPr sz="1400" dirty="0">
              <a:latin typeface="TH SarabunIT๙"/>
              <a:cs typeface="TH SarabunIT๙"/>
            </a:endParaRPr>
          </a:p>
          <a:p>
            <a:pPr marL="13335">
              <a:lnSpc>
                <a:spcPct val="100000"/>
              </a:lnSpc>
            </a:pPr>
            <a:r>
              <a:rPr sz="1400" b="1" spc="-5" dirty="0">
                <a:latin typeface="TH SarabunIT๙"/>
                <a:cs typeface="TH SarabunIT๙"/>
              </a:rPr>
              <a:t>5</a:t>
            </a:r>
            <a:r>
              <a:rPr sz="1400" b="1" dirty="0">
                <a:latin typeface="TH SarabunIT๙"/>
                <a:cs typeface="TH SarabunIT๙"/>
              </a:rPr>
              <a:t>.</a:t>
            </a:r>
            <a:r>
              <a:rPr sz="1400" b="1" spc="-10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อ</a:t>
            </a:r>
            <a:r>
              <a:rPr sz="1400" b="1" dirty="0">
                <a:latin typeface="TH SarabunIT๙"/>
                <a:cs typeface="TH SarabunIT๙"/>
              </a:rPr>
              <a:t>สม</a:t>
            </a:r>
            <a:r>
              <a:rPr sz="1400" b="1" spc="-5" dirty="0">
                <a:latin typeface="TH SarabunIT๙"/>
                <a:cs typeface="TH SarabunIT๙"/>
              </a:rPr>
              <a:t>.เ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spc="-15" dirty="0">
                <a:latin typeface="TH SarabunIT๙"/>
                <a:cs typeface="TH SarabunIT๙"/>
              </a:rPr>
              <a:t>ิ่</a:t>
            </a:r>
            <a:r>
              <a:rPr sz="1400" b="1" dirty="0">
                <a:latin typeface="TH SarabunIT๙"/>
                <a:cs typeface="TH SarabunIT๙"/>
              </a:rPr>
              <a:t>ม</a:t>
            </a:r>
            <a:r>
              <a:rPr sz="1400" b="1" spc="-5" dirty="0">
                <a:latin typeface="TH SarabunIT๙"/>
                <a:cs typeface="TH SarabunIT๙"/>
              </a:rPr>
              <a:t>ป</a:t>
            </a:r>
            <a:r>
              <a:rPr sz="1400" b="1" dirty="0">
                <a:latin typeface="TH SarabunIT๙"/>
                <a:cs typeface="TH SarabunIT๙"/>
              </a:rPr>
              <a:t>ฏ</a:t>
            </a:r>
            <a:r>
              <a:rPr sz="1400" b="1" spc="-15" dirty="0">
                <a:latin typeface="TH SarabunIT๙"/>
                <a:cs typeface="TH SarabunIT๙"/>
              </a:rPr>
              <a:t>ิ</a:t>
            </a:r>
            <a:r>
              <a:rPr sz="1400" b="1" spc="-5" dirty="0">
                <a:latin typeface="TH SarabunIT๙"/>
                <a:cs typeface="TH SarabunIT๙"/>
              </a:rPr>
              <a:t>บ</a:t>
            </a:r>
            <a:r>
              <a:rPr sz="1400" b="1" spc="-15" dirty="0">
                <a:latin typeface="TH SarabunIT๙"/>
                <a:cs typeface="TH SarabunIT๙"/>
              </a:rPr>
              <a:t>ั</a:t>
            </a:r>
            <a:r>
              <a:rPr sz="1400" b="1" spc="-5" dirty="0">
                <a:latin typeface="TH SarabunIT๙"/>
                <a:cs typeface="TH SarabunIT๙"/>
              </a:rPr>
              <a:t>ติงา</a:t>
            </a:r>
            <a:r>
              <a:rPr sz="1400" b="1" spc="-10" dirty="0">
                <a:latin typeface="TH SarabunIT๙"/>
                <a:cs typeface="TH SarabunIT๙"/>
              </a:rPr>
              <a:t>น</a:t>
            </a:r>
            <a:r>
              <a:rPr sz="1400" b="1" spc="-5" dirty="0">
                <a:latin typeface="TH SarabunIT๙"/>
                <a:cs typeface="TH SarabunIT๙"/>
              </a:rPr>
              <a:t>เดือ</a:t>
            </a:r>
            <a:r>
              <a:rPr sz="1400" b="1" spc="-10" dirty="0">
                <a:latin typeface="TH SarabunIT๙"/>
                <a:cs typeface="TH SarabunIT๙"/>
              </a:rPr>
              <a:t>น</a:t>
            </a:r>
            <a:r>
              <a:rPr sz="1400" b="1" spc="-5" dirty="0">
                <a:latin typeface="TH SarabunIT๙"/>
                <a:cs typeface="TH SarabunIT๙"/>
              </a:rPr>
              <a:t>เ</a:t>
            </a:r>
            <a:r>
              <a:rPr sz="1400" b="1" dirty="0">
                <a:latin typeface="TH SarabunIT๙"/>
                <a:cs typeface="TH SarabunIT๙"/>
              </a:rPr>
              <a:t>มษ</a:t>
            </a:r>
            <a:r>
              <a:rPr sz="1400" b="1" spc="-5" dirty="0">
                <a:latin typeface="TH SarabunIT๙"/>
                <a:cs typeface="TH SarabunIT๙"/>
              </a:rPr>
              <a:t>าย</a:t>
            </a:r>
            <a:r>
              <a:rPr sz="1400" b="1" dirty="0">
                <a:latin typeface="TH SarabunIT๙"/>
                <a:cs typeface="TH SarabunIT๙"/>
              </a:rPr>
              <a:t>น</a:t>
            </a:r>
            <a:r>
              <a:rPr sz="1400" b="1" spc="-15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2563</a:t>
            </a:r>
            <a:endParaRPr sz="1400" dirty="0">
              <a:latin typeface="TH SarabunIT๙"/>
              <a:cs typeface="TH SarabunIT๙"/>
            </a:endParaRPr>
          </a:p>
          <a:p>
            <a:pPr marL="13335">
              <a:lnSpc>
                <a:spcPct val="100000"/>
              </a:lnSpc>
            </a:pPr>
            <a:r>
              <a:rPr sz="1400" b="1" spc="-5" dirty="0">
                <a:latin typeface="TH SarabunIT๙"/>
                <a:cs typeface="TH SarabunIT๙"/>
              </a:rPr>
              <a:t>6</a:t>
            </a:r>
            <a:r>
              <a:rPr sz="1400" b="1" dirty="0">
                <a:latin typeface="TH SarabunIT๙"/>
                <a:cs typeface="TH SarabunIT๙"/>
              </a:rPr>
              <a:t>.</a:t>
            </a:r>
            <a:r>
              <a:rPr sz="1400" b="1" spc="-10" dirty="0">
                <a:latin typeface="TH SarabunIT๙"/>
                <a:cs typeface="TH SarabunIT๙"/>
              </a:rPr>
              <a:t> </a:t>
            </a:r>
            <a:r>
              <a:rPr sz="1400" b="1" spc="-5" dirty="0">
                <a:latin typeface="TH SarabunIT๙"/>
                <a:cs typeface="TH SarabunIT๙"/>
              </a:rPr>
              <a:t>ป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dirty="0">
                <a:latin typeface="TH SarabunIT๙"/>
                <a:cs typeface="TH SarabunIT๙"/>
              </a:rPr>
              <a:t>ะ</a:t>
            </a:r>
            <a:r>
              <a:rPr sz="1400" b="1" spc="-5" dirty="0">
                <a:latin typeface="TH SarabunIT๙"/>
                <a:cs typeface="TH SarabunIT๙"/>
              </a:rPr>
              <a:t>เ</a:t>
            </a:r>
            <a:r>
              <a:rPr sz="1400" b="1" dirty="0">
                <a:latin typeface="TH SarabunIT๙"/>
                <a:cs typeface="TH SarabunIT๙"/>
              </a:rPr>
              <a:t>ม</a:t>
            </a:r>
            <a:r>
              <a:rPr sz="1400" b="1" spc="-15" dirty="0">
                <a:latin typeface="TH SarabunIT๙"/>
                <a:cs typeface="TH SarabunIT๙"/>
              </a:rPr>
              <a:t>ิ</a:t>
            </a:r>
            <a:r>
              <a:rPr sz="1400" b="1" spc="-10" dirty="0">
                <a:latin typeface="TH SarabunIT๙"/>
                <a:cs typeface="TH SarabunIT๙"/>
              </a:rPr>
              <a:t>นผ</a:t>
            </a:r>
            <a:r>
              <a:rPr sz="1400" b="1" dirty="0">
                <a:latin typeface="TH SarabunIT๙"/>
                <a:cs typeface="TH SarabunIT๙"/>
              </a:rPr>
              <a:t>ลก</a:t>
            </a:r>
            <a:r>
              <a:rPr sz="1400" b="1" spc="-5" dirty="0">
                <a:latin typeface="TH SarabunIT๙"/>
                <a:cs typeface="TH SarabunIT๙"/>
              </a:rPr>
              <a:t>า</a:t>
            </a:r>
            <a:r>
              <a:rPr sz="1400" b="1" spc="5" dirty="0">
                <a:latin typeface="TH SarabunIT๙"/>
                <a:cs typeface="TH SarabunIT๙"/>
              </a:rPr>
              <a:t>ร</a:t>
            </a:r>
            <a:r>
              <a:rPr sz="1400" b="1" spc="-5" dirty="0">
                <a:latin typeface="TH SarabunIT๙"/>
                <a:cs typeface="TH SarabunIT๙"/>
              </a:rPr>
              <a:t>ดําเ</a:t>
            </a:r>
            <a:r>
              <a:rPr sz="1400" b="1" spc="-10" dirty="0">
                <a:latin typeface="TH SarabunIT๙"/>
                <a:cs typeface="TH SarabunIT๙"/>
              </a:rPr>
              <a:t>น</a:t>
            </a:r>
            <a:r>
              <a:rPr sz="1400" b="1" spc="-15" dirty="0">
                <a:latin typeface="TH SarabunIT๙"/>
                <a:cs typeface="TH SarabunIT๙"/>
              </a:rPr>
              <a:t>ิ</a:t>
            </a:r>
            <a:r>
              <a:rPr sz="1400" b="1" spc="-10" dirty="0">
                <a:latin typeface="TH SarabunIT๙"/>
                <a:cs typeface="TH SarabunIT๙"/>
              </a:rPr>
              <a:t>น</a:t>
            </a:r>
            <a:r>
              <a:rPr sz="1400" b="1" spc="-5" dirty="0">
                <a:latin typeface="TH SarabunIT๙"/>
                <a:cs typeface="TH SarabunIT๙"/>
              </a:rPr>
              <a:t>งาน</a:t>
            </a:r>
            <a:endParaRPr sz="1400" dirty="0">
              <a:latin typeface="TH SarabunIT๙"/>
              <a:cs typeface="TH SarabunIT๙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0151" y="1434096"/>
            <a:ext cx="4157471" cy="2814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9671" y="1426462"/>
            <a:ext cx="4253482" cy="2699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1300" y="1455737"/>
            <a:ext cx="4071937" cy="3354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60039" y="1955032"/>
            <a:ext cx="3993198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ห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ลั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ก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สูตร 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(3</a:t>
            </a:r>
            <a:r>
              <a:rPr sz="2000" b="1" spc="-10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วั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น 6</a:t>
            </a:r>
            <a:r>
              <a:rPr sz="2000" b="1" spc="-10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วิชา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ๆ ละ</a:t>
            </a:r>
            <a:r>
              <a:rPr sz="2000" b="1" spc="-10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3</a:t>
            </a:r>
            <a:r>
              <a:rPr sz="2000" b="1" spc="-10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ช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ม.</a:t>
            </a:r>
            <a:r>
              <a:rPr sz="2000" b="1" spc="5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ร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ว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ม</a:t>
            </a:r>
            <a:r>
              <a:rPr sz="2000" b="1" spc="5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1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8</a:t>
            </a:r>
            <a:r>
              <a:rPr sz="2000" b="1" spc="-10" dirty="0">
                <a:solidFill>
                  <a:srgbClr val="0000FF"/>
                </a:solidFill>
                <a:latin typeface="TH SarabunIT๙"/>
                <a:cs typeface="TH SarabunIT๙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H SarabunIT๙"/>
                <a:cs typeface="TH SarabunIT๙"/>
              </a:rPr>
              <a:t>ช</a:t>
            </a:r>
            <a:r>
              <a:rPr sz="2000" b="1" dirty="0">
                <a:solidFill>
                  <a:srgbClr val="0000FF"/>
                </a:solidFill>
                <a:latin typeface="TH SarabunIT๙"/>
                <a:cs typeface="TH SarabunIT๙"/>
              </a:rPr>
              <a:t>ม.)</a:t>
            </a:r>
            <a:endParaRPr sz="2000" dirty="0">
              <a:latin typeface="TH SarabunIT๙"/>
              <a:cs typeface="TH SarabunIT๙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spc="-20" dirty="0">
                <a:latin typeface="TH SarabunIT๙"/>
                <a:cs typeface="TH SarabunIT๙"/>
              </a:rPr>
              <a:t>๑</a:t>
            </a:r>
            <a:r>
              <a:rPr sz="1600" b="1" spc="-5" dirty="0">
                <a:latin typeface="TH SarabunIT๙"/>
                <a:cs typeface="TH SarabunIT๙"/>
              </a:rPr>
              <a:t>.</a:t>
            </a:r>
            <a:r>
              <a:rPr sz="1600" b="1" spc="10" dirty="0">
                <a:latin typeface="TH SarabunIT๙"/>
                <a:cs typeface="TH SarabunIT๙"/>
              </a:rPr>
              <a:t> </a:t>
            </a:r>
            <a:r>
              <a:rPr sz="1600" b="1" spc="-15" dirty="0">
                <a:latin typeface="TH SarabunIT๙"/>
                <a:cs typeface="TH SarabunIT๙"/>
              </a:rPr>
              <a:t>ว</a:t>
            </a:r>
            <a:r>
              <a:rPr sz="1600" b="1" spc="-20" dirty="0">
                <a:latin typeface="TH SarabunIT๙"/>
                <a:cs typeface="TH SarabunIT๙"/>
              </a:rPr>
              <a:t>ิ</a:t>
            </a:r>
            <a:r>
              <a:rPr sz="1600" b="1" spc="-15" dirty="0">
                <a:latin typeface="TH SarabunIT๙"/>
                <a:cs typeface="TH SarabunIT๙"/>
              </a:rPr>
              <a:t>ช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อ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spc="-20" dirty="0">
                <a:latin typeface="TH SarabunIT๙"/>
                <a:cs typeface="TH SarabunIT๙"/>
              </a:rPr>
              <a:t>มั</a:t>
            </a:r>
            <a:r>
              <a:rPr sz="1600" b="1" spc="-10" dirty="0">
                <a:latin typeface="TH SarabunIT๙"/>
                <a:cs typeface="TH SarabunIT๙"/>
              </a:rPr>
              <a:t>คร</a:t>
            </a:r>
            <a:r>
              <a:rPr sz="1600" b="1" spc="-15" dirty="0">
                <a:latin typeface="TH SarabunIT๙"/>
                <a:cs typeface="TH SarabunIT๙"/>
              </a:rPr>
              <a:t>ป</a:t>
            </a:r>
            <a:r>
              <a:rPr sz="1600" b="1" spc="-10" dirty="0">
                <a:latin typeface="TH SarabunIT๙"/>
                <a:cs typeface="TH SarabunIT๙"/>
              </a:rPr>
              <a:t>ร</a:t>
            </a:r>
            <a:r>
              <a:rPr sz="1600" b="1" spc="-15" dirty="0">
                <a:latin typeface="TH SarabunIT๙"/>
                <a:cs typeface="TH SarabunIT๙"/>
              </a:rPr>
              <a:t>ะ</a:t>
            </a:r>
            <a:r>
              <a:rPr sz="1600" b="1" spc="-10" dirty="0">
                <a:latin typeface="TH SarabunIT๙"/>
                <a:cs typeface="TH SarabunIT๙"/>
              </a:rPr>
              <a:t>จ</a:t>
            </a:r>
            <a:r>
              <a:rPr sz="1600" b="1" spc="-20" dirty="0">
                <a:latin typeface="TH SarabunIT๙"/>
                <a:cs typeface="TH SarabunIT๙"/>
              </a:rPr>
              <a:t>ํ</a:t>
            </a:r>
            <a:r>
              <a:rPr sz="1600" b="1" spc="-10" dirty="0">
                <a:latin typeface="TH SarabunIT๙"/>
                <a:cs typeface="TH SarabunIT๙"/>
              </a:rPr>
              <a:t>าคร</a:t>
            </a:r>
            <a:r>
              <a:rPr sz="1600" b="1" spc="-15" dirty="0">
                <a:latin typeface="TH SarabunIT๙"/>
                <a:cs typeface="TH SarabunIT๙"/>
              </a:rPr>
              <a:t>อบ</a:t>
            </a:r>
            <a:r>
              <a:rPr sz="1600" b="1" spc="-5" dirty="0">
                <a:latin typeface="TH SarabunIT๙"/>
                <a:cs typeface="TH SarabunIT๙"/>
              </a:rPr>
              <a:t>ครัว</a:t>
            </a:r>
            <a:r>
              <a:rPr sz="1600" b="1" spc="30" dirty="0">
                <a:latin typeface="TH SarabunIT๙"/>
                <a:cs typeface="TH SarabunIT๙"/>
              </a:rPr>
              <a:t> </a:t>
            </a:r>
            <a:r>
              <a:rPr sz="1600" b="1" spc="-10" dirty="0">
                <a:latin typeface="TH SarabunIT๙"/>
                <a:cs typeface="TH SarabunIT๙"/>
              </a:rPr>
              <a:t>(</a:t>
            </a:r>
            <a:r>
              <a:rPr sz="1600" b="1" spc="-15" dirty="0">
                <a:latin typeface="TH SarabunIT๙"/>
                <a:cs typeface="TH SarabunIT๙"/>
              </a:rPr>
              <a:t>อส</a:t>
            </a:r>
            <a:r>
              <a:rPr sz="1600" b="1" spc="-10" dirty="0">
                <a:latin typeface="TH SarabunIT๙"/>
                <a:cs typeface="TH SarabunIT๙"/>
              </a:rPr>
              <a:t>ค</a:t>
            </a:r>
            <a:r>
              <a:rPr sz="1600" b="1" spc="-5" dirty="0">
                <a:latin typeface="TH SarabunIT๙"/>
                <a:cs typeface="TH SarabunIT๙"/>
              </a:rPr>
              <a:t>.)</a:t>
            </a:r>
            <a:r>
              <a:rPr sz="1600" b="1" spc="5" dirty="0">
                <a:latin typeface="TH SarabunIT๙"/>
                <a:cs typeface="TH SarabunIT๙"/>
              </a:rPr>
              <a:t> 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15" dirty="0">
                <a:latin typeface="TH SarabunIT๙"/>
                <a:cs typeface="TH SarabunIT๙"/>
              </a:rPr>
              <a:t>ล</a:t>
            </a:r>
            <a:r>
              <a:rPr sz="1600" b="1" spc="-10" dirty="0">
                <a:latin typeface="TH SarabunIT๙"/>
                <a:cs typeface="TH SarabunIT๙"/>
              </a:rPr>
              <a:t>ะ</a:t>
            </a:r>
            <a:r>
              <a:rPr sz="1600" b="1" spc="15" dirty="0">
                <a:latin typeface="TH SarabunIT๙"/>
                <a:cs typeface="TH SarabunIT๙"/>
              </a:rPr>
              <a:t> </a:t>
            </a:r>
            <a:r>
              <a:rPr sz="1600" b="1" spc="-15" dirty="0">
                <a:latin typeface="TH SarabunIT๙"/>
                <a:cs typeface="TH SarabunIT๙"/>
              </a:rPr>
              <a:t>อสม</a:t>
            </a:r>
            <a:r>
              <a:rPr sz="1600" b="1" spc="-5" dirty="0">
                <a:latin typeface="TH SarabunIT๙"/>
                <a:cs typeface="TH SarabunIT๙"/>
              </a:rPr>
              <a:t>.</a:t>
            </a:r>
            <a:r>
              <a:rPr sz="1600" b="1" spc="10" dirty="0">
                <a:latin typeface="TH SarabunIT๙"/>
                <a:cs typeface="TH SarabunIT๙"/>
              </a:rPr>
              <a:t> </a:t>
            </a:r>
            <a:r>
              <a:rPr sz="1600" b="1" spc="-15" dirty="0">
                <a:latin typeface="TH SarabunIT๙"/>
                <a:cs typeface="TH SarabunIT๙"/>
              </a:rPr>
              <a:t>ห</a:t>
            </a:r>
            <a:r>
              <a:rPr sz="1600" b="1" spc="-20" dirty="0">
                <a:latin typeface="TH SarabunIT๙"/>
                <a:cs typeface="TH SarabunIT๙"/>
              </a:rPr>
              <a:t>ม</a:t>
            </a:r>
            <a:r>
              <a:rPr sz="1600" b="1" spc="-15" dirty="0">
                <a:latin typeface="TH SarabunIT๙"/>
                <a:cs typeface="TH SarabunIT๙"/>
              </a:rPr>
              <a:t>อป</a:t>
            </a:r>
            <a:r>
              <a:rPr sz="1600" b="1" spc="-10" dirty="0">
                <a:latin typeface="TH SarabunIT๙"/>
                <a:cs typeface="TH SarabunIT๙"/>
              </a:rPr>
              <a:t>ร</a:t>
            </a:r>
            <a:r>
              <a:rPr sz="1600" b="1" spc="-15" dirty="0">
                <a:latin typeface="TH SarabunIT๙"/>
                <a:cs typeface="TH SarabunIT๙"/>
              </a:rPr>
              <a:t>ะ</a:t>
            </a:r>
            <a:r>
              <a:rPr sz="1600" b="1" spc="-10" dirty="0">
                <a:latin typeface="TH SarabunIT๙"/>
                <a:cs typeface="TH SarabunIT๙"/>
              </a:rPr>
              <a:t>จ</a:t>
            </a:r>
            <a:r>
              <a:rPr sz="1600" b="1" spc="-20" dirty="0">
                <a:latin typeface="TH SarabunIT๙"/>
                <a:cs typeface="TH SarabunIT๙"/>
              </a:rPr>
              <a:t>ํ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บ</a:t>
            </a:r>
            <a:r>
              <a:rPr sz="1600" b="1" spc="-20" dirty="0">
                <a:latin typeface="TH SarabunIT๙"/>
                <a:cs typeface="TH SarabunIT๙"/>
              </a:rPr>
              <a:t></a:t>
            </a:r>
            <a:r>
              <a:rPr sz="1600" b="1" spc="-10" dirty="0">
                <a:latin typeface="TH SarabunIT๙"/>
                <a:cs typeface="TH SarabunIT๙"/>
              </a:rPr>
              <a:t>าน</a:t>
            </a:r>
            <a:endParaRPr sz="1600" dirty="0">
              <a:latin typeface="TH SarabunIT๙"/>
              <a:cs typeface="TH SarabunIT๙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H SarabunIT๙"/>
                <a:cs typeface="TH SarabunIT๙"/>
              </a:rPr>
              <a:t>๒</a:t>
            </a:r>
            <a:r>
              <a:rPr sz="1600" b="1" spc="-5" dirty="0">
                <a:latin typeface="TH SarabunIT๙"/>
                <a:cs typeface="TH SarabunIT๙"/>
              </a:rPr>
              <a:t>. </a:t>
            </a:r>
            <a:r>
              <a:rPr sz="1600" b="1" spc="-15" dirty="0">
                <a:latin typeface="TH SarabunIT๙"/>
                <a:cs typeface="TH SarabunIT๙"/>
              </a:rPr>
              <a:t>ว</a:t>
            </a:r>
            <a:r>
              <a:rPr sz="1600" b="1" dirty="0">
                <a:latin typeface="TH SarabunIT๙"/>
                <a:cs typeface="TH SarabunIT๙"/>
              </a:rPr>
              <a:t>ิ</a:t>
            </a:r>
            <a:r>
              <a:rPr sz="1600" b="1" spc="-15" dirty="0">
                <a:latin typeface="TH SarabunIT๙"/>
                <a:cs typeface="TH SarabunIT๙"/>
              </a:rPr>
              <a:t>ช</a:t>
            </a:r>
            <a:r>
              <a:rPr sz="1600" b="1" spc="-10" dirty="0">
                <a:latin typeface="TH SarabunIT๙"/>
                <a:cs typeface="TH SarabunIT๙"/>
              </a:rPr>
              <a:t>าการเ</a:t>
            </a:r>
            <a:r>
              <a:rPr sz="1600" b="1" spc="-15" dirty="0">
                <a:latin typeface="TH SarabunIT๙"/>
                <a:cs typeface="TH SarabunIT๙"/>
              </a:rPr>
              <a:t>ฝ</a:t>
            </a:r>
            <a:r>
              <a:rPr sz="1600" b="1" spc="-5" dirty="0">
                <a:latin typeface="TH SarabunIT๙"/>
                <a:cs typeface="TH SarabunIT๙"/>
              </a:rPr>
              <a:t>าร</a:t>
            </a:r>
            <a:r>
              <a:rPr sz="1600" b="1" spc="-15" dirty="0">
                <a:latin typeface="TH SarabunIT๙"/>
                <a:cs typeface="TH SarabunIT๙"/>
              </a:rPr>
              <a:t>ะว</a:t>
            </a:r>
            <a:r>
              <a:rPr sz="1600" b="1" spc="-5" dirty="0">
                <a:latin typeface="TH SarabunIT๙"/>
                <a:cs typeface="TH SarabunIT๙"/>
              </a:rPr>
              <a:t>ัง</a:t>
            </a:r>
            <a:r>
              <a:rPr sz="1600" b="1" spc="30" dirty="0">
                <a:latin typeface="TH SarabunIT๙"/>
                <a:cs typeface="TH SarabunIT๙"/>
              </a:rPr>
              <a:t> </a:t>
            </a:r>
            <a:r>
              <a:rPr sz="1600" b="1" spc="-15" dirty="0">
                <a:latin typeface="TH SarabunIT๙"/>
                <a:cs typeface="TH SarabunIT๙"/>
              </a:rPr>
              <a:t>ป</a:t>
            </a:r>
            <a:r>
              <a:rPr sz="1600" b="1" dirty="0">
                <a:latin typeface="TH SarabunIT๙"/>
                <a:cs typeface="TH SarabunIT๙"/>
              </a:rPr>
              <a:t></a:t>
            </a:r>
            <a:r>
              <a:rPr sz="1600" b="1" spc="-15" dirty="0">
                <a:latin typeface="TH SarabunIT๙"/>
                <a:cs typeface="TH SarabunIT๙"/>
              </a:rPr>
              <a:t>อง</a:t>
            </a:r>
            <a:r>
              <a:rPr sz="1600" b="1" spc="-5" dirty="0">
                <a:latin typeface="TH SarabunIT๙"/>
                <a:cs typeface="TH SarabunIT๙"/>
              </a:rPr>
              <a:t>กัน</a:t>
            </a:r>
            <a:r>
              <a:rPr sz="1600" b="1" spc="15" dirty="0">
                <a:latin typeface="TH SarabunIT๙"/>
                <a:cs typeface="TH SarabunIT๙"/>
              </a:rPr>
              <a:t> </a:t>
            </a:r>
            <a:r>
              <a:rPr sz="1600" b="1" spc="-10" dirty="0">
                <a:latin typeface="TH SarabunIT๙"/>
                <a:cs typeface="TH SarabunIT๙"/>
              </a:rPr>
              <a:t>ค</a:t>
            </a:r>
            <a:r>
              <a:rPr sz="1600" b="1" spc="-15" dirty="0">
                <a:latin typeface="TH SarabunIT๙"/>
                <a:cs typeface="TH SarabunIT๙"/>
              </a:rPr>
              <a:t>วบ</a:t>
            </a:r>
            <a:r>
              <a:rPr sz="1600" b="1" spc="-5" dirty="0">
                <a:latin typeface="TH SarabunIT๙"/>
                <a:cs typeface="TH SarabunIT๙"/>
              </a:rPr>
              <a:t>คุ</a:t>
            </a:r>
            <a:r>
              <a:rPr sz="1600" b="1" spc="-20" dirty="0">
                <a:latin typeface="TH SarabunIT๙"/>
                <a:cs typeface="TH SarabunIT๙"/>
              </a:rPr>
              <a:t>ม</a:t>
            </a:r>
            <a:r>
              <a:rPr sz="1600" b="1" dirty="0">
                <a:latin typeface="TH SarabunIT๙"/>
                <a:cs typeface="TH SarabunIT๙"/>
              </a:rPr>
              <a:t>ไ</a:t>
            </a:r>
            <a:r>
              <a:rPr sz="1600" b="1" spc="-20" dirty="0">
                <a:latin typeface="TH SarabunIT๙"/>
                <a:cs typeface="TH SarabunIT๙"/>
              </a:rPr>
              <a:t>ม</a:t>
            </a:r>
            <a:r>
              <a:rPr sz="1600" b="1" spc="-5" dirty="0">
                <a:latin typeface="TH SarabunIT๙"/>
                <a:cs typeface="TH SarabunIT๙"/>
              </a:rPr>
              <a:t>ใ</a:t>
            </a:r>
            <a:r>
              <a:rPr sz="1600" b="1" spc="-15" dirty="0">
                <a:latin typeface="TH SarabunIT๙"/>
                <a:cs typeface="TH SarabunIT๙"/>
              </a:rPr>
              <a:t>ห</a:t>
            </a:r>
            <a:r>
              <a:rPr sz="1600" b="1" spc="-5" dirty="0">
                <a:latin typeface="TH SarabunIT๙"/>
                <a:cs typeface="TH SarabunIT๙"/>
              </a:rPr>
              <a:t>เกิด</a:t>
            </a:r>
            <a:r>
              <a:rPr sz="1600" b="1" dirty="0">
                <a:latin typeface="TH SarabunIT๙"/>
                <a:cs typeface="TH SarabunIT๙"/>
              </a:rPr>
              <a:t>โ</a:t>
            </a:r>
            <a:r>
              <a:rPr sz="1600" b="1" spc="-10" dirty="0">
                <a:latin typeface="TH SarabunIT๙"/>
                <a:cs typeface="TH SarabunIT๙"/>
              </a:rPr>
              <a:t>ร</a:t>
            </a:r>
            <a:r>
              <a:rPr sz="1600" b="1" spc="-5" dirty="0">
                <a:latin typeface="TH SarabunIT๙"/>
                <a:cs typeface="TH SarabunIT๙"/>
              </a:rPr>
              <a:t>คใน</a:t>
            </a:r>
            <a:r>
              <a:rPr sz="1600" b="1" spc="-15" dirty="0">
                <a:latin typeface="TH SarabunIT๙"/>
                <a:cs typeface="TH SarabunIT๙"/>
              </a:rPr>
              <a:t>พ</a:t>
            </a:r>
            <a:r>
              <a:rPr sz="1600" b="1" dirty="0">
                <a:latin typeface="TH SarabunIT๙"/>
                <a:cs typeface="TH SarabunIT๙"/>
              </a:rPr>
              <a:t>ื้</a:t>
            </a:r>
            <a:r>
              <a:rPr sz="1600" b="1" spc="-5" dirty="0">
                <a:latin typeface="TH SarabunIT๙"/>
                <a:cs typeface="TH SarabunIT๙"/>
              </a:rPr>
              <a:t>น</a:t>
            </a:r>
            <a:r>
              <a:rPr sz="1600" b="1" spc="-15" dirty="0">
                <a:latin typeface="TH SarabunIT๙"/>
                <a:cs typeface="TH SarabunIT๙"/>
              </a:rPr>
              <a:t>ท</a:t>
            </a:r>
            <a:r>
              <a:rPr sz="1600" b="1" dirty="0">
                <a:latin typeface="TH SarabunIT๙"/>
                <a:cs typeface="TH SarabunIT๙"/>
              </a:rPr>
              <a:t>ี่</a:t>
            </a:r>
            <a:endParaRPr sz="1600" dirty="0">
              <a:latin typeface="TH SarabunIT๙"/>
              <a:cs typeface="TH SarabunIT๙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H SarabunIT๙"/>
                <a:cs typeface="TH SarabunIT๙"/>
              </a:rPr>
              <a:t>๓</a:t>
            </a:r>
            <a:r>
              <a:rPr sz="1600" b="1" spc="-5" dirty="0">
                <a:latin typeface="TH SarabunIT๙"/>
                <a:cs typeface="TH SarabunIT๙"/>
              </a:rPr>
              <a:t>. </a:t>
            </a:r>
            <a:r>
              <a:rPr sz="1600" b="1" spc="-15" dirty="0">
                <a:latin typeface="TH SarabunIT๙"/>
                <a:cs typeface="TH SarabunIT๙"/>
              </a:rPr>
              <a:t>ว</a:t>
            </a:r>
            <a:r>
              <a:rPr sz="1600" b="1" dirty="0">
                <a:latin typeface="TH SarabunIT๙"/>
                <a:cs typeface="TH SarabunIT๙"/>
              </a:rPr>
              <a:t>ิ</a:t>
            </a:r>
            <a:r>
              <a:rPr sz="1600" b="1" spc="-15" dirty="0">
                <a:latin typeface="TH SarabunIT๙"/>
                <a:cs typeface="TH SarabunIT๙"/>
              </a:rPr>
              <a:t>ช</a:t>
            </a:r>
            <a:r>
              <a:rPr sz="1600" b="1" spc="-10" dirty="0">
                <a:latin typeface="TH SarabunIT๙"/>
                <a:cs typeface="TH SarabunIT๙"/>
              </a:rPr>
              <a:t>าการ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dirty="0">
                <a:latin typeface="TH SarabunIT๙"/>
                <a:cs typeface="TH SarabunIT๙"/>
              </a:rPr>
              <a:t></a:t>
            </a:r>
            <a:r>
              <a:rPr sz="1600" b="1" spc="-10" dirty="0">
                <a:latin typeface="TH SarabunIT๙"/>
                <a:cs typeface="TH SarabunIT๙"/>
              </a:rPr>
              <a:t>ง</a:t>
            </a:r>
            <a:r>
              <a:rPr sz="1600" b="1" spc="-5" dirty="0">
                <a:latin typeface="TH SarabunIT๙"/>
                <a:cs typeface="TH SarabunIT๙"/>
              </a:rPr>
              <a:t>เ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spc="-5" dirty="0">
                <a:latin typeface="TH SarabunIT๙"/>
                <a:cs typeface="TH SarabunIT๙"/>
              </a:rPr>
              <a:t>ริ</a:t>
            </a:r>
            <a:r>
              <a:rPr sz="1600" b="1" spc="-20" dirty="0">
                <a:latin typeface="TH SarabunIT๙"/>
                <a:cs typeface="TH SarabunIT๙"/>
              </a:rPr>
              <a:t>ม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dirty="0">
                <a:latin typeface="TH SarabunIT๙"/>
                <a:cs typeface="TH SarabunIT๙"/>
              </a:rPr>
              <a:t>ุ</a:t>
            </a:r>
            <a:r>
              <a:rPr sz="1600" b="1" spc="-15" dirty="0">
                <a:latin typeface="TH SarabunIT๙"/>
                <a:cs typeface="TH SarabunIT๙"/>
              </a:rPr>
              <a:t>ข</a:t>
            </a:r>
            <a:r>
              <a:rPr sz="1600" b="1" spc="-5" dirty="0">
                <a:latin typeface="TH SarabunIT๙"/>
                <a:cs typeface="TH SarabunIT๙"/>
              </a:rPr>
              <a:t>ภ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พ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15" dirty="0">
                <a:latin typeface="TH SarabunIT๙"/>
                <a:cs typeface="TH SarabunIT๙"/>
              </a:rPr>
              <a:t>ละ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5" dirty="0">
                <a:latin typeface="TH SarabunIT๙"/>
                <a:cs typeface="TH SarabunIT๙"/>
              </a:rPr>
              <a:t>ก</a:t>
            </a:r>
            <a:r>
              <a:rPr sz="1600" b="1" dirty="0">
                <a:latin typeface="TH SarabunIT๙"/>
                <a:cs typeface="TH SarabunIT๙"/>
              </a:rPr>
              <a:t>ไ</a:t>
            </a:r>
            <a:r>
              <a:rPr sz="1600" b="1" spc="-15" dirty="0">
                <a:latin typeface="TH SarabunIT๙"/>
                <a:cs typeface="TH SarabunIT๙"/>
              </a:rPr>
              <a:t>ขป</a:t>
            </a:r>
            <a:r>
              <a:rPr sz="1600" b="1" dirty="0">
                <a:latin typeface="TH SarabunIT๙"/>
                <a:cs typeface="TH SarabunIT๙"/>
              </a:rPr>
              <a:t></a:t>
            </a:r>
            <a:r>
              <a:rPr sz="1600" b="1" spc="-15" dirty="0">
                <a:latin typeface="TH SarabunIT๙"/>
                <a:cs typeface="TH SarabunIT๙"/>
              </a:rPr>
              <a:t>ญห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dirty="0">
                <a:latin typeface="TH SarabunIT๙"/>
                <a:cs typeface="TH SarabunIT๙"/>
              </a:rPr>
              <a:t>ุ</a:t>
            </a:r>
            <a:r>
              <a:rPr sz="1600" b="1" spc="-15" dirty="0">
                <a:latin typeface="TH SarabunIT๙"/>
                <a:cs typeface="TH SarabunIT๙"/>
              </a:rPr>
              <a:t>ข</a:t>
            </a:r>
            <a:r>
              <a:rPr sz="1600" b="1" spc="-5" dirty="0">
                <a:latin typeface="TH SarabunIT๙"/>
                <a:cs typeface="TH SarabunIT๙"/>
              </a:rPr>
              <a:t>ภ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พท</a:t>
            </a:r>
            <a:r>
              <a:rPr sz="1600" b="1" dirty="0">
                <a:latin typeface="TH SarabunIT๙"/>
                <a:cs typeface="TH SarabunIT๙"/>
              </a:rPr>
              <a:t>ี่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spc="-5" dirty="0">
                <a:latin typeface="TH SarabunIT๙"/>
                <a:cs typeface="TH SarabunIT๙"/>
              </a:rPr>
              <a:t>ําคัญ</a:t>
            </a:r>
            <a:endParaRPr sz="1600" dirty="0">
              <a:latin typeface="TH SarabunIT๙"/>
              <a:cs typeface="TH SarabunIT๙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H SarabunIT๙"/>
                <a:cs typeface="TH SarabunIT๙"/>
              </a:rPr>
              <a:t>4. </a:t>
            </a:r>
            <a:r>
              <a:rPr sz="1600" b="1" spc="-15" dirty="0">
                <a:latin typeface="TH SarabunIT๙"/>
                <a:cs typeface="TH SarabunIT๙"/>
              </a:rPr>
              <a:t>ว</a:t>
            </a:r>
            <a:r>
              <a:rPr sz="1600" b="1" dirty="0">
                <a:latin typeface="TH SarabunIT๙"/>
                <a:cs typeface="TH SarabunIT๙"/>
              </a:rPr>
              <a:t>ิ</a:t>
            </a:r>
            <a:r>
              <a:rPr sz="1600" b="1" spc="-15" dirty="0">
                <a:latin typeface="TH SarabunIT๙"/>
                <a:cs typeface="TH SarabunIT๙"/>
              </a:rPr>
              <a:t>ช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5" dirty="0">
                <a:latin typeface="TH SarabunIT๙"/>
                <a:cs typeface="TH SarabunIT๙"/>
              </a:rPr>
              <a:t>ภ</a:t>
            </a:r>
            <a:r>
              <a:rPr sz="1600" b="1" dirty="0">
                <a:latin typeface="TH SarabunIT๙"/>
                <a:cs typeface="TH SarabunIT๙"/>
              </a:rPr>
              <a:t>ู</a:t>
            </a:r>
            <a:r>
              <a:rPr sz="1600" b="1" spc="-20" dirty="0">
                <a:latin typeface="TH SarabunIT๙"/>
                <a:cs typeface="TH SarabunIT๙"/>
              </a:rPr>
              <a:t>ม</a:t>
            </a:r>
            <a:r>
              <a:rPr sz="1600" b="1" dirty="0">
                <a:latin typeface="TH SarabunIT๙"/>
                <a:cs typeface="TH SarabunIT๙"/>
              </a:rPr>
              <a:t>ิ</a:t>
            </a:r>
            <a:r>
              <a:rPr sz="1600" b="1" spc="-15" dirty="0">
                <a:latin typeface="TH SarabunIT๙"/>
                <a:cs typeface="TH SarabunIT๙"/>
              </a:rPr>
              <a:t>ป</a:t>
            </a:r>
            <a:r>
              <a:rPr sz="1600" b="1" dirty="0">
                <a:latin typeface="TH SarabunIT๙"/>
                <a:cs typeface="TH SarabunIT๙"/>
              </a:rPr>
              <a:t></a:t>
            </a:r>
            <a:r>
              <a:rPr sz="1600" b="1" spc="-15" dirty="0">
                <a:latin typeface="TH SarabunIT๙"/>
                <a:cs typeface="TH SarabunIT๙"/>
              </a:rPr>
              <a:t>ญญ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dirty="0">
                <a:latin typeface="TH SarabunIT๙"/>
                <a:cs typeface="TH SarabunIT๙"/>
              </a:rPr>
              <a:t>ไ</a:t>
            </a:r>
            <a:r>
              <a:rPr sz="1600" b="1" spc="-15" dirty="0">
                <a:latin typeface="TH SarabunIT๙"/>
                <a:cs typeface="TH SarabunIT๙"/>
              </a:rPr>
              <a:t>ท</a:t>
            </a:r>
            <a:r>
              <a:rPr sz="1600" b="1" spc="-10" dirty="0">
                <a:latin typeface="TH SarabunIT๙"/>
                <a:cs typeface="TH SarabunIT๙"/>
              </a:rPr>
              <a:t>ย 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spc="-20" dirty="0">
                <a:latin typeface="TH SarabunIT๙"/>
                <a:cs typeface="TH SarabunIT๙"/>
              </a:rPr>
              <a:t>ม</a:t>
            </a:r>
            <a:r>
              <a:rPr sz="1600" b="1" spc="-5" dirty="0">
                <a:latin typeface="TH SarabunIT๙"/>
                <a:cs typeface="TH SarabunIT๙"/>
              </a:rPr>
              <a:t>ุน</a:t>
            </a:r>
            <a:r>
              <a:rPr sz="1600" b="1" dirty="0">
                <a:latin typeface="TH SarabunIT๙"/>
                <a:cs typeface="TH SarabunIT๙"/>
              </a:rPr>
              <a:t>ไ</a:t>
            </a:r>
            <a:r>
              <a:rPr sz="1600" b="1" spc="-15" dirty="0">
                <a:latin typeface="TH SarabunIT๙"/>
                <a:cs typeface="TH SarabunIT๙"/>
              </a:rPr>
              <a:t>พ</a:t>
            </a:r>
            <a:r>
              <a:rPr sz="1600" b="1" spc="-10" dirty="0">
                <a:latin typeface="TH SarabunIT๙"/>
                <a:cs typeface="TH SarabunIT๙"/>
              </a:rPr>
              <a:t>ร</a:t>
            </a:r>
            <a:r>
              <a:rPr sz="1600" b="1" dirty="0">
                <a:latin typeface="TH SarabunIT๙"/>
                <a:cs typeface="TH SarabunIT๙"/>
              </a:rPr>
              <a:t> 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15" dirty="0">
                <a:latin typeface="TH SarabunIT๙"/>
                <a:cs typeface="TH SarabunIT๙"/>
              </a:rPr>
              <a:t>ละ</a:t>
            </a:r>
            <a:r>
              <a:rPr sz="1600" b="1" spc="-10" dirty="0">
                <a:latin typeface="TH SarabunIT๙"/>
                <a:cs typeface="TH SarabunIT๙"/>
              </a:rPr>
              <a:t>การใ</a:t>
            </a:r>
            <a:r>
              <a:rPr sz="1600" b="1" spc="-15" dirty="0">
                <a:latin typeface="TH SarabunIT๙"/>
                <a:cs typeface="TH SarabunIT๙"/>
              </a:rPr>
              <a:t>ช</a:t>
            </a:r>
            <a:r>
              <a:rPr sz="1600" b="1" spc="-5" dirty="0">
                <a:latin typeface="TH SarabunIT๙"/>
                <a:cs typeface="TH SarabunIT๙"/>
              </a:rPr>
              <a:t>กั</a:t>
            </a:r>
            <a:r>
              <a:rPr sz="1600" b="1" spc="-15" dirty="0">
                <a:latin typeface="TH SarabunIT๙"/>
                <a:cs typeface="TH SarabunIT๙"/>
              </a:rPr>
              <a:t>ญช</a:t>
            </a:r>
            <a:r>
              <a:rPr sz="1600" b="1" spc="-10" dirty="0">
                <a:latin typeface="TH SarabunIT๙"/>
                <a:cs typeface="TH SarabunIT๙"/>
              </a:rPr>
              <a:t>า</a:t>
            </a:r>
            <a:r>
              <a:rPr sz="1600" b="1" spc="-15" dirty="0">
                <a:latin typeface="TH SarabunIT๙"/>
                <a:cs typeface="TH SarabunIT๙"/>
              </a:rPr>
              <a:t>ท</a:t>
            </a:r>
            <a:r>
              <a:rPr sz="1600" b="1" spc="-10" dirty="0">
                <a:latin typeface="TH SarabunIT๙"/>
                <a:cs typeface="TH SarabunIT๙"/>
              </a:rPr>
              <a:t>างการ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15" dirty="0">
                <a:latin typeface="TH SarabunIT๙"/>
                <a:cs typeface="TH SarabunIT๙"/>
              </a:rPr>
              <a:t>พทย</a:t>
            </a:r>
            <a:r>
              <a:rPr sz="1600" b="1" dirty="0">
                <a:latin typeface="TH SarabunIT๙"/>
                <a:cs typeface="TH SarabunIT๙"/>
              </a:rPr>
              <a:t></a:t>
            </a:r>
            <a:endParaRPr sz="1600" dirty="0">
              <a:latin typeface="TH SarabunIT๙"/>
              <a:cs typeface="TH SarabunIT๙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H SarabunIT๙"/>
                <a:cs typeface="TH SarabunIT๙"/>
              </a:rPr>
              <a:t>๕</a:t>
            </a:r>
            <a:r>
              <a:rPr sz="1600" b="1" spc="-5" dirty="0">
                <a:latin typeface="TH SarabunIT๙"/>
                <a:cs typeface="TH SarabunIT๙"/>
              </a:rPr>
              <a:t>. </a:t>
            </a:r>
            <a:r>
              <a:rPr sz="1600" b="1" spc="-15" dirty="0">
                <a:latin typeface="TH SarabunIT๙"/>
                <a:cs typeface="TH SarabunIT๙"/>
              </a:rPr>
              <a:t>ว</a:t>
            </a:r>
            <a:r>
              <a:rPr sz="1600" b="1" dirty="0">
                <a:latin typeface="TH SarabunIT๙"/>
                <a:cs typeface="TH SarabunIT๙"/>
              </a:rPr>
              <a:t>ิ</a:t>
            </a:r>
            <a:r>
              <a:rPr sz="1600" b="1" spc="-15" dirty="0">
                <a:latin typeface="TH SarabunIT๙"/>
                <a:cs typeface="TH SarabunIT๙"/>
              </a:rPr>
              <a:t>ช</a:t>
            </a:r>
            <a:r>
              <a:rPr sz="1600" b="1" spc="-5" dirty="0">
                <a:latin typeface="TH SarabunIT๙"/>
                <a:cs typeface="TH SarabunIT๙"/>
              </a:rPr>
              <a:t>าเ</a:t>
            </a:r>
            <a:r>
              <a:rPr sz="1600" b="1" spc="-15" dirty="0">
                <a:latin typeface="TH SarabunIT๙"/>
                <a:cs typeface="TH SarabunIT๙"/>
              </a:rPr>
              <a:t>ท</a:t>
            </a:r>
            <a:r>
              <a:rPr sz="1600" b="1" spc="-10" dirty="0">
                <a:latin typeface="TH SarabunIT๙"/>
                <a:cs typeface="TH SarabunIT๙"/>
              </a:rPr>
              <a:t>ค</a:t>
            </a:r>
            <a:r>
              <a:rPr sz="1600" b="1" dirty="0">
                <a:latin typeface="TH SarabunIT๙"/>
                <a:cs typeface="TH SarabunIT๙"/>
              </a:rPr>
              <a:t>โนโ</a:t>
            </a:r>
            <a:r>
              <a:rPr sz="1600" b="1" spc="-15" dirty="0">
                <a:latin typeface="TH SarabunIT๙"/>
                <a:cs typeface="TH SarabunIT๙"/>
              </a:rPr>
              <a:t>ลย</a:t>
            </a:r>
            <a:r>
              <a:rPr sz="1600" b="1" spc="-5" dirty="0">
                <a:latin typeface="TH SarabunIT๙"/>
                <a:cs typeface="TH SarabunIT๙"/>
              </a:rPr>
              <a:t>ีการ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dirty="0">
                <a:latin typeface="TH SarabunIT๙"/>
                <a:cs typeface="TH SarabunIT๙"/>
              </a:rPr>
              <a:t>ื่</a:t>
            </a:r>
            <a:r>
              <a:rPr sz="1600" b="1" spc="-15" dirty="0">
                <a:latin typeface="TH SarabunIT๙"/>
                <a:cs typeface="TH SarabunIT๙"/>
              </a:rPr>
              <a:t>อส</a:t>
            </a:r>
            <a:r>
              <a:rPr sz="1600" b="1" spc="-10" dirty="0">
                <a:latin typeface="TH SarabunIT๙"/>
                <a:cs typeface="TH SarabunIT๙"/>
              </a:rPr>
              <a:t>าร</a:t>
            </a:r>
            <a:r>
              <a:rPr sz="1600" b="1" spc="-15" dirty="0">
                <a:latin typeface="TH SarabunIT๙"/>
                <a:cs typeface="TH SarabunIT๙"/>
              </a:rPr>
              <a:t>ท</a:t>
            </a:r>
            <a:r>
              <a:rPr sz="1600" b="1" spc="-10" dirty="0">
                <a:latin typeface="TH SarabunIT๙"/>
                <a:cs typeface="TH SarabunIT๙"/>
              </a:rPr>
              <a:t>างการ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15" dirty="0">
                <a:latin typeface="TH SarabunIT๙"/>
                <a:cs typeface="TH SarabunIT๙"/>
              </a:rPr>
              <a:t>พทย</a:t>
            </a:r>
            <a:r>
              <a:rPr sz="1600" b="1" dirty="0">
                <a:latin typeface="TH SarabunIT๙"/>
                <a:cs typeface="TH SarabunIT๙"/>
              </a:rPr>
              <a:t></a:t>
            </a:r>
            <a:r>
              <a:rPr sz="1600" b="1" spc="5" dirty="0">
                <a:latin typeface="TH SarabunIT๙"/>
                <a:cs typeface="TH SarabunIT๙"/>
              </a:rPr>
              <a:t> </a:t>
            </a:r>
            <a:r>
              <a:rPr sz="1600" b="1" dirty="0">
                <a:latin typeface="TH SarabunIT๙"/>
                <a:cs typeface="TH SarabunIT๙"/>
              </a:rPr>
              <a:t>โ</a:t>
            </a:r>
            <a:r>
              <a:rPr sz="1600" b="1" spc="-15" dirty="0">
                <a:latin typeface="TH SarabunIT๙"/>
                <a:cs typeface="TH SarabunIT๙"/>
              </a:rPr>
              <a:t>ท</a:t>
            </a:r>
            <a:r>
              <a:rPr sz="1600" b="1" spc="-5" dirty="0">
                <a:latin typeface="TH SarabunIT๙"/>
                <a:cs typeface="TH SarabunIT๙"/>
              </a:rPr>
              <a:t>รเ</a:t>
            </a:r>
            <a:r>
              <a:rPr sz="1600" b="1" spc="-15" dirty="0">
                <a:latin typeface="TH SarabunIT๙"/>
                <a:cs typeface="TH SarabunIT๙"/>
              </a:rPr>
              <a:t>วช</a:t>
            </a:r>
            <a:r>
              <a:rPr sz="1600" b="1" spc="-10" dirty="0">
                <a:latin typeface="TH SarabunIT๙"/>
                <a:cs typeface="TH SarabunIT๙"/>
              </a:rPr>
              <a:t>กรรม</a:t>
            </a:r>
            <a:endParaRPr sz="1600" dirty="0">
              <a:latin typeface="TH SarabunIT๙"/>
              <a:cs typeface="TH SarabunIT๙"/>
            </a:endParaRPr>
          </a:p>
          <a:p>
            <a:pPr marL="12700" marR="1019175" indent="184150">
              <a:lnSpc>
                <a:spcPct val="100000"/>
              </a:lnSpc>
            </a:pPr>
            <a:r>
              <a:rPr sz="1600" b="1" spc="-15" dirty="0">
                <a:latin typeface="TH SarabunIT๙"/>
                <a:cs typeface="TH SarabunIT๙"/>
              </a:rPr>
              <a:t>(</a:t>
            </a:r>
            <a:r>
              <a:rPr sz="1600" b="1" spc="-60" dirty="0">
                <a:latin typeface="TH SarabunIT๙"/>
                <a:cs typeface="TH SarabunIT๙"/>
              </a:rPr>
              <a:t>T</a:t>
            </a:r>
            <a:r>
              <a:rPr sz="1600" b="1" spc="-10" dirty="0">
                <a:latin typeface="TH SarabunIT๙"/>
                <a:cs typeface="TH SarabunIT๙"/>
              </a:rPr>
              <a:t>elemedi</a:t>
            </a:r>
            <a:r>
              <a:rPr sz="1600" b="1" spc="-15" dirty="0">
                <a:latin typeface="TH SarabunIT๙"/>
                <a:cs typeface="TH SarabunIT๙"/>
              </a:rPr>
              <a:t>c</a:t>
            </a:r>
            <a:r>
              <a:rPr sz="1600" b="1" spc="-5" dirty="0">
                <a:latin typeface="TH SarabunIT๙"/>
                <a:cs typeface="TH SarabunIT๙"/>
              </a:rPr>
              <a:t>i</a:t>
            </a:r>
            <a:r>
              <a:rPr sz="1600" b="1" spc="-15" dirty="0">
                <a:latin typeface="TH SarabunIT๙"/>
                <a:cs typeface="TH SarabunIT๙"/>
              </a:rPr>
              <a:t>n</a:t>
            </a:r>
            <a:r>
              <a:rPr sz="1600" b="1" spc="-10" dirty="0">
                <a:latin typeface="TH SarabunIT๙"/>
                <a:cs typeface="TH SarabunIT๙"/>
              </a:rPr>
              <a:t>e</a:t>
            </a:r>
            <a:r>
              <a:rPr sz="1600" b="1" spc="10" dirty="0">
                <a:latin typeface="TH SarabunIT๙"/>
                <a:cs typeface="TH SarabunIT๙"/>
              </a:rPr>
              <a:t> </a:t>
            </a:r>
            <a:r>
              <a:rPr sz="1600" b="1" spc="-5" dirty="0">
                <a:latin typeface="TH SarabunIT๙"/>
                <a:cs typeface="TH SarabunIT๙"/>
              </a:rPr>
              <a:t>)</a:t>
            </a:r>
            <a:r>
              <a:rPr sz="1600" b="1" spc="-10" dirty="0">
                <a:latin typeface="TH SarabunIT๙"/>
                <a:cs typeface="TH SarabunIT๙"/>
              </a:rPr>
              <a:t> 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15" dirty="0">
                <a:latin typeface="TH SarabunIT๙"/>
                <a:cs typeface="TH SarabunIT๙"/>
              </a:rPr>
              <a:t>ละ</a:t>
            </a:r>
            <a:r>
              <a:rPr sz="1600" b="1" spc="-20" dirty="0">
                <a:latin typeface="TH SarabunIT๙"/>
                <a:cs typeface="TH SarabunIT๙"/>
              </a:rPr>
              <a:t>แ</a:t>
            </a:r>
            <a:r>
              <a:rPr sz="1600" b="1" spc="-15" dirty="0">
                <a:latin typeface="TH SarabunIT๙"/>
                <a:cs typeface="TH SarabunIT๙"/>
              </a:rPr>
              <a:t>อปพล</a:t>
            </a:r>
            <a:r>
              <a:rPr sz="1600" b="1" spc="-5" dirty="0">
                <a:latin typeface="TH SarabunIT๙"/>
                <a:cs typeface="TH SarabunIT๙"/>
              </a:rPr>
              <a:t>ิเค</a:t>
            </a:r>
            <a:r>
              <a:rPr sz="1600" b="1" spc="-15" dirty="0">
                <a:latin typeface="TH SarabunIT๙"/>
                <a:cs typeface="TH SarabunIT๙"/>
              </a:rPr>
              <a:t>ช</a:t>
            </a:r>
            <a:r>
              <a:rPr sz="1600" b="1" spc="-5" dirty="0">
                <a:latin typeface="TH SarabunIT๙"/>
                <a:cs typeface="TH SarabunIT๙"/>
              </a:rPr>
              <a:t>ั่นดาน</a:t>
            </a:r>
            <a:r>
              <a:rPr sz="1600" b="1" spc="-15" dirty="0">
                <a:latin typeface="TH SarabunIT๙"/>
                <a:cs typeface="TH SarabunIT๙"/>
              </a:rPr>
              <a:t>ส</a:t>
            </a:r>
            <a:r>
              <a:rPr sz="1600" b="1" dirty="0">
                <a:latin typeface="TH SarabunIT๙"/>
                <a:cs typeface="TH SarabunIT๙"/>
              </a:rPr>
              <a:t>ุ</a:t>
            </a:r>
            <a:r>
              <a:rPr sz="1600" b="1" spc="-15" dirty="0">
                <a:latin typeface="TH SarabunIT๙"/>
                <a:cs typeface="TH SarabunIT๙"/>
              </a:rPr>
              <a:t>ข</a:t>
            </a:r>
            <a:r>
              <a:rPr sz="1600" b="1" spc="-5" dirty="0">
                <a:latin typeface="TH SarabunIT๙"/>
                <a:cs typeface="TH SarabunIT๙"/>
              </a:rPr>
              <a:t>ภ</a:t>
            </a:r>
            <a:r>
              <a:rPr sz="1600" b="1" spc="-10" dirty="0">
                <a:latin typeface="TH SarabunIT๙"/>
                <a:cs typeface="TH SarabunIT๙"/>
              </a:rPr>
              <a:t>าพ ๖</a:t>
            </a:r>
            <a:r>
              <a:rPr sz="1600" b="1" spc="-5" dirty="0">
                <a:latin typeface="TH SarabunIT๙"/>
                <a:cs typeface="TH SarabunIT๙"/>
              </a:rPr>
              <a:t>.</a:t>
            </a:r>
            <a:r>
              <a:rPr sz="1600" b="1" dirty="0">
                <a:latin typeface="TH SarabunIT๙"/>
                <a:cs typeface="TH SarabunIT๙"/>
              </a:rPr>
              <a:t> </a:t>
            </a:r>
            <a:r>
              <a:rPr sz="1600" b="1" spc="-15" dirty="0" err="1">
                <a:latin typeface="TH SarabunIT๙"/>
                <a:cs typeface="TH SarabunIT๙"/>
              </a:rPr>
              <a:t>ว</a:t>
            </a:r>
            <a:r>
              <a:rPr sz="1600" b="1" dirty="0" err="1">
                <a:latin typeface="TH SarabunIT๙"/>
                <a:cs typeface="TH SarabunIT๙"/>
              </a:rPr>
              <a:t>ิ</a:t>
            </a:r>
            <a:r>
              <a:rPr sz="1600" b="1" spc="-15" dirty="0" err="1">
                <a:latin typeface="TH SarabunIT๙"/>
                <a:cs typeface="TH SarabunIT๙"/>
              </a:rPr>
              <a:t>ช</a:t>
            </a:r>
            <a:r>
              <a:rPr sz="1600" b="1" spc="-10" dirty="0" err="1">
                <a:latin typeface="TH SarabunIT๙"/>
                <a:cs typeface="TH SarabunIT๙"/>
              </a:rPr>
              <a:t>า</a:t>
            </a:r>
            <a:r>
              <a:rPr sz="1600" b="1" spc="-15" dirty="0" err="1">
                <a:latin typeface="TH SarabunIT๙"/>
                <a:cs typeface="TH SarabunIT๙"/>
              </a:rPr>
              <a:t>ผ</a:t>
            </a:r>
            <a:r>
              <a:rPr sz="1600" b="1" dirty="0" err="1">
                <a:latin typeface="TH SarabunIT๙"/>
                <a:cs typeface="TH SarabunIT๙"/>
              </a:rPr>
              <a:t>ู</a:t>
            </a:r>
            <a:r>
              <a:rPr sz="1600" b="1" spc="-5" dirty="0" err="1">
                <a:latin typeface="TH SarabunIT๙"/>
                <a:cs typeface="TH SarabunIT๙"/>
              </a:rPr>
              <a:t>นําการ</a:t>
            </a:r>
            <a:r>
              <a:rPr sz="1600" b="1" spc="-15" dirty="0" err="1">
                <a:latin typeface="TH SarabunIT๙"/>
                <a:cs typeface="TH SarabunIT๙"/>
              </a:rPr>
              <a:t>ส</a:t>
            </a:r>
            <a:r>
              <a:rPr sz="1600" b="1" spc="-5" dirty="0" err="1">
                <a:latin typeface="TH SarabunIT๙"/>
                <a:cs typeface="TH SarabunIT๙"/>
              </a:rPr>
              <a:t>รา</a:t>
            </a:r>
            <a:r>
              <a:rPr sz="1600" b="1" spc="-15" dirty="0" err="1">
                <a:latin typeface="TH SarabunIT๙"/>
                <a:cs typeface="TH SarabunIT๙"/>
              </a:rPr>
              <a:t>งส</a:t>
            </a:r>
            <a:r>
              <a:rPr sz="1600" b="1" dirty="0" err="1">
                <a:latin typeface="TH SarabunIT๙"/>
                <a:cs typeface="TH SarabunIT๙"/>
              </a:rPr>
              <a:t>ุ</a:t>
            </a:r>
            <a:r>
              <a:rPr sz="1600" b="1" spc="-15" dirty="0" err="1">
                <a:latin typeface="TH SarabunIT๙"/>
                <a:cs typeface="TH SarabunIT๙"/>
              </a:rPr>
              <a:t>ข</a:t>
            </a:r>
            <a:r>
              <a:rPr sz="1600" b="1" spc="-5" dirty="0" err="1">
                <a:latin typeface="TH SarabunIT๙"/>
                <a:cs typeface="TH SarabunIT๙"/>
              </a:rPr>
              <a:t>ภ</a:t>
            </a:r>
            <a:r>
              <a:rPr sz="1600" b="1" spc="-10" dirty="0" err="1">
                <a:latin typeface="TH SarabunIT๙"/>
                <a:cs typeface="TH SarabunIT๙"/>
              </a:rPr>
              <a:t>า</a:t>
            </a:r>
            <a:r>
              <a:rPr sz="1600" b="1" spc="-15" dirty="0" err="1">
                <a:latin typeface="TH SarabunIT๙"/>
                <a:cs typeface="TH SarabunIT๙"/>
              </a:rPr>
              <a:t>พ</a:t>
            </a:r>
            <a:r>
              <a:rPr sz="1600" b="1" spc="-20" dirty="0" err="1">
                <a:latin typeface="TH SarabunIT๙"/>
                <a:cs typeface="TH SarabunIT๙"/>
              </a:rPr>
              <a:t>แ</a:t>
            </a:r>
            <a:r>
              <a:rPr sz="1600" b="1" spc="-15" dirty="0" err="1">
                <a:latin typeface="TH SarabunIT๙"/>
                <a:cs typeface="TH SarabunIT๙"/>
              </a:rPr>
              <a:t>บบ</a:t>
            </a:r>
            <a:r>
              <a:rPr sz="1600" b="1" spc="-20" dirty="0" err="1">
                <a:latin typeface="TH SarabunIT๙"/>
                <a:cs typeface="TH SarabunIT๙"/>
              </a:rPr>
              <a:t>ม</a:t>
            </a:r>
            <a:r>
              <a:rPr sz="1600" b="1" dirty="0" err="1">
                <a:latin typeface="TH SarabunIT๙"/>
                <a:cs typeface="TH SarabunIT๙"/>
              </a:rPr>
              <a:t>ี</a:t>
            </a:r>
            <a:r>
              <a:rPr sz="1600" b="1" spc="-15" dirty="0" err="1">
                <a:latin typeface="TH SarabunIT๙"/>
                <a:cs typeface="TH SarabunIT๙"/>
              </a:rPr>
              <a:t>ส</a:t>
            </a:r>
            <a:r>
              <a:rPr sz="1600" b="1" dirty="0" err="1">
                <a:latin typeface="TH SarabunIT๙"/>
                <a:cs typeface="TH SarabunIT๙"/>
              </a:rPr>
              <a:t></a:t>
            </a:r>
            <a:r>
              <a:rPr sz="1600" b="1" spc="-15" dirty="0" err="1">
                <a:latin typeface="TH SarabunIT๙"/>
                <a:cs typeface="TH SarabunIT๙"/>
              </a:rPr>
              <a:t>ว</a:t>
            </a:r>
            <a:r>
              <a:rPr sz="1600" b="1" spc="-5" dirty="0" err="1">
                <a:latin typeface="TH SarabunIT๙"/>
                <a:cs typeface="TH SarabunIT๙"/>
              </a:rPr>
              <a:t>นร</a:t>
            </a:r>
            <a:r>
              <a:rPr sz="1600" b="1" spc="-15" dirty="0" err="1" smtClean="0">
                <a:latin typeface="TH SarabunIT๙"/>
                <a:cs typeface="TH SarabunIT๙"/>
              </a:rPr>
              <a:t>ว</a:t>
            </a:r>
            <a:r>
              <a:rPr sz="1600" b="1" spc="-10" dirty="0" err="1" smtClean="0">
                <a:latin typeface="TH SarabunIT๙"/>
                <a:cs typeface="TH SarabunIT๙"/>
              </a:rPr>
              <a:t>ม</a:t>
            </a:r>
            <a:endParaRPr lang="th-TH" sz="1600" b="1" spc="-10" dirty="0" smtClean="0">
              <a:latin typeface="TH SarabunIT๙"/>
              <a:cs typeface="TH SarabunIT๙"/>
            </a:endParaRPr>
          </a:p>
          <a:p>
            <a:pPr marL="12700" marR="1019175" indent="184150">
              <a:lnSpc>
                <a:spcPct val="100000"/>
              </a:lnSpc>
            </a:pPr>
            <a:r>
              <a:rPr lang="th-TH" sz="1600" b="1" spc="-10" dirty="0" smtClean="0">
                <a:latin typeface="TH SarabunIT๙"/>
                <a:cs typeface="TH SarabunIT๙"/>
              </a:rPr>
              <a:t>(ภาคทฤษฏี  ๒  วัน  ณ ห้องประชุมที่อำเภอกำหนด</a:t>
            </a:r>
          </a:p>
          <a:p>
            <a:pPr marL="12700" marR="1019175" indent="184150">
              <a:lnSpc>
                <a:spcPct val="100000"/>
              </a:lnSpc>
            </a:pPr>
            <a:r>
              <a:rPr lang="th-TH" sz="1600" b="1" spc="-10" dirty="0" smtClean="0">
                <a:latin typeface="TH SarabunIT๙"/>
                <a:cs typeface="TH SarabunIT๙"/>
              </a:rPr>
              <a:t>ภาคปฏิบัติ ๑ วัน  ณ หน่วยบริการสาธารณสุข</a:t>
            </a:r>
          </a:p>
          <a:p>
            <a:pPr marL="12700" marR="1019175" indent="184150">
              <a:lnSpc>
                <a:spcPct val="100000"/>
              </a:lnSpc>
            </a:pPr>
            <a:endParaRPr sz="1600" dirty="0">
              <a:latin typeface="TH SarabunIT๙"/>
              <a:cs typeface="TH SarabunIT๙"/>
            </a:endParaRPr>
          </a:p>
        </p:txBody>
      </p:sp>
      <p:sp>
        <p:nvSpPr>
          <p:cNvPr id="14" name="object 14"/>
          <p:cNvSpPr/>
          <p:nvPr/>
        </p:nvSpPr>
        <p:spPr>
          <a:xfrm rot="5400000">
            <a:off x="2341629" y="1673192"/>
            <a:ext cx="736082" cy="711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3514" y="661537"/>
            <a:ext cx="51714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TH SarabunPSK"/>
                <a:cs typeface="TH SarabunPSK"/>
              </a:rPr>
              <a:t>วั</a:t>
            </a:r>
            <a:r>
              <a:rPr sz="2000" b="1" dirty="0">
                <a:solidFill>
                  <a:srgbClr val="0000FF"/>
                </a:solidFill>
                <a:latin typeface="TH SarabunPSK"/>
                <a:cs typeface="TH SarabunPSK"/>
              </a:rPr>
              <a:t>ต</a:t>
            </a:r>
            <a:r>
              <a:rPr sz="2000" b="1" spc="-5" dirty="0">
                <a:solidFill>
                  <a:srgbClr val="0000FF"/>
                </a:solidFill>
                <a:latin typeface="TH SarabunPSK"/>
                <a:cs typeface="TH SarabunPSK"/>
              </a:rPr>
              <a:t>ถุป</a:t>
            </a:r>
            <a:r>
              <a:rPr sz="2000" b="1" dirty="0">
                <a:solidFill>
                  <a:srgbClr val="0000FF"/>
                </a:solidFill>
                <a:latin typeface="TH SarabunPSK"/>
                <a:cs typeface="TH SarabunPSK"/>
              </a:rPr>
              <a:t>ระส</a:t>
            </a:r>
            <a:r>
              <a:rPr sz="2000" b="1" spc="-5" dirty="0">
                <a:solidFill>
                  <a:srgbClr val="0000FF"/>
                </a:solidFill>
                <a:latin typeface="TH SarabunPSK"/>
                <a:cs typeface="TH SarabunPSK"/>
              </a:rPr>
              <a:t>งค</a:t>
            </a:r>
            <a:r>
              <a:rPr sz="2000" b="1" dirty="0">
                <a:solidFill>
                  <a:srgbClr val="0000FF"/>
                </a:solidFill>
                <a:latin typeface="TH SarabunPSK"/>
                <a:cs typeface="TH SarabunPSK"/>
              </a:rPr>
              <a:t></a:t>
            </a:r>
            <a:r>
              <a:rPr sz="2000" b="1" spc="-10" dirty="0">
                <a:solidFill>
                  <a:srgbClr val="0000FF"/>
                </a:solidFill>
                <a:latin typeface="TH SarabunPSK"/>
                <a:cs typeface="TH SarabunPSK"/>
              </a:rPr>
              <a:t> </a:t>
            </a:r>
            <a:r>
              <a:rPr sz="2000" b="1" dirty="0">
                <a:latin typeface="TH SarabunPSK"/>
                <a:cs typeface="TH SarabunPSK"/>
              </a:rPr>
              <a:t>:</a:t>
            </a:r>
            <a:r>
              <a:rPr sz="2000" b="1" spc="5" dirty="0">
                <a:latin typeface="TH SarabunPSK"/>
                <a:cs typeface="TH SarabunPSK"/>
              </a:rPr>
              <a:t> </a:t>
            </a:r>
            <a:r>
              <a:rPr sz="2000" b="1" spc="-10" dirty="0">
                <a:latin typeface="TH SarabunPSK"/>
                <a:cs typeface="TH SarabunPSK"/>
              </a:rPr>
              <a:t>ย</a:t>
            </a:r>
            <a:r>
              <a:rPr sz="2000" b="1" spc="-5" dirty="0">
                <a:latin typeface="TH SarabunPSK"/>
                <a:cs typeface="TH SarabunPSK"/>
              </a:rPr>
              <a:t>ก</a:t>
            </a:r>
            <a:r>
              <a:rPr sz="2000" b="1" dirty="0">
                <a:latin typeface="TH SarabunPSK"/>
                <a:cs typeface="TH SarabunPSK"/>
              </a:rPr>
              <a:t>ระด</a:t>
            </a:r>
            <a:r>
              <a:rPr sz="2000" b="1" spc="-20" dirty="0">
                <a:latin typeface="TH SarabunPSK"/>
                <a:cs typeface="TH SarabunPSK"/>
              </a:rPr>
              <a:t>ั</a:t>
            </a:r>
            <a:r>
              <a:rPr sz="2000" b="1" dirty="0">
                <a:latin typeface="TH SarabunPSK"/>
                <a:cs typeface="TH SarabunPSK"/>
              </a:rPr>
              <a:t>บ อสม.</a:t>
            </a:r>
            <a:r>
              <a:rPr sz="2000" b="1" spc="-10" dirty="0">
                <a:latin typeface="TH SarabunPSK"/>
                <a:cs typeface="TH SarabunPSK"/>
              </a:rPr>
              <a:t> </a:t>
            </a:r>
            <a:r>
              <a:rPr sz="2000" b="1" dirty="0">
                <a:latin typeface="TH SarabunPSK"/>
                <a:cs typeface="TH SarabunPSK"/>
              </a:rPr>
              <a:t>เ</a:t>
            </a:r>
            <a:r>
              <a:rPr sz="2000" b="1" spc="-5" dirty="0">
                <a:latin typeface="TH SarabunPSK"/>
                <a:cs typeface="TH SarabunPSK"/>
              </a:rPr>
              <a:t>ปนห</a:t>
            </a:r>
            <a:r>
              <a:rPr sz="2000" b="1" dirty="0">
                <a:latin typeface="TH SarabunPSK"/>
                <a:cs typeface="TH SarabunPSK"/>
              </a:rPr>
              <a:t>มอ</a:t>
            </a:r>
            <a:r>
              <a:rPr sz="2000" b="1" spc="-5" dirty="0">
                <a:latin typeface="TH SarabunPSK"/>
                <a:cs typeface="TH SarabunPSK"/>
              </a:rPr>
              <a:t>ป</a:t>
            </a:r>
            <a:r>
              <a:rPr sz="2000" b="1" dirty="0">
                <a:latin typeface="TH SarabunPSK"/>
                <a:cs typeface="TH SarabunPSK"/>
              </a:rPr>
              <a:t>ระ</a:t>
            </a:r>
            <a:r>
              <a:rPr sz="2000" b="1" spc="-5" dirty="0">
                <a:latin typeface="TH SarabunPSK"/>
                <a:cs typeface="TH SarabunPSK"/>
              </a:rPr>
              <a:t>จ</a:t>
            </a:r>
            <a:r>
              <a:rPr sz="2000" b="1" spc="-20" dirty="0">
                <a:latin typeface="TH SarabunPSK"/>
                <a:cs typeface="TH SarabunPSK"/>
              </a:rPr>
              <a:t>ํ</a:t>
            </a:r>
            <a:r>
              <a:rPr sz="2000" b="1" spc="-5" dirty="0">
                <a:latin typeface="TH SarabunPSK"/>
                <a:cs typeface="TH SarabunPSK"/>
              </a:rPr>
              <a:t>าบา</a:t>
            </a:r>
            <a:r>
              <a:rPr sz="2000" b="1" dirty="0">
                <a:latin typeface="TH SarabunPSK"/>
                <a:cs typeface="TH SarabunPSK"/>
              </a:rPr>
              <a:t>น</a:t>
            </a:r>
            <a:r>
              <a:rPr sz="2000" b="1" spc="-40" dirty="0">
                <a:latin typeface="TH SarabunPSK"/>
                <a:cs typeface="TH SarabunPSK"/>
              </a:rPr>
              <a:t> </a:t>
            </a:r>
            <a:r>
              <a:rPr sz="2000" b="1" dirty="0">
                <a:latin typeface="TH SarabunPSK"/>
                <a:cs typeface="TH SarabunPSK"/>
              </a:rPr>
              <a:t>ด</a:t>
            </a:r>
            <a:r>
              <a:rPr sz="2000" b="1" spc="-20" dirty="0">
                <a:latin typeface="TH SarabunPSK"/>
                <a:cs typeface="TH SarabunPSK"/>
              </a:rPr>
              <a:t>ู</a:t>
            </a:r>
            <a:r>
              <a:rPr sz="2000" b="1" dirty="0">
                <a:latin typeface="TH SarabunPSK"/>
                <a:cs typeface="TH SarabunPSK"/>
              </a:rPr>
              <a:t>แลส</a:t>
            </a:r>
            <a:r>
              <a:rPr sz="2000" b="1" spc="-20" dirty="0">
                <a:latin typeface="TH SarabunPSK"/>
                <a:cs typeface="TH SarabunPSK"/>
              </a:rPr>
              <a:t>ุ</a:t>
            </a:r>
            <a:r>
              <a:rPr sz="2000" b="1" spc="-5" dirty="0">
                <a:latin typeface="TH SarabunPSK"/>
                <a:cs typeface="TH SarabunPSK"/>
              </a:rPr>
              <a:t>ข</a:t>
            </a:r>
            <a:r>
              <a:rPr sz="2000" b="1" dirty="0">
                <a:latin typeface="TH SarabunPSK"/>
                <a:cs typeface="TH SarabunPSK"/>
              </a:rPr>
              <a:t>ภ</a:t>
            </a:r>
            <a:r>
              <a:rPr sz="2000" b="1" spc="-5" dirty="0">
                <a:latin typeface="TH SarabunPSK"/>
                <a:cs typeface="TH SarabunPSK"/>
              </a:rPr>
              <a:t>า</a:t>
            </a:r>
            <a:r>
              <a:rPr sz="2000" b="1" spc="-10" dirty="0">
                <a:latin typeface="TH SarabunPSK"/>
                <a:cs typeface="TH SarabunPSK"/>
              </a:rPr>
              <a:t>พ</a:t>
            </a:r>
            <a:r>
              <a:rPr sz="2000" b="1" spc="-5" dirty="0">
                <a:latin typeface="TH SarabunPSK"/>
                <a:cs typeface="TH SarabunPSK"/>
              </a:rPr>
              <a:t>คน</a:t>
            </a:r>
            <a:r>
              <a:rPr sz="2000" b="1" dirty="0">
                <a:latin typeface="TH SarabunPSK"/>
                <a:cs typeface="TH SarabunPSK"/>
              </a:rPr>
              <a:t>ใ</a:t>
            </a:r>
            <a:r>
              <a:rPr sz="2000" b="1" spc="-5" dirty="0">
                <a:latin typeface="TH SarabunPSK"/>
                <a:cs typeface="TH SarabunPSK"/>
              </a:rPr>
              <a:t>นชุ</a:t>
            </a:r>
            <a:r>
              <a:rPr sz="2000" b="1" dirty="0">
                <a:latin typeface="TH SarabunPSK"/>
                <a:cs typeface="TH SarabunPSK"/>
              </a:rPr>
              <a:t>ม</a:t>
            </a:r>
            <a:r>
              <a:rPr sz="2000" b="1" spc="-5" dirty="0">
                <a:latin typeface="TH SarabunPSK"/>
                <a:cs typeface="TH SarabunPSK"/>
              </a:rPr>
              <a:t>ชน</a:t>
            </a:r>
            <a:endParaRPr sz="2000">
              <a:latin typeface="TH SarabunPSK"/>
              <a:cs typeface="TH SarabunPS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36304" y="4378652"/>
            <a:ext cx="711696" cy="7076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298955"/>
            <a:ext cx="938211" cy="939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4689" y="1132014"/>
            <a:ext cx="892169" cy="838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526271" y="4800649"/>
            <a:ext cx="812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A8A8A"/>
                </a:solidFill>
                <a:latin typeface="Cordia New"/>
                <a:cs typeface="Cordia New"/>
              </a:rPr>
              <a:t>8</a:t>
            </a:r>
            <a:endParaRPr sz="1200">
              <a:latin typeface="Cordia New"/>
              <a:cs typeface="Cordia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1102" y="1133602"/>
            <a:ext cx="892170" cy="838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3989" y="1133602"/>
            <a:ext cx="892169" cy="838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148" y="28952"/>
            <a:ext cx="8980929" cy="662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0139" y="1521"/>
            <a:ext cx="7063738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50" y="50800"/>
            <a:ext cx="8894762" cy="5762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0" y="133350"/>
            <a:ext cx="89684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2330" algn="l">
              <a:lnSpc>
                <a:spcPct val="100000"/>
              </a:lnSpc>
            </a:pPr>
            <a:r>
              <a:rPr lang="th-TH" sz="2800" spc="-15" dirty="0" smtClean="0">
                <a:solidFill>
                  <a:srgbClr val="000000"/>
                </a:solidFill>
                <a:latin typeface="TH SarabunPSK"/>
                <a:cs typeface="TH SarabunPSK"/>
              </a:rPr>
              <a:t>สถานการณ์ </a:t>
            </a:r>
            <a:r>
              <a:rPr sz="2800" spc="-15" dirty="0" err="1" smtClean="0">
                <a:solidFill>
                  <a:srgbClr val="000000"/>
                </a:solidFill>
                <a:latin typeface="TH SarabunPSK"/>
                <a:cs typeface="TH SarabunPSK"/>
              </a:rPr>
              <a:t>การยกร</a:t>
            </a:r>
            <a:r>
              <a:rPr sz="2800" spc="-20" dirty="0" err="1" smtClean="0">
                <a:solidFill>
                  <a:srgbClr val="000000"/>
                </a:solidFill>
                <a:latin typeface="TH SarabunPSK"/>
                <a:cs typeface="TH SarabunPSK"/>
              </a:rPr>
              <a:t>ะด</a:t>
            </a:r>
            <a:r>
              <a:rPr sz="2800" spc="-10" dirty="0" err="1" smtClean="0">
                <a:solidFill>
                  <a:srgbClr val="000000"/>
                </a:solidFill>
                <a:latin typeface="TH SarabunPSK"/>
                <a:cs typeface="TH SarabunPSK"/>
              </a:rPr>
              <a:t>ับ</a:t>
            </a:r>
            <a:r>
              <a:rPr sz="2800" spc="15" dirty="0" smtClean="0">
                <a:solidFill>
                  <a:srgbClr val="000000"/>
                </a:solidFill>
                <a:latin typeface="TH SarabunPSK"/>
                <a:cs typeface="TH SarabunPSK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TH SarabunPSK"/>
                <a:cs typeface="TH SarabunPSK"/>
              </a:rPr>
              <a:t>อส</a:t>
            </a:r>
            <a:r>
              <a:rPr sz="2800" spc="-20" dirty="0">
                <a:solidFill>
                  <a:srgbClr val="000000"/>
                </a:solidFill>
                <a:latin typeface="TH SarabunPSK"/>
                <a:cs typeface="TH SarabunPSK"/>
              </a:rPr>
              <a:t>ม</a:t>
            </a:r>
            <a:r>
              <a:rPr sz="2800" spc="-5" dirty="0">
                <a:solidFill>
                  <a:srgbClr val="000000"/>
                </a:solidFill>
                <a:latin typeface="TH SarabunPSK"/>
                <a:cs typeface="TH SarabunPSK"/>
              </a:rPr>
              <a:t>.</a:t>
            </a:r>
            <a:r>
              <a:rPr sz="2800" dirty="0">
                <a:solidFill>
                  <a:srgbClr val="000000"/>
                </a:solidFill>
                <a:latin typeface="TH SarabunPSK"/>
                <a:cs typeface="TH SarabunPSK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TH SarabunPSK"/>
                <a:cs typeface="TH SarabunPSK"/>
              </a:rPr>
              <a:t>เ</a:t>
            </a:r>
            <a:r>
              <a:rPr sz="2800" spc="-15" dirty="0">
                <a:solidFill>
                  <a:srgbClr val="000000"/>
                </a:solidFill>
                <a:latin typeface="TH SarabunPSK"/>
                <a:cs typeface="TH SarabunPSK"/>
              </a:rPr>
              <a:t>ป</a:t>
            </a:r>
            <a:r>
              <a:rPr sz="2800" spc="-5" dirty="0">
                <a:solidFill>
                  <a:srgbClr val="000000"/>
                </a:solidFill>
                <a:latin typeface="TH SarabunPSK"/>
                <a:cs typeface="TH SarabunPSK"/>
              </a:rPr>
              <a:t></a:t>
            </a:r>
            <a:r>
              <a:rPr sz="2800" spc="-15" dirty="0">
                <a:solidFill>
                  <a:srgbClr val="000000"/>
                </a:solidFill>
                <a:latin typeface="TH SarabunPSK"/>
                <a:cs typeface="TH SarabunPSK"/>
              </a:rPr>
              <a:t>น</a:t>
            </a:r>
            <a:r>
              <a:rPr sz="2800" spc="30" dirty="0">
                <a:solidFill>
                  <a:srgbClr val="000000"/>
                </a:solidFill>
                <a:latin typeface="TH SarabunPSK"/>
                <a:cs typeface="TH SarabunPSK"/>
              </a:rPr>
              <a:t> </a:t>
            </a:r>
            <a:r>
              <a:rPr sz="2800" spc="-15" dirty="0" err="1">
                <a:solidFill>
                  <a:srgbClr val="000000"/>
                </a:solidFill>
                <a:latin typeface="TH SarabunPSK"/>
                <a:cs typeface="TH SarabunPSK"/>
              </a:rPr>
              <a:t>อส</a:t>
            </a:r>
            <a:r>
              <a:rPr sz="2800" spc="-20" dirty="0" err="1">
                <a:solidFill>
                  <a:srgbClr val="000000"/>
                </a:solidFill>
                <a:latin typeface="TH SarabunPSK"/>
                <a:cs typeface="TH SarabunPSK"/>
              </a:rPr>
              <a:t>ม</a:t>
            </a:r>
            <a:r>
              <a:rPr sz="2800" spc="-5" dirty="0" err="1">
                <a:solidFill>
                  <a:srgbClr val="000000"/>
                </a:solidFill>
                <a:latin typeface="TH SarabunPSK"/>
                <a:cs typeface="TH SarabunPSK"/>
              </a:rPr>
              <a:t>.</a:t>
            </a:r>
            <a:r>
              <a:rPr sz="2800" spc="-20" dirty="0" err="1">
                <a:solidFill>
                  <a:srgbClr val="000000"/>
                </a:solidFill>
                <a:latin typeface="TH SarabunPSK"/>
                <a:cs typeface="TH SarabunPSK"/>
              </a:rPr>
              <a:t>หม</a:t>
            </a:r>
            <a:r>
              <a:rPr sz="2800" spc="-15" dirty="0" err="1">
                <a:solidFill>
                  <a:srgbClr val="000000"/>
                </a:solidFill>
                <a:latin typeface="TH SarabunPSK"/>
                <a:cs typeface="TH SarabunPSK"/>
              </a:rPr>
              <a:t>อประจ</a:t>
            </a:r>
            <a:r>
              <a:rPr sz="2800" spc="-30" dirty="0" err="1">
                <a:solidFill>
                  <a:srgbClr val="000000"/>
                </a:solidFill>
                <a:latin typeface="TH SarabunPSK"/>
                <a:cs typeface="TH SarabunPSK"/>
              </a:rPr>
              <a:t>ํ</a:t>
            </a:r>
            <a:r>
              <a:rPr sz="2800" spc="-15" dirty="0" err="1">
                <a:solidFill>
                  <a:srgbClr val="000000"/>
                </a:solidFill>
                <a:latin typeface="TH SarabunPSK"/>
                <a:cs typeface="TH SarabunPSK"/>
              </a:rPr>
              <a:t>าบ</a:t>
            </a:r>
            <a:r>
              <a:rPr sz="2800" spc="-30" dirty="0" err="1">
                <a:solidFill>
                  <a:srgbClr val="000000"/>
                </a:solidFill>
                <a:latin typeface="TH SarabunPSK"/>
                <a:cs typeface="TH SarabunPSK"/>
              </a:rPr>
              <a:t></a:t>
            </a:r>
            <a:r>
              <a:rPr sz="2800" spc="-15" dirty="0" err="1">
                <a:solidFill>
                  <a:srgbClr val="000000"/>
                </a:solidFill>
                <a:latin typeface="TH SarabunPSK"/>
                <a:cs typeface="TH SarabunPSK"/>
              </a:rPr>
              <a:t>าน</a:t>
            </a:r>
            <a:r>
              <a:rPr sz="2800" dirty="0">
                <a:solidFill>
                  <a:srgbClr val="000000"/>
                </a:solidFill>
                <a:latin typeface="TH SarabunPSK"/>
                <a:cs typeface="TH SarabunPSK"/>
              </a:rPr>
              <a:t> </a:t>
            </a:r>
            <a:r>
              <a:rPr lang="th-TH" sz="2800" dirty="0" smtClean="0">
                <a:solidFill>
                  <a:srgbClr val="000000"/>
                </a:solidFill>
                <a:latin typeface="TH SarabunPSK"/>
                <a:cs typeface="TH SarabunPSK"/>
              </a:rPr>
              <a:t> เขตสุขภาพที่ ๘ </a:t>
            </a:r>
            <a:endParaRPr sz="2800" dirty="0">
              <a:latin typeface="TH SarabunIT๙"/>
              <a:cs typeface="TH SarabunIT๙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25" y="3107422"/>
            <a:ext cx="2630827" cy="196290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6528"/>
            <a:ext cx="2640229" cy="95929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8" y="1047750"/>
            <a:ext cx="2324268" cy="1112699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47" y="1047750"/>
            <a:ext cx="2208205" cy="165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665621"/>
              </p:ext>
            </p:extLst>
          </p:nvPr>
        </p:nvGraphicFramePr>
        <p:xfrm>
          <a:off x="0" y="209550"/>
          <a:ext cx="4495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720814"/>
              </p:ext>
            </p:extLst>
          </p:nvPr>
        </p:nvGraphicFramePr>
        <p:xfrm>
          <a:off x="4953000" y="20955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835032"/>
              </p:ext>
            </p:extLst>
          </p:nvPr>
        </p:nvGraphicFramePr>
        <p:xfrm>
          <a:off x="4953000" y="2800350"/>
          <a:ext cx="3810000" cy="230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95275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ผลงานการยกระดับ </a:t>
            </a:r>
            <a:r>
              <a:rPr lang="th-TH" sz="3200" b="1" dirty="0" err="1" smtClean="0"/>
              <a:t>อส</a:t>
            </a:r>
            <a:r>
              <a:rPr lang="th-TH" sz="3200" b="1" dirty="0" smtClean="0"/>
              <a:t>ม.เป็น</a:t>
            </a:r>
          </a:p>
          <a:p>
            <a:pPr algn="ctr"/>
            <a:r>
              <a:rPr lang="th-TH" sz="3200" b="1" dirty="0" err="1" smtClean="0"/>
              <a:t>อส</a:t>
            </a:r>
            <a:r>
              <a:rPr lang="th-TH" sz="3200" b="1" dirty="0" smtClean="0"/>
              <a:t>ม.หมอประจำบ้าน  </a:t>
            </a:r>
          </a:p>
          <a:p>
            <a:pPr algn="ctr"/>
            <a:r>
              <a:rPr lang="th-TH" sz="3200" b="1" dirty="0" smtClean="0"/>
              <a:t>ระดับประเทศ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73137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2365"/>
              </p:ext>
            </p:extLst>
          </p:nvPr>
        </p:nvGraphicFramePr>
        <p:xfrm>
          <a:off x="381000" y="13335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64411"/>
              </p:ext>
            </p:extLst>
          </p:nvPr>
        </p:nvGraphicFramePr>
        <p:xfrm>
          <a:off x="4876800" y="13335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003758"/>
              </p:ext>
            </p:extLst>
          </p:nvPr>
        </p:nvGraphicFramePr>
        <p:xfrm>
          <a:off x="4800600" y="2647950"/>
          <a:ext cx="4191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399" y="2476499"/>
            <a:ext cx="22098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ผลงาน</a:t>
            </a:r>
          </a:p>
          <a:p>
            <a:pPr algn="ctr"/>
            <a:r>
              <a:rPr lang="th-TH" sz="2400" b="1" dirty="0" err="1" smtClean="0"/>
              <a:t>อส</a:t>
            </a:r>
            <a:r>
              <a:rPr lang="th-TH" sz="2400" b="1" dirty="0" smtClean="0"/>
              <a:t>ม.หมอประจำบ้าน  </a:t>
            </a:r>
          </a:p>
          <a:p>
            <a:pPr algn="ctr"/>
            <a:r>
              <a:rPr lang="th-TH" sz="2400" b="1" dirty="0" smtClean="0"/>
              <a:t>ระดับเขต</a:t>
            </a:r>
            <a:endParaRPr lang="th-TH" sz="2400" b="1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476500"/>
            <a:ext cx="1913080" cy="127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95" y="3734158"/>
            <a:ext cx="1802516" cy="135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276"/>
            <a:ext cx="1905000" cy="142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38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200" y="133350"/>
            <a:ext cx="810417" cy="108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01301" y="27954"/>
            <a:ext cx="2985691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Krub" pitchFamily="2" charset="-34"/>
                <a:cs typeface="TH Krub" pitchFamily="2" charset="-34"/>
              </a:rPr>
              <a:t>ปัญหา / อุปสรรค</a:t>
            </a:r>
            <a:endParaRPr lang="th-TH" sz="3600" b="1" dirty="0"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90550"/>
            <a:ext cx="85621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หลักสูตรอบรม </a:t>
            </a:r>
            <a:r>
              <a:rPr lang="th-TH" sz="3200" b="1" dirty="0" err="1" smtClean="0">
                <a:latin typeface="TH Krub" pitchFamily="2" charset="-34"/>
                <a:cs typeface="TH Krub" pitchFamily="2" charset="-34"/>
              </a:rPr>
              <a:t>อส</a:t>
            </a: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ม.หมอประจำบ้าน  จำนวน ๓ วัน </a:t>
            </a:r>
          </a:p>
          <a:p>
            <a:r>
              <a:rPr lang="th-TH" sz="3200" b="1" dirty="0">
                <a:latin typeface="TH Krub" pitchFamily="2" charset="-34"/>
                <a:cs typeface="TH Krub" pitchFamily="2" charset="-34"/>
              </a:rPr>
              <a:t> </a:t>
            </a: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    18 ชั่วโมง  </a:t>
            </a:r>
            <a:r>
              <a:rPr lang="th-TH" sz="3200" b="1" dirty="0" smtClean="0">
                <a:solidFill>
                  <a:srgbClr val="C00000"/>
                </a:solidFill>
                <a:latin typeface="TH Krub" pitchFamily="2" charset="-34"/>
                <a:cs typeface="TH Krub" pitchFamily="2" charset="-34"/>
              </a:rPr>
              <a:t>งบประมาณ 100 บาท/คน/วัน (2 วัน)</a:t>
            </a:r>
          </a:p>
          <a:p>
            <a:r>
              <a:rPr lang="th-TH" sz="3200" b="1" dirty="0">
                <a:latin typeface="TH Krub" pitchFamily="2" charset="-34"/>
                <a:cs typeface="TH Krub" pitchFamily="2" charset="-34"/>
              </a:rPr>
              <a:t> </a:t>
            </a: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     จัดอบรมภาคทฤษฎี 2 วัน </a:t>
            </a:r>
            <a:r>
              <a:rPr lang="th-TH" sz="3200" b="1" dirty="0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ฝึก</a:t>
            </a:r>
            <a:r>
              <a:rPr lang="th-TH" sz="3200" b="1" dirty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ปฏิบัติที่ รพ. / รพ.สต. </a:t>
            </a:r>
            <a:r>
              <a:rPr lang="th-TH" sz="3200" b="1" dirty="0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อีก ๑ วัน</a:t>
            </a:r>
            <a:endParaRPr lang="th-TH" sz="3200" b="1" dirty="0" smtClean="0">
              <a:latin typeface="TH Krub" pitchFamily="2" charset="-34"/>
              <a:cs typeface="TH Krub" pitchFamily="2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การอบรมเพิ่มพูนทักษะหลักสูตร ๑  วัน แก่ประธานตำบล</a:t>
            </a:r>
          </a:p>
          <a:p>
            <a:r>
              <a:rPr lang="th-TH" sz="3200" b="1" dirty="0">
                <a:latin typeface="TH Krub" pitchFamily="2" charset="-34"/>
                <a:cs typeface="TH Krub" pitchFamily="2" charset="-34"/>
              </a:rPr>
              <a:t> </a:t>
            </a: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   ยังไม่ดำเนินการเพราะติดสถานการณ์โควิด-19 </a:t>
            </a:r>
          </a:p>
          <a:p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    </a:t>
            </a:r>
            <a:r>
              <a:rPr lang="th-TH" sz="3200" b="1" dirty="0" smtClean="0">
                <a:solidFill>
                  <a:srgbClr val="C00000"/>
                </a:solidFill>
                <a:latin typeface="TH Krub" pitchFamily="2" charset="-34"/>
                <a:cs typeface="TH Krub" pitchFamily="2" charset="-34"/>
              </a:rPr>
              <a:t>การแก้ปัญหา </a:t>
            </a:r>
            <a:r>
              <a:rPr lang="en-US" sz="3200" b="1" dirty="0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: </a:t>
            </a:r>
            <a:r>
              <a:rPr lang="th-TH" sz="3200" b="1" dirty="0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เพิ่มทักษะในขณะที่ออกเยี่ยมกลุ่มเป้าหมาย</a:t>
            </a:r>
            <a:endParaRPr lang="th-TH" sz="3200" b="1" dirty="0" smtClean="0">
              <a:latin typeface="TH Krub" pitchFamily="2" charset="-34"/>
              <a:cs typeface="TH Krub" pitchFamily="2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การออกดูแลกลุ่มป่วยที่เป็นเป้าหมายดำเนินการไม่เต็มที่</a:t>
            </a:r>
          </a:p>
          <a:p>
            <a:r>
              <a:rPr lang="th-TH" sz="3200" b="1" dirty="0">
                <a:latin typeface="TH Krub" pitchFamily="2" charset="-34"/>
                <a:cs typeface="TH Krub" pitchFamily="2" charset="-34"/>
              </a:rPr>
              <a:t> </a:t>
            </a: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   เพราะต้องเว้นระยะห่างทางสังคม </a:t>
            </a:r>
            <a:r>
              <a:rPr lang="th-TH" sz="3200" b="1" dirty="0" smtClean="0">
                <a:solidFill>
                  <a:srgbClr val="C00000"/>
                </a:solidFill>
                <a:latin typeface="TH Krub" pitchFamily="2" charset="-34"/>
                <a:cs typeface="TH Krub" pitchFamily="2" charset="-34"/>
              </a:rPr>
              <a:t>แก้ปัญหา</a:t>
            </a:r>
            <a:r>
              <a:rPr lang="th-TH" sz="3200" b="1" dirty="0" smtClean="0">
                <a:latin typeface="TH Krub" pitchFamily="2" charset="-34"/>
                <a:cs typeface="TH Krub" pitchFamily="2" charset="-34"/>
              </a:rPr>
              <a:t>โดยการเยี่ยมผ่าน</a:t>
            </a:r>
            <a:r>
              <a:rPr lang="th-TH" sz="3200" b="1" dirty="0" err="1" smtClean="0">
                <a:latin typeface="TH Krub" pitchFamily="2" charset="-34"/>
                <a:cs typeface="TH Krub" pitchFamily="2" charset="-34"/>
              </a:rPr>
              <a:t>ไลน์</a:t>
            </a:r>
            <a:endParaRPr lang="th-TH" sz="3200" b="1" dirty="0">
              <a:latin typeface="TH Krub" pitchFamily="2" charset="-34"/>
              <a:cs typeface="TH Krub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71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600200" y="19050"/>
            <a:ext cx="55626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</a:rPr>
              <a:t>สิ่งที่ต้องการสนับสนุน/ข้อเสนอแนะ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62000" y="1123950"/>
            <a:ext cx="70865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</a:rPr>
              <a:t>สิ่งที่ต้องการสนับสนุน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งบประมาณสนับสนุนการเพิ่มพูนทักษะ </a:t>
            </a:r>
            <a:r>
              <a:rPr lang="th-TH" b="1" dirty="0" err="1" smtClean="0"/>
              <a:t>อส</a:t>
            </a:r>
            <a:r>
              <a:rPr lang="th-TH" b="1" dirty="0" smtClean="0"/>
              <a:t>ม.หมอประจำบ้าน กลุ่มที่เป็นประธาน </a:t>
            </a:r>
            <a:r>
              <a:rPr lang="th-TH" b="1" dirty="0" err="1" smtClean="0"/>
              <a:t>อส</a:t>
            </a:r>
            <a:r>
              <a:rPr lang="th-TH" b="1" dirty="0" smtClean="0"/>
              <a:t>ม.ตำบล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คู่มือการฝึกอบรมเพิ่มพูนทักษะ </a:t>
            </a:r>
            <a:r>
              <a:rPr lang="th-TH" b="1" dirty="0" err="1" smtClean="0"/>
              <a:t>อส</a:t>
            </a:r>
            <a:r>
              <a:rPr lang="th-TH" b="1" dirty="0" smtClean="0"/>
              <a:t>ม.หมอประจำบ้าน</a:t>
            </a:r>
          </a:p>
          <a:p>
            <a:endParaRPr lang="th-TH" b="1" dirty="0" smtClean="0"/>
          </a:p>
          <a:p>
            <a:r>
              <a:rPr lang="th-TH" sz="3200" b="1" dirty="0" smtClean="0">
                <a:solidFill>
                  <a:srgbClr val="002060"/>
                </a:solidFill>
              </a:rPr>
              <a:t>ข้อเสนอแนะ</a:t>
            </a:r>
          </a:p>
          <a:p>
            <a:r>
              <a:rPr lang="th-TH" sz="3200" b="1" dirty="0" smtClean="0"/>
              <a:t>ควรมีการฝึกอบรมทีมวิทยากรระดับจังหวัด/อำเภอ เพื่อให้มีมาตรฐานเดียวกัน</a:t>
            </a:r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7498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676400" y="209550"/>
            <a:ext cx="5181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</a:rPr>
              <a:t>แผนปีต่อไป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00150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                 </a:t>
            </a:r>
            <a:r>
              <a:rPr lang="th-TH" sz="3600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การพัฒนาศูนย์สาธารณสุขมูลฐานชุมชน</a:t>
            </a:r>
            <a:endParaRPr lang="th-TH" b="1" dirty="0" smtClean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  1.  เพื่อให้เป็นศูนย์สร้างสุข ใกล้บ้านใกล้ใจ อย่างน้อยหน่วยบริการสาธารณสุขละ 1  แห่ง  หรือ ครอบคลุมทุกหมู่บ้าน</a:t>
            </a:r>
          </a:p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  2.  เพื่อให้เป็นศูนย์กลางการปฏิบัติงานของ </a:t>
            </a:r>
            <a:r>
              <a:rPr lang="th-TH" b="1" dirty="0" err="1" smtClean="0">
                <a:latin typeface="JasmineUPC" pitchFamily="18" charset="-34"/>
                <a:cs typeface="JasmineUPC" pitchFamily="18" charset="-34"/>
              </a:rPr>
              <a:t>อส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ม.หมอประจำบ้านและ </a:t>
            </a:r>
            <a:r>
              <a:rPr lang="th-TH" b="1" dirty="0" err="1" smtClean="0">
                <a:latin typeface="JasmineUPC" pitchFamily="18" charset="-34"/>
                <a:cs typeface="JasmineUPC" pitchFamily="18" charset="-34"/>
              </a:rPr>
              <a:t>อส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ม.  </a:t>
            </a:r>
          </a:p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 3.  เพื่อลดความแออัดของ  รพ./ รพ.สต.</a:t>
            </a:r>
          </a:p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 4.  เพื่อเป็นศูนย์กลางระบบสุขภาพภาคประชาชนในระดับพื้นที่</a:t>
            </a: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25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661</Words>
  <Application>Microsoft Office PowerPoint</Application>
  <PresentationFormat>นำเสนอทางหน้าจอ (16:9)</PresentationFormat>
  <Paragraphs>74</Paragraphs>
  <Slides>12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Office Theme</vt:lpstr>
      <vt:lpstr>สรุปผลงาน Service  Plan สาขา เครือข่ายสุขภาพภาคประชาชน เขตสุขภาพที่ ๘  รอบตุลาคม ๒๕๖๒ – มิถุนายน  ๒๕๖๓</vt:lpstr>
      <vt:lpstr>ตัวชี้วัด Service  Plane เครือข่ายสุขภาพภาคประชาชน</vt:lpstr>
      <vt:lpstr>งานนำเสนอ PowerPoint</vt:lpstr>
      <vt:lpstr>สถานการณ์ การยกระดับ อสม. เปน อสม.หมอประจําบาน  เขตสุขภาพที่ ๘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Lenovo</cp:lastModifiedBy>
  <cp:revision>70</cp:revision>
  <dcterms:created xsi:type="dcterms:W3CDTF">2020-01-25T12:53:51Z</dcterms:created>
  <dcterms:modified xsi:type="dcterms:W3CDTF">2020-08-05T02:43:59Z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2019-11-18T00:00:00Z</vt:filetime>
  </property>
  <property fmtid="{D5CDD505-2E9C-101B-9397-08002B2CF9AE}" pid="3" name="LastSaved">
    <vt:filetime>2020-01-25T00:00:00Z</vt:filetime>
  </property>
</Properties>
</file>