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2" r:id="rId2"/>
    <p:sldId id="301" r:id="rId3"/>
    <p:sldId id="304" r:id="rId4"/>
    <p:sldId id="303" r:id="rId5"/>
    <p:sldId id="306" r:id="rId6"/>
    <p:sldId id="265" r:id="rId7"/>
    <p:sldId id="264" r:id="rId8"/>
    <p:sldId id="260" r:id="rId9"/>
    <p:sldId id="307" r:id="rId10"/>
    <p:sldId id="266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สไตล์ธีม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dLbls>
            <c:dLbl>
              <c:idx val="3"/>
              <c:tx>
                <c:rich>
                  <a:bodyPr/>
                  <a:lstStyle/>
                  <a:p>
                    <a:pPr>
                      <a:defRPr sz="2000" b="1" i="1" u="sng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rowallia New" pitchFamily="34" charset="-34"/>
                        <a:cs typeface="Browallia New" pitchFamily="34" charset="-34"/>
                      </a:defRPr>
                    </a:pPr>
                    <a:r>
                      <a:rPr lang="th-TH" i="1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นาหว้า, 131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8C-4157-9C79-88BE3FBBF53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th-TH" i="1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ศรีสงคราม, 82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C-4157-9C79-88BE3FBBF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Browallia New" pitchFamily="34" charset="-34"/>
                    <a:cs typeface="Browallia New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ธาตุพนม</c:v>
                </c:pt>
                <c:pt idx="2">
                  <c:v>นาแก</c:v>
                </c:pt>
                <c:pt idx="3">
                  <c:v>นาหว้า</c:v>
                </c:pt>
                <c:pt idx="4">
                  <c:v>เรณูนคร</c:v>
                </c:pt>
                <c:pt idx="5">
                  <c:v>วังยาง</c:v>
                </c:pt>
                <c:pt idx="6">
                  <c:v>ท่าอุเทน</c:v>
                </c:pt>
                <c:pt idx="7">
                  <c:v>ปลาปาก</c:v>
                </c:pt>
                <c:pt idx="8">
                  <c:v>นาทม</c:v>
                </c:pt>
                <c:pt idx="9">
                  <c:v>บ้านแพง</c:v>
                </c:pt>
                <c:pt idx="10">
                  <c:v>โพนสวรรค์</c:v>
                </c:pt>
                <c:pt idx="11">
                  <c:v>ศรีสงคราม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84</c:v>
                </c:pt>
                <c:pt idx="1">
                  <c:v>21</c:v>
                </c:pt>
                <c:pt idx="2">
                  <c:v>19</c:v>
                </c:pt>
                <c:pt idx="3">
                  <c:v>131</c:v>
                </c:pt>
                <c:pt idx="4">
                  <c:v>12</c:v>
                </c:pt>
                <c:pt idx="5">
                  <c:v>1</c:v>
                </c:pt>
                <c:pt idx="6">
                  <c:v>24</c:v>
                </c:pt>
                <c:pt idx="7">
                  <c:v>57</c:v>
                </c:pt>
                <c:pt idx="8">
                  <c:v>14</c:v>
                </c:pt>
                <c:pt idx="9">
                  <c:v>42</c:v>
                </c:pt>
                <c:pt idx="10">
                  <c:v>6</c:v>
                </c:pt>
                <c:pt idx="1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8C-4157-9C79-88BE3FBBF53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53EBC-30D5-4329-85D8-DD4647CF4D72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7530B-8C54-4458-933B-FF350882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7624-AAC1-40B9-8EE9-201E67E8586A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CFED2-4F59-4A82-B7CE-D5070700323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7264C5-A59F-4CDD-94F8-89CAA4E0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663815" cy="1790700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การดำเนินงานกัญชาทางการแพทย์ จังหวัดนครพนม</a:t>
            </a:r>
          </a:p>
        </p:txBody>
      </p:sp>
    </p:spTree>
    <p:extLst>
      <p:ext uri="{BB962C8B-B14F-4D97-AF65-F5344CB8AC3E}">
        <p14:creationId xmlns:p14="http://schemas.microsoft.com/office/powerpoint/2010/main" val="411723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CAC3173-37D3-4A71-A9F6-52D819203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8" y="857250"/>
            <a:ext cx="7715249" cy="514350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B5A6519-6CF6-4AE5-8FB3-588B53203AB3}"/>
              </a:ext>
            </a:extLst>
          </p:cNvPr>
          <p:cNvSpPr/>
          <p:nvPr/>
        </p:nvSpPr>
        <p:spPr>
          <a:xfrm>
            <a:off x="1414462" y="3634740"/>
            <a:ext cx="6215063" cy="1080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D91A020-CDE2-4044-9789-F4058177E559}"/>
              </a:ext>
            </a:extLst>
          </p:cNvPr>
          <p:cNvSpPr txBox="1"/>
          <p:nvPr/>
        </p:nvSpPr>
        <p:spPr>
          <a:xfrm>
            <a:off x="192881" y="5000022"/>
            <a:ext cx="3141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solidFill>
                  <a:srgbClr val="3043FC"/>
                </a:solidFill>
              </a:rPr>
              <a:t>หนังสือตอบกลับจาก อย. เรื่องกิจกรรมในงานเทศกาลกัญชาโลก</a:t>
            </a:r>
          </a:p>
        </p:txBody>
      </p:sp>
    </p:spTree>
    <p:extLst>
      <p:ext uri="{BB962C8B-B14F-4D97-AF65-F5344CB8AC3E}">
        <p14:creationId xmlns:p14="http://schemas.microsoft.com/office/powerpoint/2010/main" val="239760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507E37F9-D30C-47A5-96AC-2B07F3E3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28" y="404664"/>
            <a:ext cx="6696744" cy="1170805"/>
          </a:xfrm>
        </p:spPr>
        <p:txBody>
          <a:bodyPr>
            <a:noAutofit/>
          </a:bodyPr>
          <a:lstStyle/>
          <a:p>
            <a:pPr algn="ctr"/>
            <a:r>
              <a:rPr lang="th-TH" altLang="en-US" sz="3000" b="1" dirty="0">
                <a:latin typeface="Browallia New" pitchFamily="34" charset="-34"/>
                <a:cs typeface="Browallia New" pitchFamily="34" charset="-34"/>
              </a:rPr>
              <a:t>จำนวนผู้ป่วยที่มาแจ้งครอบครองกัญชา แยกตามอำเภอ</a:t>
            </a:r>
            <a:br>
              <a:rPr lang="th-TH" altLang="en-US" sz="3000" b="1" dirty="0">
                <a:latin typeface="Browallia New" pitchFamily="34" charset="-34"/>
                <a:cs typeface="Browallia New" pitchFamily="34" charset="-34"/>
              </a:rPr>
            </a:br>
            <a:r>
              <a:rPr lang="th-TH" altLang="en-US" sz="3000" b="1" dirty="0">
                <a:latin typeface="Browallia New" pitchFamily="34" charset="-34"/>
                <a:cs typeface="Browallia New" pitchFamily="34" charset="-34"/>
              </a:rPr>
              <a:t>(ระหว่างวันที่ 19 ก.พ.62 -21 พ.ค.62)</a:t>
            </a:r>
            <a:br>
              <a:rPr lang="th-TH" altLang="en-US" sz="3000" b="1" dirty="0">
                <a:latin typeface="Browallia New" pitchFamily="34" charset="-34"/>
                <a:cs typeface="Browallia New" pitchFamily="34" charset="-34"/>
              </a:rPr>
            </a:br>
            <a:r>
              <a:rPr lang="th-TH" altLang="en-US" sz="3000" b="1" dirty="0">
                <a:latin typeface="Browallia New" pitchFamily="34" charset="-34"/>
                <a:cs typeface="Browallia New" pitchFamily="34" charset="-34"/>
              </a:rPr>
              <a:t>จำนวน  </a:t>
            </a:r>
            <a:r>
              <a:rPr lang="en-US" altLang="en-US" sz="3000" b="1" dirty="0">
                <a:latin typeface="Browallia New" pitchFamily="34" charset="-34"/>
                <a:cs typeface="Browallia New" pitchFamily="34" charset="-34"/>
              </a:rPr>
              <a:t>493 </a:t>
            </a:r>
            <a:r>
              <a:rPr lang="th-TH" altLang="en-US" sz="3000" b="1" dirty="0">
                <a:latin typeface="Browallia New" pitchFamily="34" charset="-34"/>
                <a:cs typeface="Browallia New" pitchFamily="34" charset="-34"/>
              </a:rPr>
              <a:t> คน</a:t>
            </a:r>
            <a:endParaRPr lang="en-US" sz="3000" b="1" dirty="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6" name="ตัวยึดเนื้อหา 3">
            <a:extLst>
              <a:ext uri="{FF2B5EF4-FFF2-40B4-BE49-F238E27FC236}">
                <a16:creationId xmlns:a16="http://schemas.microsoft.com/office/drawing/2014/main" id="{AF3DF604-F007-4C54-80F3-92A3F31EA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64883"/>
              </p:ext>
            </p:extLst>
          </p:nvPr>
        </p:nvGraphicFramePr>
        <p:xfrm>
          <a:off x="116632" y="1503461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04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57E3398-1AA3-4C9C-93B2-2DB04190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8680"/>
            <a:ext cx="6172200" cy="857250"/>
          </a:xfrm>
        </p:spPr>
        <p:txBody>
          <a:bodyPr>
            <a:normAutofit/>
          </a:bodyPr>
          <a:lstStyle/>
          <a:p>
            <a:r>
              <a:rPr lang="th-TH" sz="315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ผู้มีคุณสมบัติตาม 26/5 ที่ขอครอบครองกัญชา</a:t>
            </a:r>
            <a:endParaRPr lang="en-US" sz="315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ตัวยึดเนื้อหา 2">
            <a:extLst>
              <a:ext uri="{FF2B5EF4-FFF2-40B4-BE49-F238E27FC236}">
                <a16:creationId xmlns:a16="http://schemas.microsoft.com/office/drawing/2014/main" id="{B633DEF7-6A90-41E8-A92E-DD69F6E03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597" y="1556792"/>
            <a:ext cx="7022805" cy="3394472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กลุ่มเครือข่ายวิสาหกิจชุมชน เกษตรอุตสาหกรรม 61 ขอทำวิจัยร่วมกับมหาวิทยาลัยเกษตรศาสตร์ วิทยาเขตสกลนคร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ขอครอบครองเมล็ดกัญชา 105,000 เมล็ด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 </a:t>
            </a:r>
            <a:r>
              <a:rPr lang="th-TH" sz="2400" u="sng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ยังอยู่ในช่วงเตรียมโครงการ ยังไม่ขออนุญาตกับ อย.</a:t>
            </a:r>
            <a:endParaRPr lang="en-US" sz="2400" u="sng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0EC6DAE4-5F36-4D26-918A-125289D1F16F}"/>
              </a:ext>
            </a:extLst>
          </p:cNvPr>
          <p:cNvSpPr txBox="1">
            <a:spLocks/>
          </p:cNvSpPr>
          <p:nvPr/>
        </p:nvSpPr>
        <p:spPr>
          <a:xfrm>
            <a:off x="251520" y="26825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15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ผู้ที่อยู่ในระหว่างการดำเนินการขออนุญาตปลูกเพื่อวิจัย</a:t>
            </a:r>
            <a:endParaRPr lang="th-TH" sz="315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04A92898-FC55-4836-848E-2760E4A58CB5}"/>
              </a:ext>
            </a:extLst>
          </p:cNvPr>
          <p:cNvSpPr txBox="1">
            <a:spLocks/>
          </p:cNvSpPr>
          <p:nvPr/>
        </p:nvSpPr>
        <p:spPr>
          <a:xfrm>
            <a:off x="971600" y="3770088"/>
            <a:ext cx="7532494" cy="10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>
                <a:latin typeface="Browallia New" panose="020B0604020202020204" pitchFamily="34" charset="-34"/>
                <a:cs typeface="Browallia New" panose="020B0604020202020204" pitchFamily="34" charset="-34"/>
              </a:rPr>
              <a:t>มหาวิทยาลัยนครพนมได้มีโครงการวิจัยและพัฒนากัญชาและกัญชงจังหวัดนครพนม ร่วมกับบริษัท เบ็ตเตอร์ เม็ด จำกัด ประเทศอิสราเอล </a:t>
            </a:r>
            <a:r>
              <a:rPr lang="th-TH" sz="2400" u="sng">
                <a:latin typeface="Browallia New" panose="020B0604020202020204" pitchFamily="34" charset="-34"/>
                <a:cs typeface="Browallia New" panose="020B0604020202020204" pitchFamily="34" charset="-34"/>
              </a:rPr>
              <a:t>ยังอยู่ในช่วงการดำเนินการขออนุญาตกับอย.</a:t>
            </a:r>
            <a:endParaRPr lang="th-TH" sz="2400" u="sng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207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F9BF7CD6-60A5-4C78-A4E2-EE310346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088" y="476672"/>
            <a:ext cx="6172200" cy="857250"/>
          </a:xfrm>
        </p:spPr>
        <p:txBody>
          <a:bodyPr>
            <a:normAutofit/>
          </a:bodyPr>
          <a:lstStyle/>
          <a:p>
            <a:r>
              <a:rPr lang="th-TH" sz="3150" b="1" dirty="0">
                <a:latin typeface="Browallia New" pitchFamily="34" charset="-34"/>
                <a:cs typeface="Browallia New" pitchFamily="34" charset="-34"/>
              </a:rPr>
              <a:t>ประเภท/จำนวน กัญชาที่ขอครอบครอง</a:t>
            </a:r>
            <a:endParaRPr lang="en-US" sz="3150" b="1" dirty="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27391"/>
              </p:ext>
            </p:extLst>
          </p:nvPr>
        </p:nvGraphicFramePr>
        <p:xfrm>
          <a:off x="692752" y="1484784"/>
          <a:ext cx="7848872" cy="425893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2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ต้นกัญชา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367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1,227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น้ำมันกัญชา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229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4,849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กัญชาแห้ง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6,821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กัญชาอัดแท่ง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5.21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แคปซูล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แคปซูล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เมล็ดกัญชา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684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เมล็ด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ยาหม่อง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ขวด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ส่วนของกัญชา(ใบ)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สบู่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ก้อน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39" marR="4739" marT="473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24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A28970F-77A5-4F3A-BAFE-0E521D3F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15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การจัดตั้งคลินิกกัญชาทางการแพทย์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E25CE8-7B10-4EF5-BCFD-706669028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417638"/>
            <a:ext cx="8392512" cy="4686362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จังหวัดนครพนม มีโรงพยาบาลทั้งหมด 12 แห่ง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รพท. 1 แห่ง และรพช. 11 แห่ง</a:t>
            </a:r>
          </a:p>
          <a:p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อยู่ในช่วงเตรียมการจัดตั้งคลินิกกัญชาทางการแพทย์ โดยมีแพทย์ไปอบรมการใช้กัญชาทางการแพทย์แล้วจำนวน 5 ท่าน จากโรงพยาบาลนครพนม โรงพยาบาลเรณูนคร โรงพยาบาลนาทม โรงพยาบาลศรีสงคราม โรงพยาบาลบ้านแพง</a:t>
            </a:r>
          </a:p>
          <a:p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โรงพยาบาลที่ขอใบอนุญาตจำหน่ายกัญชาให้ผู้ป่วยในโรงพยาบาลแล้ว มีจำนวน 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แห่ง คือ โรงพยาบาลนครพนม และ โรงพยาบาลเรณูนคร</a:t>
            </a:r>
          </a:p>
        </p:txBody>
      </p:sp>
    </p:spTree>
    <p:extLst>
      <p:ext uri="{BB962C8B-B14F-4D97-AF65-F5344CB8AC3E}">
        <p14:creationId xmlns:p14="http://schemas.microsoft.com/office/powerpoint/2010/main" val="226370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27585" y="85725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300" dirty="0"/>
              <a:t>กิจกรรมในงาน แบ่งเป็น 3 โซน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728884"/>
            <a:ext cx="4643189" cy="2071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117" y="1667206"/>
            <a:ext cx="3754058" cy="1869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85" y="1667206"/>
            <a:ext cx="3970808" cy="1869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03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3375" y="923926"/>
            <a:ext cx="7886700" cy="792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Zone A :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ส่วนการศึกษา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Conference)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ประชุมและสัมมนาวิชาการ เสวนากึ่งวิชาการ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Seminar and workshop) Product </a:t>
            </a:r>
            <a:r>
              <a:rPr lang="en-US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demonstation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03751"/>
            <a:ext cx="3412301" cy="199788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2" y="3698982"/>
            <a:ext cx="3802566" cy="202764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234" y="1583651"/>
            <a:ext cx="3797282" cy="2057132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4084235" y="3645289"/>
            <a:ext cx="4867275" cy="21929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95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 </a:t>
            </a:r>
            <a:r>
              <a:rPr lang="en-US" sz="195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Zone A </a:t>
            </a:r>
            <a:r>
              <a:rPr lang="th-TH" sz="195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สามารถจัดกิจกรรมได้ หากการสาธิต/ทดลอง เป็นรูปภาพ หรือตัวอย่างที่สมมุติ เช่น น้ำ </a:t>
            </a:r>
          </a:p>
          <a:p>
            <a:r>
              <a:rPr lang="th-TH" sz="195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***</a:t>
            </a:r>
            <a:r>
              <a:rPr lang="th-TH" sz="195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แต่ไม่สามารถนำน้ำมันกัญชา/สารสกัดกัญชา หรือส่วนประกอบของต้นกัญชา มาสาธิต/ทดลองใช้จริงได้ </a:t>
            </a:r>
            <a:r>
              <a:rPr lang="th-TH" sz="195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เนื่องจากการใช้กัญชา ต้องใช้ประโยชน์ในทางการแพทย์ และ จะต้องทำภายใต้คำสั่งแพทย์ที่ได้รับใบอนุญาตเท่านั้น  หากละเมิดจะมีความผิดตามพ.ร.บ.</a:t>
            </a:r>
            <a:r>
              <a:rPr lang="th-TH" sz="195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ยาเสพติด</a:t>
            </a:r>
            <a:r>
              <a:rPr lang="th-TH" sz="195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ให้โทษ ฉบับที่ 7 พ.ศ. 2562</a:t>
            </a:r>
          </a:p>
        </p:txBody>
      </p:sp>
    </p:spTree>
    <p:extLst>
      <p:ext uri="{BB962C8B-B14F-4D97-AF65-F5344CB8AC3E}">
        <p14:creationId xmlns:p14="http://schemas.microsoft.com/office/powerpoint/2010/main" val="321945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F6EE7C7-0889-468E-B0FF-72820A2B9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9" y="1933147"/>
            <a:ext cx="3847470" cy="2172128"/>
          </a:xfrm>
          <a:prstGeom prst="rect">
            <a:avLst/>
          </a:pr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46022AC5-6E09-4C20-A2D2-4A9DDFC0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40" y="938976"/>
            <a:ext cx="8870429" cy="994172"/>
          </a:xfrm>
        </p:spPr>
        <p:txBody>
          <a:bodyPr>
            <a:noAutofit/>
          </a:bodyPr>
          <a:lstStyle/>
          <a:p>
            <a:r>
              <a:rPr lang="en-US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Zone B :</a:t>
            </a:r>
            <a:r>
              <a:rPr lang="th-TH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ส่วนกิจกรรมออกร้านแสดงเทคโนโลยีการผลิต/สกัด/ควบคุมคุณภาพ ผลิตภัณฑ์ที่ได้มาจากกัญชา เครื่องใช้ที่ได้มาจากกัญชา รวมถึงจับคู่ธุรกิจ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B9DED95-7CD4-4F47-8BCC-902F29ECF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1933148"/>
            <a:ext cx="4449713" cy="2172128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919162" y="4273429"/>
            <a:ext cx="7329488" cy="1708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 </a:t>
            </a:r>
            <a:r>
              <a:rPr lang="en-US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Zone B </a:t>
            </a:r>
            <a:r>
              <a:rPr lang="th-TH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</a:t>
            </a:r>
            <a:r>
              <a:rPr lang="th-TH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</a:t>
            </a:r>
            <a:r>
              <a:rPr lang="th-TH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เพียงเครื่องมือในการผลิต/เครื่องมือสกัด สามารถจัดกิจกรรมได้</a:t>
            </a:r>
          </a:p>
          <a:p>
            <a:r>
              <a:rPr lang="th-TH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***</a:t>
            </a:r>
            <a:r>
              <a:rPr lang="th-TH" sz="21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แต่ไม่สามารถแสดงกระบวนการผลิตหรือสกัดน้ำมันกัญชา/สารสกัดกัญชาจริงได้ รวมถึงห้ามแสดงผลิตภัณฑ์ที่ได้มาจากกัญชา </a:t>
            </a:r>
            <a:r>
              <a:rPr lang="th-TH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เพราะผู้จัดไม่ได้ขออนุญาตเป็นผู้ผลิต และขอครอบครอง กับ </a:t>
            </a:r>
            <a:r>
              <a:rPr lang="th-TH" sz="21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หากละเมิด จะมีความผิดตามพ.ร.บ.</a:t>
            </a:r>
            <a:r>
              <a:rPr lang="th-TH" sz="21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ยาเสพติด</a:t>
            </a:r>
            <a:r>
              <a:rPr lang="th-TH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ให้โทษ ฉบับที่ 7 พ.ศ.2562</a:t>
            </a:r>
          </a:p>
        </p:txBody>
      </p:sp>
    </p:spTree>
    <p:extLst>
      <p:ext uri="{BB962C8B-B14F-4D97-AF65-F5344CB8AC3E}">
        <p14:creationId xmlns:p14="http://schemas.microsoft.com/office/powerpoint/2010/main" val="87342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92B66B-A90D-4CFC-9309-FEFD6A4D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5351"/>
            <a:ext cx="8098155" cy="523875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Zone C : </a:t>
            </a:r>
            <a:r>
              <a:rPr lang="th-TH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ส่วนกิจกรรมการพักผ่อน</a:t>
            </a:r>
            <a:r>
              <a:rPr lang="th-TH" sz="27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สันทนา</a:t>
            </a:r>
            <a:r>
              <a:rPr lang="th-TH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A282463-C4C2-4869-9785-A29315296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68" y="1253900"/>
            <a:ext cx="3341012" cy="210177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2CF1972-4C88-4B39-AA66-72A95E44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0" y="3389240"/>
            <a:ext cx="3808841" cy="2387034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D8247F11-BE01-48A5-A5A0-3CA2D54C5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413" y="3355675"/>
            <a:ext cx="3882707" cy="2420600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C5BF6852-C42C-45A1-8F23-6A3F20A13C73}"/>
              </a:ext>
            </a:extLst>
          </p:cNvPr>
          <p:cNvSpPr txBox="1"/>
          <p:nvPr/>
        </p:nvSpPr>
        <p:spPr>
          <a:xfrm>
            <a:off x="5105557" y="2165200"/>
            <a:ext cx="3793253" cy="4154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 </a:t>
            </a:r>
            <a:r>
              <a:rPr lang="en-US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Zone C </a:t>
            </a:r>
            <a:r>
              <a:rPr lang="th-TH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สามารถจัดกิจกรรมได้</a:t>
            </a:r>
          </a:p>
        </p:txBody>
      </p:sp>
    </p:spTree>
    <p:extLst>
      <p:ext uri="{BB962C8B-B14F-4D97-AF65-F5344CB8AC3E}">
        <p14:creationId xmlns:p14="http://schemas.microsoft.com/office/powerpoint/2010/main" val="125500235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502</Words>
  <Application>Microsoft Office PowerPoint</Application>
  <PresentationFormat>นำเสนอทางหน้าจอ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7" baseType="lpstr">
      <vt:lpstr>Arial</vt:lpstr>
      <vt:lpstr>Browallia New</vt:lpstr>
      <vt:lpstr>Calibri</vt:lpstr>
      <vt:lpstr>TH Sarabun New</vt:lpstr>
      <vt:lpstr>TH SarabunIT๙</vt:lpstr>
      <vt:lpstr>TH SarabunPSK</vt:lpstr>
      <vt:lpstr>ชุดรูปแบบของ Office</vt:lpstr>
      <vt:lpstr>การดำเนินงานกัญชาทางการแพทย์ จังหวัดนครพนม</vt:lpstr>
      <vt:lpstr>จำนวนผู้ป่วยที่มาแจ้งครอบครองกัญชา แยกตามอำเภอ (ระหว่างวันที่ 19 ก.พ.62 -21 พ.ค.62) จำนวน  493  คน</vt:lpstr>
      <vt:lpstr>ผู้มีคุณสมบัติตาม 26/5 ที่ขอครอบครองกัญชา</vt:lpstr>
      <vt:lpstr>ประเภท/จำนวน กัญชาที่ขอครอบครอง</vt:lpstr>
      <vt:lpstr>การจัดตั้งคลินิกกัญชาทางการแพทย์</vt:lpstr>
      <vt:lpstr>งานนำเสนอ PowerPoint</vt:lpstr>
      <vt:lpstr>งานนำเสนอ PowerPoint</vt:lpstr>
      <vt:lpstr>Zone B : ส่วนกิจกรรมออกร้านแสดงเทคโนโลยีการผลิต/สกัด/ควบคุมคุณภาพ ผลิตภัณฑ์ที่ได้มาจากกัญชา เครื่องใช้ที่ได้มาจากกัญชา รวมถึงจับคู่ธุรกิจ</vt:lpstr>
      <vt:lpstr>Zone C : ส่วนกิจกรรมการพักผ่อนสันทนาการ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สรุปเรื่องร้องเรียนปี 2562</dc:title>
  <dc:creator>user</dc:creator>
  <cp:lastModifiedBy>Narongchai Chanporn</cp:lastModifiedBy>
  <cp:revision>26</cp:revision>
  <dcterms:created xsi:type="dcterms:W3CDTF">2019-09-19T11:02:50Z</dcterms:created>
  <dcterms:modified xsi:type="dcterms:W3CDTF">2019-11-18T06:16:54Z</dcterms:modified>
</cp:coreProperties>
</file>