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wl of salad with fried rice, boiled eggs,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Bowl with salmon cakes, salad, and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Bowl of pappardelle pasta with parsley butter, roasted hazelnuts,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wl of salad with fried rice, boiled eggs,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,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3131874" y="-29025"/>
            <a:ext cx="21285704" cy="758896"/>
          </a:xfrm>
          <a:prstGeom prst="rect">
            <a:avLst/>
          </a:prstGeom>
          <a:solidFill>
            <a:srgbClr val="60B37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2" name="Rectangle"/>
          <p:cNvSpPr/>
          <p:nvPr/>
        </p:nvSpPr>
        <p:spPr>
          <a:xfrm>
            <a:off x="2672121" y="-29025"/>
            <a:ext cx="490543" cy="758896"/>
          </a:xfrm>
          <a:prstGeom prst="rect">
            <a:avLst/>
          </a:prstGeom>
          <a:solidFill>
            <a:srgbClr val="33704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pic>
        <p:nvPicPr>
          <p:cNvPr id="153" name="logo-MOPH.png" descr="logo-MOPH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6299" y="321446"/>
            <a:ext cx="1830473" cy="1830473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logo-MOPH.png" descr="logo-MOPH.png"/>
          <p:cNvPicPr>
            <a:picLocks noChangeAspect="1"/>
          </p:cNvPicPr>
          <p:nvPr/>
        </p:nvPicPr>
        <p:blipFill>
          <a:blip r:embed="rId2">
            <a:alphaModFix amt="20000"/>
            <a:extLst/>
          </a:blip>
          <a:srcRect l="0" t="35129" r="17525" b="60335"/>
          <a:stretch>
            <a:fillRect/>
          </a:stretch>
        </p:blipFill>
        <p:spPr>
          <a:xfrm>
            <a:off x="9828504" y="-69782"/>
            <a:ext cx="14602293" cy="802887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Rectangle"/>
          <p:cNvSpPr/>
          <p:nvPr/>
        </p:nvSpPr>
        <p:spPr>
          <a:xfrm>
            <a:off x="9146" y="13477674"/>
            <a:ext cx="21081481" cy="238713"/>
          </a:xfrm>
          <a:prstGeom prst="rect">
            <a:avLst/>
          </a:prstGeom>
          <a:solidFill>
            <a:srgbClr val="33704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6" name="Rectangle"/>
          <p:cNvSpPr/>
          <p:nvPr/>
        </p:nvSpPr>
        <p:spPr>
          <a:xfrm>
            <a:off x="21090860" y="13477674"/>
            <a:ext cx="623718" cy="238713"/>
          </a:xfrm>
          <a:prstGeom prst="rect">
            <a:avLst/>
          </a:prstGeom>
          <a:solidFill>
            <a:srgbClr val="60B37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pic>
        <p:nvPicPr>
          <p:cNvPr id="157" name="R8-MOPH1.png" descr="R8-MOPH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082170" y="12669581"/>
            <a:ext cx="2193526" cy="105439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"/>
          <p:cNvSpPr/>
          <p:nvPr/>
        </p:nvSpPr>
        <p:spPr>
          <a:xfrm>
            <a:off x="2361834" y="13273"/>
            <a:ext cx="22050878" cy="1919176"/>
          </a:xfrm>
          <a:prstGeom prst="rect">
            <a:avLst/>
          </a:prstGeom>
          <a:solidFill>
            <a:srgbClr val="60B37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pic>
        <p:nvPicPr>
          <p:cNvPr id="160" name="logo-MOPH.png" descr="logo-MOPH.png"/>
          <p:cNvPicPr>
            <a:picLocks noChangeAspect="1"/>
          </p:cNvPicPr>
          <p:nvPr/>
        </p:nvPicPr>
        <p:blipFill>
          <a:blip r:embed="rId2">
            <a:alphaModFix amt="5000"/>
            <a:extLst/>
          </a:blip>
          <a:srcRect l="0" t="29840" r="13593" b="56334"/>
          <a:stretch>
            <a:fillRect/>
          </a:stretch>
        </p:blipFill>
        <p:spPr>
          <a:xfrm>
            <a:off x="12337551" y="-420"/>
            <a:ext cx="12099490" cy="193601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logo-MOPH.png" descr="logo-MOPH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2812" y="404149"/>
            <a:ext cx="1370001" cy="1370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Rectangle"/>
          <p:cNvSpPr/>
          <p:nvPr/>
        </p:nvSpPr>
        <p:spPr>
          <a:xfrm>
            <a:off x="9146" y="13477675"/>
            <a:ext cx="21081481" cy="238712"/>
          </a:xfrm>
          <a:prstGeom prst="rect">
            <a:avLst/>
          </a:prstGeom>
          <a:solidFill>
            <a:srgbClr val="33704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3" name="Rectangle"/>
          <p:cNvSpPr/>
          <p:nvPr/>
        </p:nvSpPr>
        <p:spPr>
          <a:xfrm>
            <a:off x="21090859" y="13477675"/>
            <a:ext cx="623719" cy="238712"/>
          </a:xfrm>
          <a:prstGeom prst="rect">
            <a:avLst/>
          </a:prstGeom>
          <a:solidFill>
            <a:srgbClr val="60B37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pic>
        <p:nvPicPr>
          <p:cNvPr id="164" name="R8-MOPH1.png" descr="R8-MOPH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082169" y="12669580"/>
            <a:ext cx="2193526" cy="1054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