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7" r:id="rId2"/>
    <p:sldId id="256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6E"/>
    <a:srgbClr val="0067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6C9FD9B7-F23B-507D-5D6C-9775AE7BC9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10F75544-FA35-898F-1E1B-D6CD0EE7DE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398F1-480D-442C-9D61-9BE5298FD8F6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F29D2EDB-413B-9597-B512-BD177B24A5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20C59D4E-36A2-2E14-D2DD-94BFAEE6EC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18CF1-6695-422B-8657-C48146D75D5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9437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E981A4F-48ED-C222-1172-A89C379BA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99F85B20-8349-5123-7950-B5462C44E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172C496-3D4A-CCAB-92C5-79A333BB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407B167-1816-0981-7F99-324C8FB7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EE612F7-6957-B47E-FDB9-884ED11C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5BE40DB-32AD-5584-2847-C29018D8F963}"/>
              </a:ext>
            </a:extLst>
          </p:cNvPr>
          <p:cNvSpPr txBox="1"/>
          <p:nvPr userDrawn="1"/>
        </p:nvSpPr>
        <p:spPr>
          <a:xfrm>
            <a:off x="11720943" y="6536836"/>
            <a:ext cx="729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2022</a:t>
            </a:r>
            <a:endParaRPr lang="th-TH" sz="1200" b="1" dirty="0">
              <a:solidFill>
                <a:schemeClr val="bg1">
                  <a:lumMod val="75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9376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7B555FB-12AF-2C68-3692-35CFB5508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0CF68E3-7C63-D8F5-FBCC-3989F44DE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1B33E34-E409-4724-7572-4BE753BD3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CDA49B7-7928-DF15-86DC-DF1F2AA55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07CB9FE-27F3-0C05-45A6-4D80DD2F5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202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B72BB4D1-61F0-C467-B739-57A066F32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EC2A8E01-E0D1-4479-C12A-766B9485A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452725D-7498-585F-5CF5-EEC21CE6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B87A152-56EA-5F25-C1E1-E9FA48D6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8132B7A-1E72-EAF8-A318-B639DB91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458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EACA80-A188-96BE-F60B-9839FC5A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F7C9916-464E-5F40-886E-7B2CA42E8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1F993A0-D33C-B300-2A22-C1B37098F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C61D84E-72AB-4725-C6EB-1312DE04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BE42B37-4C01-5CF5-7B3F-FF183D57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476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2C84DAF-2001-D3F3-340D-C585BBB71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1015708-710C-F00B-BF7B-2DEF96757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438F6A6-3E86-6D95-A8B1-B61F79242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4309017-7C1D-AE1E-8ACD-2837C8C31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7F8EE74-A23A-DE0D-E8A2-F9790D2DA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38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1CBDE9-E54C-9F2A-6F2B-2D4A6E5ED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630DFB4-9D42-7E32-8B58-B76D0163C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A326AFE2-E242-BE33-8A49-FDAC3670A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3FBA8DE-3BC3-A098-406F-8A1E724C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E921887-5AEF-07D0-8FA9-137EB93B5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F3D11A8-15DA-E91A-F44C-93DFF2BF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722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BA501C7-C10D-F3CD-F6CA-F83B2F151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E654C31-6D79-1F57-0DA1-E36AC6CC0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E039FDDF-05F8-B74F-3C5E-CC0CEBF5D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B8193BE1-F270-5130-C2B3-175194D94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144B0C11-66BA-2137-A155-8CA2DE245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55A1B894-1454-DF6D-FC6C-31E57D808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8A06A9B-7762-FA1C-27FF-9272AFF8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31281EF8-C541-5ECF-7327-54776662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0866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70387D1-5629-1E38-283A-EA5056B7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763B1DF3-B6E5-A4C9-8533-49ABA456F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666A07C4-7813-66E3-DF74-EA93E38A7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366FCB96-C9F0-1C47-35EB-51E118C2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247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9ACD563C-1942-672E-C7B5-593B0417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18F38320-8788-9335-A6B8-6D92EC71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1ADECFA7-64C1-A41C-2724-77F61054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350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8363B0-FE4E-A952-976E-B6BDE3341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80EFE26-4CBF-37CC-01FD-CC73A10A6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BFBD3C27-910F-0FF4-02D5-0ABE6CB98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B46F6F11-19F3-E429-6969-1FE6904E0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E4A475C-4764-722E-1834-80C178C0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79C109D-5E32-E10E-9F8E-1F932D5C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986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768B701-4D9F-2680-6F84-ACE25FFBD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FC7132AF-272E-C445-5CA3-29B1B76E45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882D707-70EC-504B-03B1-E16DD88C4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4F5006E-08EB-C416-040E-9D3AAF1E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0BB6B37F-64F7-6F1E-23F6-1D4183228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8756DA2-DB71-915B-48A9-AABB92A0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804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30000" t="-30000" r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73798D8C-A3F5-7E65-2AC8-71D0A4D3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F243075-C8C3-0F47-DA66-951F1D4A0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5CAFEDC-F3F6-B3BA-0FEC-C268FA800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7A088-6E25-414E-B50E-495447C44D14}" type="datetimeFigureOut">
              <a:rPr lang="th-TH" smtClean="0"/>
              <a:t>27/05/65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E34640B-79B5-E53A-0790-679296508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77E4DCB-A5C2-8E60-CF95-6B62B97D5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D8B09-3F94-49E9-AAF2-A1C4AB4AB39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267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C6AB27FE-F4DE-236B-E74D-1B8CC5B2F56C}"/>
              </a:ext>
            </a:extLst>
          </p:cNvPr>
          <p:cNvSpPr/>
          <p:nvPr/>
        </p:nvSpPr>
        <p:spPr>
          <a:xfrm>
            <a:off x="0" y="5629275"/>
            <a:ext cx="12192000" cy="1228725"/>
          </a:xfrm>
          <a:prstGeom prst="rect">
            <a:avLst/>
          </a:prstGeom>
          <a:solidFill>
            <a:srgbClr val="00C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7C85432-C1FF-8035-C9F6-34E83CAAD58B}"/>
              </a:ext>
            </a:extLst>
          </p:cNvPr>
          <p:cNvSpPr/>
          <p:nvPr/>
        </p:nvSpPr>
        <p:spPr>
          <a:xfrm>
            <a:off x="0" y="0"/>
            <a:ext cx="12192000" cy="5629275"/>
          </a:xfrm>
          <a:prstGeom prst="rect">
            <a:avLst/>
          </a:prstGeom>
          <a:solidFill>
            <a:srgbClr val="006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95C5491-67FC-A968-8795-3082BAA0B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816100"/>
            <a:ext cx="10782300" cy="3232150"/>
          </a:xfrm>
        </p:spPr>
        <p:txBody>
          <a:bodyPr/>
          <a:lstStyle/>
          <a:p>
            <a:pPr algn="ctr"/>
            <a:endParaRPr lang="th-TH" b="1" dirty="0">
              <a:solidFill>
                <a:schemeClr val="bg1">
                  <a:lumMod val="95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1F6413EA-5B4D-0FB4-3D8D-66B662F732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375" y="365125"/>
            <a:ext cx="10858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61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28FD1FB6-AEF2-5FA5-6198-E1B63F9159D6}"/>
              </a:ext>
            </a:extLst>
          </p:cNvPr>
          <p:cNvSpPr/>
          <p:nvPr/>
        </p:nvSpPr>
        <p:spPr>
          <a:xfrm>
            <a:off x="0" y="0"/>
            <a:ext cx="11663265" cy="279915"/>
          </a:xfrm>
          <a:prstGeom prst="rect">
            <a:avLst/>
          </a:prstGeom>
          <a:solidFill>
            <a:srgbClr val="006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006738"/>
              </a:solidFill>
            </a:endParaRPr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A2DA4669-0533-599C-57D8-5DD80F4D88E8}"/>
              </a:ext>
            </a:extLst>
          </p:cNvPr>
          <p:cNvSpPr/>
          <p:nvPr/>
        </p:nvSpPr>
        <p:spPr>
          <a:xfrm>
            <a:off x="-1" y="279914"/>
            <a:ext cx="11663265" cy="74645"/>
          </a:xfrm>
          <a:prstGeom prst="rect">
            <a:avLst/>
          </a:prstGeom>
          <a:solidFill>
            <a:srgbClr val="00C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006738"/>
              </a:solidFill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F4C7C565-3B52-1517-96C6-6A0C3DB14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3013" y="65315"/>
            <a:ext cx="279914" cy="279914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30801FD4-C9CF-84D5-4CF8-0CC4BCBC69FB}"/>
              </a:ext>
            </a:extLst>
          </p:cNvPr>
          <p:cNvSpPr/>
          <p:nvPr/>
        </p:nvSpPr>
        <p:spPr>
          <a:xfrm>
            <a:off x="0" y="6790975"/>
            <a:ext cx="11663265" cy="74645"/>
          </a:xfrm>
          <a:prstGeom prst="rect">
            <a:avLst/>
          </a:prstGeom>
          <a:solidFill>
            <a:srgbClr val="006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006738"/>
              </a:solidFill>
            </a:endParaRPr>
          </a:p>
        </p:txBody>
      </p:sp>
      <p:sp>
        <p:nvSpPr>
          <p:cNvPr id="14" name="สี่เหลี่ยมผืนผ้า 13">
            <a:extLst>
              <a:ext uri="{FF2B5EF4-FFF2-40B4-BE49-F238E27FC236}">
                <a16:creationId xmlns:a16="http://schemas.microsoft.com/office/drawing/2014/main" id="{5C1C9AAA-91CC-6DC6-D906-3D7A933EC619}"/>
              </a:ext>
            </a:extLst>
          </p:cNvPr>
          <p:cNvSpPr/>
          <p:nvPr/>
        </p:nvSpPr>
        <p:spPr>
          <a:xfrm flipV="1">
            <a:off x="11663264" y="6787307"/>
            <a:ext cx="531229" cy="74646"/>
          </a:xfrm>
          <a:prstGeom prst="rect">
            <a:avLst/>
          </a:prstGeom>
          <a:solidFill>
            <a:srgbClr val="00C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rgbClr val="0067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5714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แบบจอกว้าง</PresentationFormat>
  <Paragraphs>0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 Sarabun New</vt:lpstr>
      <vt:lpstr>ธีมของ Office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r8way 06</dc:creator>
  <cp:lastModifiedBy>r8way 06</cp:lastModifiedBy>
  <cp:revision>1</cp:revision>
  <dcterms:created xsi:type="dcterms:W3CDTF">2022-05-27T06:53:27Z</dcterms:created>
  <dcterms:modified xsi:type="dcterms:W3CDTF">2022-05-27T07:14:20Z</dcterms:modified>
</cp:coreProperties>
</file>