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77" y="-51"/>
      </p:cViewPr>
      <p:guideLst>
        <p:guide orient="horz" pos="4320"/>
        <p:guide pos="76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ct information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>
            <a:spLocks noGrp="1"/>
          </p:cNvSpPr>
          <p:nvPr>
            <p:ph type="pic" sz="quarter" idx="13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Image"/>
          <p:cNvSpPr>
            <a:spLocks noGrp="1"/>
          </p:cNvSpPr>
          <p:nvPr>
            <p:ph type="pic" sz="half" idx="14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Image"/>
          <p:cNvSpPr>
            <a:spLocks noGrp="1"/>
          </p:cNvSpPr>
          <p:nvPr>
            <p:ph type="pic" idx="15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>
            <a:spLocks noGrp="1"/>
          </p:cNvSpPr>
          <p:nvPr>
            <p:ph type="pic" idx="13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>
            <a:spLocks noGrp="1"/>
          </p:cNvSpPr>
          <p:nvPr>
            <p:ph type="pic" idx="13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>
            <a:spLocks noGrp="1"/>
          </p:cNvSpPr>
          <p:nvPr>
            <p:ph type="pic" idx="13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660384004_1290x1720.jpg"/>
          <p:cNvSpPr>
            <a:spLocks noGrp="1"/>
          </p:cNvSpPr>
          <p:nvPr>
            <p:ph type="pic" idx="14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2" descr="BG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-1"/>
            <a:ext cx="24384001" cy="13716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BG1.png" descr="BG1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BG3" descr="BG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กำหนดเอง</PresentationFormat>
  <Paragraphs>0</Paragraphs>
  <Slides>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3</vt:i4>
      </vt:variant>
    </vt:vector>
  </HeadingPairs>
  <TitlesOfParts>
    <vt:vector size="4" baseType="lpstr">
      <vt:lpstr>21_BasicWhite</vt:lpstr>
      <vt:lpstr>ภาพนิ่ง 1</vt:lpstr>
      <vt:lpstr>ภาพนิ่ง 2</vt:lpstr>
      <vt:lpstr>ภาพนิ่ง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sMonster</dc:creator>
  <cp:lastModifiedBy>Suwiwat Sutthiboriban</cp:lastModifiedBy>
  <cp:revision>1</cp:revision>
  <dcterms:modified xsi:type="dcterms:W3CDTF">2021-01-22T08:24:28Z</dcterms:modified>
</cp:coreProperties>
</file>