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100" d="100"/>
          <a:sy n="100" d="100"/>
        </p:scale>
        <p:origin x="-216" y="-72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ภาพนิ่ง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h-TH" smtClean="0"/>
              <a:t>คลิกเพื่อแก้ไขลักษณะชื่อเรื่องรองต้นแบบ</a:t>
            </a:r>
            <a:endParaRPr lang="en-US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F23BB-F9DB-4417-B300-0109C92E0BBD}" type="datetimeFigureOut">
              <a:rPr lang="en-US" smtClean="0"/>
              <a:t>1/30/2020 平</a:t>
            </a:fld>
            <a:endParaRPr lang="en-US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B1069-0D49-4603-8883-C33B19A36A5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F23BB-F9DB-4417-B300-0109C92E0BBD}" type="datetimeFigureOut">
              <a:rPr lang="en-US" smtClean="0"/>
              <a:t>1/30/2020 平</a:t>
            </a:fld>
            <a:endParaRPr lang="en-US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B1069-0D49-4603-8883-C33B19A36A5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F23BB-F9DB-4417-B300-0109C92E0BBD}" type="datetimeFigureOut">
              <a:rPr lang="en-US" smtClean="0"/>
              <a:t>1/30/2020 平</a:t>
            </a:fld>
            <a:endParaRPr lang="en-US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B1069-0D49-4603-8883-C33B19A36A5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F23BB-F9DB-4417-B300-0109C92E0BBD}" type="datetimeFigureOut">
              <a:rPr lang="en-US" smtClean="0"/>
              <a:t>1/30/2020 平</a:t>
            </a:fld>
            <a:endParaRPr lang="en-US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B1069-0D49-4603-8883-C33B19A36A5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F23BB-F9DB-4417-B300-0109C92E0BBD}" type="datetimeFigureOut">
              <a:rPr lang="en-US" smtClean="0"/>
              <a:t>1/30/2020 平</a:t>
            </a:fld>
            <a:endParaRPr lang="en-US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B1069-0D49-4603-8883-C33B19A36A5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F23BB-F9DB-4417-B300-0109C92E0BBD}" type="datetimeFigureOut">
              <a:rPr lang="en-US" smtClean="0"/>
              <a:t>1/30/2020 平</a:t>
            </a:fld>
            <a:endParaRPr lang="en-US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B1069-0D49-4603-8883-C33B19A36A5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5" name="ตัวยึดข้อความ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6" name="ตัวยึดเนื้อหา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7" name="ตัวยึดวันที่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F23BB-F9DB-4417-B300-0109C92E0BBD}" type="datetimeFigureOut">
              <a:rPr lang="en-US" smtClean="0"/>
              <a:t>1/30/2020 平</a:t>
            </a:fld>
            <a:endParaRPr lang="en-US"/>
          </a:p>
        </p:txBody>
      </p:sp>
      <p:sp>
        <p:nvSpPr>
          <p:cNvPr id="8" name="ตัวยึดท้ายกระดา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ตัวยึดหมายเลขภาพนิ่ง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B1069-0D49-4603-8883-C33B19A36A5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ตัวยึดวันที่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F23BB-F9DB-4417-B300-0109C92E0BBD}" type="datetimeFigureOut">
              <a:rPr lang="en-US" smtClean="0"/>
              <a:t>1/30/2020 平</a:t>
            </a:fld>
            <a:endParaRPr lang="en-US"/>
          </a:p>
        </p:txBody>
      </p:sp>
      <p:sp>
        <p:nvSpPr>
          <p:cNvPr id="4" name="ตัวยึดท้ายกระดา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ตัวยึดหมายเลขภาพนิ่ง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B1069-0D49-4603-8883-C33B19A36A5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วันที่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F23BB-F9DB-4417-B300-0109C92E0BBD}" type="datetimeFigureOut">
              <a:rPr lang="en-US" smtClean="0"/>
              <a:t>1/30/2020 平</a:t>
            </a:fld>
            <a:endParaRPr lang="en-US"/>
          </a:p>
        </p:txBody>
      </p:sp>
      <p:sp>
        <p:nvSpPr>
          <p:cNvPr id="3" name="ตัวยึด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ตัวยึดหมายเลขภาพนิ่ง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B1069-0D49-4603-8883-C33B19A36A5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F23BB-F9DB-4417-B300-0109C92E0BBD}" type="datetimeFigureOut">
              <a:rPr lang="en-US" smtClean="0"/>
              <a:t>1/30/2020 平</a:t>
            </a:fld>
            <a:endParaRPr lang="en-US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B1069-0D49-4603-8883-C33B19A36A5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ตัวยึดรูปภาพ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F23BB-F9DB-4417-B300-0109C92E0BBD}" type="datetimeFigureOut">
              <a:rPr lang="en-US" smtClean="0"/>
              <a:t>1/30/2020 平</a:t>
            </a:fld>
            <a:endParaRPr lang="en-US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B1069-0D49-4603-8883-C33B19A36A5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ชื่อเรื่อง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7F23BB-F9DB-4417-B300-0109C92E0BBD}" type="datetimeFigureOut">
              <a:rPr lang="en-US" smtClean="0"/>
              <a:t>1/30/2020 平</a:t>
            </a:fld>
            <a:endParaRPr lang="en-US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EB1069-0D49-4603-8883-C33B19A36A5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888331"/>
          </a:xfrm>
        </p:spPr>
        <p:txBody>
          <a:bodyPr/>
          <a:lstStyle/>
          <a:p>
            <a:endParaRPr lang="en-US" b="1" dirty="0">
              <a:solidFill>
                <a:srgbClr val="008000"/>
              </a:solidFill>
              <a:latin typeface="TH Sarabun New" pitchFamily="34" charset="-34"/>
              <a:cs typeface="TH Sarabun New" pitchFamily="34" charset="-3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304800" y="205979"/>
            <a:ext cx="8458200" cy="536971"/>
          </a:xfrm>
        </p:spPr>
        <p:txBody>
          <a:bodyPr>
            <a:noAutofit/>
          </a:bodyPr>
          <a:lstStyle/>
          <a:p>
            <a:pPr algn="l"/>
            <a:endParaRPr lang="en-US" sz="3600" b="1" dirty="0">
              <a:solidFill>
                <a:srgbClr val="008000"/>
              </a:solidFill>
              <a:latin typeface="TH Sarabun New" pitchFamily="34" charset="-34"/>
              <a:cs typeface="TH Sarabun New" pitchFamily="34" charset="-34"/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304800" y="1006078"/>
            <a:ext cx="8458200" cy="3623072"/>
          </a:xfrm>
        </p:spPr>
        <p:txBody>
          <a:bodyPr/>
          <a:lstStyle/>
          <a:p>
            <a:endParaRPr lang="en-US" dirty="0">
              <a:latin typeface="TH Sarabun New" pitchFamily="34" charset="-34"/>
              <a:cs typeface="TH Sarabun New" pitchFamily="34" charset="-3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ชุดรูปแบบของ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0</Words>
  <Application>Microsoft Office PowerPoint</Application>
  <PresentationFormat>นำเสนอทางหน้าจอ (16:9)</PresentationFormat>
  <Paragraphs>0</Paragraphs>
  <Slides>2</Slides>
  <Notes>0</Notes>
  <HiddenSlides>0</HiddenSlides>
  <MMClips>0</MMClips>
  <ScaleCrop>false</ScaleCrop>
  <HeadingPairs>
    <vt:vector size="4" baseType="variant">
      <vt:variant>
        <vt:lpstr>ชุดรูปแบบ</vt:lpstr>
      </vt:variant>
      <vt:variant>
        <vt:i4>1</vt:i4>
      </vt:variant>
      <vt:variant>
        <vt:lpstr>ชื่อเรื่องภาพนิ่ง</vt:lpstr>
      </vt:variant>
      <vt:variant>
        <vt:i4>2</vt:i4>
      </vt:variant>
    </vt:vector>
  </HeadingPairs>
  <TitlesOfParts>
    <vt:vector size="3" baseType="lpstr">
      <vt:lpstr>ชุดรูปแบบของ Office</vt:lpstr>
      <vt:lpstr>ภาพนิ่ง 1</vt:lpstr>
      <vt:lpstr>ภาพนิ่ง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ภาพนิ่ง 1</dc:title>
  <dc:creator>Suwiwat Sutthiboriban</dc:creator>
  <cp:lastModifiedBy>Suwiwat Sutthiboriban</cp:lastModifiedBy>
  <cp:revision>1</cp:revision>
  <dcterms:created xsi:type="dcterms:W3CDTF">2020-01-30T02:32:17Z</dcterms:created>
  <dcterms:modified xsi:type="dcterms:W3CDTF">2020-01-30T02:40:45Z</dcterms:modified>
</cp:coreProperties>
</file>