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5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08228-623F-46DD-8AAE-D24B24DB50A9}" type="datetimeFigureOut">
              <a:rPr lang="en-US" smtClean="0"/>
              <a:t>1/29/2020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0B7FF-A2E4-4EF4-BD93-B802DCBDFC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BG-Slid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828800" y="1047750"/>
            <a:ext cx="6629400" cy="3048000"/>
          </a:xfrm>
        </p:spPr>
        <p:txBody>
          <a:bodyPr/>
          <a:lstStyle/>
          <a:p>
            <a:endParaRPr lang="en-US" b="1" dirty="0">
              <a:solidFill>
                <a:schemeClr val="bg1"/>
              </a:solidFill>
              <a:latin typeface="TH Sarabun New" pitchFamily="34" charset="-34"/>
              <a:cs typeface="TH Sarabun New" pitchFamily="34" charset="-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315200" cy="857250"/>
          </a:xfrm>
        </p:spPr>
        <p:txBody>
          <a:bodyPr/>
          <a:lstStyle/>
          <a:p>
            <a:pPr algn="l"/>
            <a:endParaRPr lang="en-US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H Sarabun New" pitchFamily="34" charset="-34"/>
              <a:cs typeface="TH Sarabun New" pitchFamily="34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นำเสนอทางหน้าจอ (16:9)</PresentationFormat>
  <Paragraphs>0</Paragraphs>
  <Slides>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ภาพนิ่ง 1</vt:lpstr>
      <vt:lpstr>ภาพนิ่ง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Suwiwat Sutthiboriban</dc:creator>
  <cp:lastModifiedBy>Suwiwat Sutthiboriban</cp:lastModifiedBy>
  <cp:revision>1</cp:revision>
  <dcterms:created xsi:type="dcterms:W3CDTF">2020-01-29T05:28:21Z</dcterms:created>
  <dcterms:modified xsi:type="dcterms:W3CDTF">2020-01-29T05:32:54Z</dcterms:modified>
</cp:coreProperties>
</file>