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6" y="-5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11EF0-2550-49EA-A7BA-288083587128}" type="datetimeFigureOut">
              <a:rPr lang="en-US" smtClean="0"/>
              <a:pPr/>
              <a:t>12/17/2019 平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4A-8773-4C48-ACD1-D4B4FABE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11EF0-2550-49EA-A7BA-288083587128}" type="datetimeFigureOut">
              <a:rPr lang="en-US" smtClean="0"/>
              <a:pPr/>
              <a:t>12/17/2019 平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4A-8773-4C48-ACD1-D4B4FABE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11EF0-2550-49EA-A7BA-288083587128}" type="datetimeFigureOut">
              <a:rPr lang="en-US" smtClean="0"/>
              <a:pPr/>
              <a:t>12/17/2019 平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4A-8773-4C48-ACD1-D4B4FABE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11EF0-2550-49EA-A7BA-288083587128}" type="datetimeFigureOut">
              <a:rPr lang="en-US" smtClean="0"/>
              <a:pPr/>
              <a:t>12/17/2019 平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4A-8773-4C48-ACD1-D4B4FABE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11EF0-2550-49EA-A7BA-288083587128}" type="datetimeFigureOut">
              <a:rPr lang="en-US" smtClean="0"/>
              <a:pPr/>
              <a:t>12/17/2019 平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4A-8773-4C48-ACD1-D4B4FABE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11EF0-2550-49EA-A7BA-288083587128}" type="datetimeFigureOut">
              <a:rPr lang="en-US" smtClean="0"/>
              <a:pPr/>
              <a:t>12/17/2019 平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4A-8773-4C48-ACD1-D4B4FABE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11EF0-2550-49EA-A7BA-288083587128}" type="datetimeFigureOut">
              <a:rPr lang="en-US" smtClean="0"/>
              <a:pPr/>
              <a:t>12/17/2019 平</a:t>
            </a:fld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4A-8773-4C48-ACD1-D4B4FABE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11EF0-2550-49EA-A7BA-288083587128}" type="datetimeFigureOut">
              <a:rPr lang="en-US" smtClean="0"/>
              <a:pPr/>
              <a:t>12/17/2019 平</a:t>
            </a:fld>
            <a:endParaRPr lang="en-US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4A-8773-4C48-ACD1-D4B4FABE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11EF0-2550-49EA-A7BA-288083587128}" type="datetimeFigureOut">
              <a:rPr lang="en-US" smtClean="0"/>
              <a:pPr/>
              <a:t>12/17/2019 平</a:t>
            </a:fld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4A-8773-4C48-ACD1-D4B4FABE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11EF0-2550-49EA-A7BA-288083587128}" type="datetimeFigureOut">
              <a:rPr lang="en-US" smtClean="0"/>
              <a:pPr/>
              <a:t>12/17/2019 平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4A-8773-4C48-ACD1-D4B4FABE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11EF0-2550-49EA-A7BA-288083587128}" type="datetimeFigureOut">
              <a:rPr lang="en-US" smtClean="0"/>
              <a:pPr/>
              <a:t>12/17/2019 平</a:t>
            </a:fld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4A-8773-4C48-ACD1-D4B4FABE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11EF0-2550-49EA-A7BA-288083587128}" type="datetimeFigureOut">
              <a:rPr lang="en-US" smtClean="0"/>
              <a:pPr/>
              <a:t>12/17/2019 平</a:t>
            </a:fld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0AE4A-8773-4C48-ACD1-D4B4FABE09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BG-Slid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2362200" y="438150"/>
            <a:ext cx="6248400" cy="1102519"/>
          </a:xfrm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นำเสนอทางหน้าจอ (16:9)</PresentationFormat>
  <Paragraphs>0</Paragraphs>
  <Slides>2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</vt:i4>
      </vt:variant>
    </vt:vector>
  </HeadingPairs>
  <TitlesOfParts>
    <vt:vector size="3" baseType="lpstr">
      <vt:lpstr>ชุดรูปแบบของ Office</vt:lpstr>
      <vt:lpstr>ภาพนิ่ง 1</vt:lpstr>
      <vt:lpstr>ภาพนิ่ง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Suwiwat Sutthiboriban</dc:creator>
  <cp:lastModifiedBy>Suwiwat Sutthiboriban</cp:lastModifiedBy>
  <cp:revision>2</cp:revision>
  <dcterms:created xsi:type="dcterms:W3CDTF">2019-12-17T06:47:24Z</dcterms:created>
  <dcterms:modified xsi:type="dcterms:W3CDTF">2019-12-17T07:18:19Z</dcterms:modified>
</cp:coreProperties>
</file>